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78" r:id="rId6"/>
    <p:sldId id="280" r:id="rId7"/>
    <p:sldId id="301" r:id="rId8"/>
    <p:sldId id="309" r:id="rId9"/>
    <p:sldId id="282" r:id="rId10"/>
    <p:sldId id="302" r:id="rId11"/>
    <p:sldId id="281" r:id="rId12"/>
    <p:sldId id="283" r:id="rId13"/>
    <p:sldId id="284" r:id="rId14"/>
    <p:sldId id="303" r:id="rId15"/>
    <p:sldId id="295" r:id="rId16"/>
    <p:sldId id="289" r:id="rId17"/>
    <p:sldId id="304" r:id="rId18"/>
    <p:sldId id="305" r:id="rId19"/>
    <p:sldId id="288" r:id="rId20"/>
    <p:sldId id="306" r:id="rId21"/>
    <p:sldId id="285" r:id="rId22"/>
    <p:sldId id="286" r:id="rId23"/>
    <p:sldId id="307" r:id="rId24"/>
    <p:sldId id="291" r:id="rId25"/>
    <p:sldId id="293" r:id="rId26"/>
    <p:sldId id="294" r:id="rId27"/>
    <p:sldId id="308" r:id="rId28"/>
    <p:sldId id="277" r:id="rId29"/>
  </p:sldIdLst>
  <p:sldSz cx="9144000" cy="5143500" type="screen16x9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13702474-3421-4A95-BC8F-777725172D60}">
          <p14:sldIdLst>
            <p14:sldId id="256"/>
            <p14:sldId id="278"/>
            <p14:sldId id="280"/>
            <p14:sldId id="301"/>
            <p14:sldId id="309"/>
            <p14:sldId id="282"/>
            <p14:sldId id="302"/>
            <p14:sldId id="281"/>
            <p14:sldId id="283"/>
            <p14:sldId id="284"/>
            <p14:sldId id="303"/>
            <p14:sldId id="295"/>
            <p14:sldId id="289"/>
            <p14:sldId id="304"/>
            <p14:sldId id="305"/>
            <p14:sldId id="288"/>
            <p14:sldId id="306"/>
            <p14:sldId id="285"/>
            <p14:sldId id="286"/>
            <p14:sldId id="307"/>
            <p14:sldId id="291"/>
            <p14:sldId id="293"/>
            <p14:sldId id="294"/>
            <p14:sldId id="308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  <a:srgbClr val="FFFFFF"/>
    <a:srgbClr val="996633"/>
    <a:srgbClr val="EDF2F6"/>
    <a:srgbClr val="EBF6FF"/>
    <a:srgbClr val="E6EDF1"/>
    <a:srgbClr val="D4E6F0"/>
    <a:srgbClr val="00407A"/>
    <a:srgbClr val="2C5884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F5958D-D6B6-46B5-B923-00152C043878}" v="1083" dt="2021-03-25T16:58:06.2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5" autoAdjust="0"/>
    <p:restoredTop sz="67717" autoAdjust="0"/>
  </p:normalViewPr>
  <p:slideViewPr>
    <p:cSldViewPr>
      <p:cViewPr varScale="1">
        <p:scale>
          <a:sx n="76" d="100"/>
          <a:sy n="76" d="100"/>
        </p:scale>
        <p:origin x="16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169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walbe, Gesina" userId="f10b2128-5b74-496c-ab14-ab646d008762" providerId="ADAL" clId="{6817E6E4-A5DD-4C4B-A28C-BC8896E55134}"/>
    <pc:docChg chg="undo redo custSel addSld delSld modSld sldOrd modMainMaster addSection delSection modSection">
      <pc:chgData name="Schwalbe, Gesina" userId="f10b2128-5b74-496c-ab14-ab646d008762" providerId="ADAL" clId="{6817E6E4-A5DD-4C4B-A28C-BC8896E55134}" dt="2021-01-21T12:30:40.114" v="7705" actId="1076"/>
      <pc:docMkLst>
        <pc:docMk/>
      </pc:docMkLst>
      <pc:sldChg chg="modSp modNotesTx">
        <pc:chgData name="Schwalbe, Gesina" userId="f10b2128-5b74-496c-ab14-ab646d008762" providerId="ADAL" clId="{6817E6E4-A5DD-4C4B-A28C-BC8896E55134}" dt="2021-01-20T14:30:25.489" v="93" actId="1076"/>
        <pc:sldMkLst>
          <pc:docMk/>
          <pc:sldMk cId="0" sldId="256"/>
        </pc:sldMkLst>
        <pc:spChg chg="mod">
          <ac:chgData name="Schwalbe, Gesina" userId="f10b2128-5b74-496c-ab14-ab646d008762" providerId="ADAL" clId="{6817E6E4-A5DD-4C4B-A28C-BC8896E55134}" dt="2021-01-20T14:29:54.088" v="60" actId="20577"/>
          <ac:spMkLst>
            <pc:docMk/>
            <pc:sldMk cId="0" sldId="256"/>
            <ac:spMk id="2051" creationId="{415036B2-39D8-4407-9226-FFE2D740DD48}"/>
          </ac:spMkLst>
        </pc:spChg>
        <pc:spChg chg="mod">
          <ac:chgData name="Schwalbe, Gesina" userId="f10b2128-5b74-496c-ab14-ab646d008762" providerId="ADAL" clId="{6817E6E4-A5DD-4C4B-A28C-BC8896E55134}" dt="2021-01-20T14:30:20.797" v="91" actId="20577"/>
          <ac:spMkLst>
            <pc:docMk/>
            <pc:sldMk cId="0" sldId="256"/>
            <ac:spMk id="2052" creationId="{6515E892-DAD9-408B-B69F-A791B8AEF5F6}"/>
          </ac:spMkLst>
        </pc:spChg>
        <pc:picChg chg="mod">
          <ac:chgData name="Schwalbe, Gesina" userId="f10b2128-5b74-496c-ab14-ab646d008762" providerId="ADAL" clId="{6817E6E4-A5DD-4C4B-A28C-BC8896E55134}" dt="2021-01-20T14:30:25.489" v="93" actId="1076"/>
          <ac:picMkLst>
            <pc:docMk/>
            <pc:sldMk cId="0" sldId="256"/>
            <ac:picMk id="2050" creationId="{AC0863CC-65F2-405B-B3C7-2F4C1BC0F015}"/>
          </ac:picMkLst>
        </pc:picChg>
        <pc:cxnChg chg="mod">
          <ac:chgData name="Schwalbe, Gesina" userId="f10b2128-5b74-496c-ab14-ab646d008762" providerId="ADAL" clId="{6817E6E4-A5DD-4C4B-A28C-BC8896E55134}" dt="2021-01-20T14:30:24.083" v="92" actId="1076"/>
          <ac:cxnSpMkLst>
            <pc:docMk/>
            <pc:sldMk cId="0" sldId="256"/>
            <ac:cxnSpMk id="9" creationId="{2A0710DF-8200-408D-B7B7-93914778D04E}"/>
          </ac:cxnSpMkLst>
        </pc:cxnChg>
      </pc:sldChg>
      <pc:sldChg chg="addSp modSp modNotesTx">
        <pc:chgData name="Schwalbe, Gesina" userId="f10b2128-5b74-496c-ab14-ab646d008762" providerId="ADAL" clId="{6817E6E4-A5DD-4C4B-A28C-BC8896E55134}" dt="2021-01-21T08:29:12.696" v="6651" actId="1076"/>
        <pc:sldMkLst>
          <pc:docMk/>
          <pc:sldMk cId="0" sldId="257"/>
        </pc:sldMkLst>
        <pc:spChg chg="add mod">
          <ac:chgData name="Schwalbe, Gesina" userId="f10b2128-5b74-496c-ab14-ab646d008762" providerId="ADAL" clId="{6817E6E4-A5DD-4C4B-A28C-BC8896E55134}" dt="2021-01-21T08:06:18.954" v="6158" actId="164"/>
          <ac:spMkLst>
            <pc:docMk/>
            <pc:sldMk cId="0" sldId="257"/>
            <ac:spMk id="8" creationId="{17836908-B0F2-4485-AD94-CA9E40B0BBC8}"/>
          </ac:spMkLst>
        </pc:spChg>
        <pc:spChg chg="mod">
          <ac:chgData name="Schwalbe, Gesina" userId="f10b2128-5b74-496c-ab14-ab646d008762" providerId="ADAL" clId="{6817E6E4-A5DD-4C4B-A28C-BC8896E55134}" dt="2021-01-20T14:32:02.623" v="118" actId="20577"/>
          <ac:spMkLst>
            <pc:docMk/>
            <pc:sldMk cId="0" sldId="257"/>
            <ac:spMk id="3074" creationId="{D21EBC3C-916B-40F9-920C-8CBBF97FBE4F}"/>
          </ac:spMkLst>
        </pc:spChg>
        <pc:spChg chg="mod">
          <ac:chgData name="Schwalbe, Gesina" userId="f10b2128-5b74-496c-ab14-ab646d008762" providerId="ADAL" clId="{6817E6E4-A5DD-4C4B-A28C-BC8896E55134}" dt="2021-01-20T14:46:42.647" v="288" actId="20577"/>
          <ac:spMkLst>
            <pc:docMk/>
            <pc:sldMk cId="0" sldId="257"/>
            <ac:spMk id="3075" creationId="{643134D7-60EF-4753-A02F-C86DDCD56F00}"/>
          </ac:spMkLst>
        </pc:spChg>
        <pc:grpChg chg="add mod">
          <ac:chgData name="Schwalbe, Gesina" userId="f10b2128-5b74-496c-ab14-ab646d008762" providerId="ADAL" clId="{6817E6E4-A5DD-4C4B-A28C-BC8896E55134}" dt="2021-01-20T14:46:39.643" v="287" actId="1035"/>
          <ac:grpSpMkLst>
            <pc:docMk/>
            <pc:sldMk cId="0" sldId="257"/>
            <ac:grpSpMk id="3" creationId="{C2798D71-D4F3-4CDF-BB8B-83334CEAEE36}"/>
          </ac:grpSpMkLst>
        </pc:grpChg>
        <pc:grpChg chg="add mod">
          <ac:chgData name="Schwalbe, Gesina" userId="f10b2128-5b74-496c-ab14-ab646d008762" providerId="ADAL" clId="{6817E6E4-A5DD-4C4B-A28C-BC8896E55134}" dt="2021-01-21T08:06:16.654" v="6157" actId="164"/>
          <ac:grpSpMkLst>
            <pc:docMk/>
            <pc:sldMk cId="0" sldId="257"/>
            <ac:grpSpMk id="4" creationId="{23AF88D5-F61E-45E9-B511-B08733DD62BF}"/>
          </ac:grpSpMkLst>
        </pc:grpChg>
        <pc:grpChg chg="add mod">
          <ac:chgData name="Schwalbe, Gesina" userId="f10b2128-5b74-496c-ab14-ab646d008762" providerId="ADAL" clId="{6817E6E4-A5DD-4C4B-A28C-BC8896E55134}" dt="2021-01-21T08:06:18.954" v="6158" actId="164"/>
          <ac:grpSpMkLst>
            <pc:docMk/>
            <pc:sldMk cId="0" sldId="257"/>
            <ac:grpSpMk id="7" creationId="{E96556F6-4E05-4262-9C45-D9D05723201A}"/>
          </ac:grpSpMkLst>
        </pc:grpChg>
        <pc:picChg chg="add mod">
          <ac:chgData name="Schwalbe, Gesina" userId="f10b2128-5b74-496c-ab14-ab646d008762" providerId="ADAL" clId="{6817E6E4-A5DD-4C4B-A28C-BC8896E55134}" dt="2021-01-21T08:06:18.954" v="6158" actId="164"/>
          <ac:picMkLst>
            <pc:docMk/>
            <pc:sldMk cId="0" sldId="257"/>
            <ac:picMk id="2" creationId="{E044C94A-1B76-4162-8290-11755AB412B9}"/>
          </ac:picMkLst>
        </pc:picChg>
        <pc:picChg chg="add mod">
          <ac:chgData name="Schwalbe, Gesina" userId="f10b2128-5b74-496c-ab14-ab646d008762" providerId="ADAL" clId="{6817E6E4-A5DD-4C4B-A28C-BC8896E55134}" dt="2021-01-20T14:45:38.739" v="230" actId="164"/>
          <ac:picMkLst>
            <pc:docMk/>
            <pc:sldMk cId="0" sldId="257"/>
            <ac:picMk id="5" creationId="{CDCD1B7F-1786-43DF-9A38-E5CB10F8543D}"/>
          </ac:picMkLst>
        </pc:picChg>
        <pc:picChg chg="add mod">
          <ac:chgData name="Schwalbe, Gesina" userId="f10b2128-5b74-496c-ab14-ab646d008762" providerId="ADAL" clId="{6817E6E4-A5DD-4C4B-A28C-BC8896E55134}" dt="2021-01-21T08:29:12.696" v="6651" actId="1076"/>
          <ac:picMkLst>
            <pc:docMk/>
            <pc:sldMk cId="0" sldId="257"/>
            <ac:picMk id="6" creationId="{A0446B04-6A09-4E23-86ED-B134FCCEC971}"/>
          </ac:picMkLst>
        </pc:picChg>
      </pc:sldChg>
      <pc:sldChg chg="addSp delSp modSp add del modAnim">
        <pc:chgData name="Schwalbe, Gesina" userId="f10b2128-5b74-496c-ab14-ab646d008762" providerId="ADAL" clId="{6817E6E4-A5DD-4C4B-A28C-BC8896E55134}" dt="2021-01-20T16:39:15.289" v="1013" actId="2696"/>
        <pc:sldMkLst>
          <pc:docMk/>
          <pc:sldMk cId="4004367792" sldId="258"/>
        </pc:sldMkLst>
        <pc:spChg chg="mod">
          <ac:chgData name="Schwalbe, Gesina" userId="f10b2128-5b74-496c-ab14-ab646d008762" providerId="ADAL" clId="{6817E6E4-A5DD-4C4B-A28C-BC8896E55134}" dt="2021-01-20T14:32:13.652" v="130" actId="20577"/>
          <ac:spMkLst>
            <pc:docMk/>
            <pc:sldMk cId="4004367792" sldId="258"/>
            <ac:spMk id="2" creationId="{52688443-F01F-4AE2-9137-EBD2B2B9A9B0}"/>
          </ac:spMkLst>
        </pc:spChg>
        <pc:spChg chg="add del">
          <ac:chgData name="Schwalbe, Gesina" userId="f10b2128-5b74-496c-ab14-ab646d008762" providerId="ADAL" clId="{6817E6E4-A5DD-4C4B-A28C-BC8896E55134}" dt="2021-01-20T14:52:06.975" v="313" actId="478"/>
          <ac:spMkLst>
            <pc:docMk/>
            <pc:sldMk cId="4004367792" sldId="258"/>
            <ac:spMk id="4" creationId="{181A1B35-04C6-4815-ACFA-3CB9F3397D0F}"/>
          </ac:spMkLst>
        </pc:spChg>
        <pc:spChg chg="add mod">
          <ac:chgData name="Schwalbe, Gesina" userId="f10b2128-5b74-496c-ab14-ab646d008762" providerId="ADAL" clId="{6817E6E4-A5DD-4C4B-A28C-BC8896E55134}" dt="2021-01-20T16:07:38.103" v="479" actId="14100"/>
          <ac:spMkLst>
            <pc:docMk/>
            <pc:sldMk cId="4004367792" sldId="258"/>
            <ac:spMk id="5" creationId="{FCF9E1C6-4C7A-4ADE-8C6B-177FAE53A9F7}"/>
          </ac:spMkLst>
        </pc:spChg>
        <pc:spChg chg="mod">
          <ac:chgData name="Schwalbe, Gesina" userId="f10b2128-5b74-496c-ab14-ab646d008762" providerId="ADAL" clId="{6817E6E4-A5DD-4C4B-A28C-BC8896E55134}" dt="2021-01-20T16:07:22.746" v="476" actId="404"/>
          <ac:spMkLst>
            <pc:docMk/>
            <pc:sldMk cId="4004367792" sldId="258"/>
            <ac:spMk id="8" creationId="{60D50E19-4AD2-4592-8CD1-D235C58BA123}"/>
          </ac:spMkLst>
        </pc:spChg>
        <pc:spChg chg="mod">
          <ac:chgData name="Schwalbe, Gesina" userId="f10b2128-5b74-496c-ab14-ab646d008762" providerId="ADAL" clId="{6817E6E4-A5DD-4C4B-A28C-BC8896E55134}" dt="2021-01-20T16:07:22.746" v="476" actId="404"/>
          <ac:spMkLst>
            <pc:docMk/>
            <pc:sldMk cId="4004367792" sldId="258"/>
            <ac:spMk id="11" creationId="{DF6F29A5-ED68-4414-A88E-99337BDB0F7D}"/>
          </ac:spMkLst>
        </pc:spChg>
        <pc:spChg chg="mod">
          <ac:chgData name="Schwalbe, Gesina" userId="f10b2128-5b74-496c-ab14-ab646d008762" providerId="ADAL" clId="{6817E6E4-A5DD-4C4B-A28C-BC8896E55134}" dt="2021-01-20T16:07:22.746" v="476" actId="404"/>
          <ac:spMkLst>
            <pc:docMk/>
            <pc:sldMk cId="4004367792" sldId="258"/>
            <ac:spMk id="13" creationId="{70A60472-A830-498A-866A-77FAABA2556F}"/>
          </ac:spMkLst>
        </pc:spChg>
        <pc:spChg chg="mod">
          <ac:chgData name="Schwalbe, Gesina" userId="f10b2128-5b74-496c-ab14-ab646d008762" providerId="ADAL" clId="{6817E6E4-A5DD-4C4B-A28C-BC8896E55134}" dt="2021-01-20T16:07:22.746" v="476" actId="404"/>
          <ac:spMkLst>
            <pc:docMk/>
            <pc:sldMk cId="4004367792" sldId="258"/>
            <ac:spMk id="17" creationId="{970DFED7-975C-449B-A78B-739606D84DCC}"/>
          </ac:spMkLst>
        </pc:spChg>
        <pc:spChg chg="mod">
          <ac:chgData name="Schwalbe, Gesina" userId="f10b2128-5b74-496c-ab14-ab646d008762" providerId="ADAL" clId="{6817E6E4-A5DD-4C4B-A28C-BC8896E55134}" dt="2021-01-20T16:07:22.746" v="476" actId="404"/>
          <ac:spMkLst>
            <pc:docMk/>
            <pc:sldMk cId="4004367792" sldId="258"/>
            <ac:spMk id="21" creationId="{D4579D4E-E43D-4815-B7B5-86F123A7B6FF}"/>
          </ac:spMkLst>
        </pc:spChg>
        <pc:spChg chg="mod">
          <ac:chgData name="Schwalbe, Gesina" userId="f10b2128-5b74-496c-ab14-ab646d008762" providerId="ADAL" clId="{6817E6E4-A5DD-4C4B-A28C-BC8896E55134}" dt="2021-01-20T16:07:22.746" v="476" actId="404"/>
          <ac:spMkLst>
            <pc:docMk/>
            <pc:sldMk cId="4004367792" sldId="258"/>
            <ac:spMk id="23" creationId="{D4FCA09C-F7A3-4FEC-BFC5-3D3BC9551C7E}"/>
          </ac:spMkLst>
        </pc:spChg>
        <pc:spChg chg="mod">
          <ac:chgData name="Schwalbe, Gesina" userId="f10b2128-5b74-496c-ab14-ab646d008762" providerId="ADAL" clId="{6817E6E4-A5DD-4C4B-A28C-BC8896E55134}" dt="2021-01-20T16:07:22.746" v="476" actId="404"/>
          <ac:spMkLst>
            <pc:docMk/>
            <pc:sldMk cId="4004367792" sldId="258"/>
            <ac:spMk id="25" creationId="{54927FFB-21F0-4657-A2B1-EDBF17ADB0EF}"/>
          </ac:spMkLst>
        </pc:spChg>
        <pc:spChg chg="mod">
          <ac:chgData name="Schwalbe, Gesina" userId="f10b2128-5b74-496c-ab14-ab646d008762" providerId="ADAL" clId="{6817E6E4-A5DD-4C4B-A28C-BC8896E55134}" dt="2021-01-20T16:07:22.746" v="476" actId="404"/>
          <ac:spMkLst>
            <pc:docMk/>
            <pc:sldMk cId="4004367792" sldId="258"/>
            <ac:spMk id="26" creationId="{0E525BB0-E135-4A57-A90F-31031EACB463}"/>
          </ac:spMkLst>
        </pc:spChg>
        <pc:spChg chg="mod">
          <ac:chgData name="Schwalbe, Gesina" userId="f10b2128-5b74-496c-ab14-ab646d008762" providerId="ADAL" clId="{6817E6E4-A5DD-4C4B-A28C-BC8896E55134}" dt="2021-01-20T16:07:22.746" v="476" actId="404"/>
          <ac:spMkLst>
            <pc:docMk/>
            <pc:sldMk cId="4004367792" sldId="258"/>
            <ac:spMk id="27" creationId="{FB368B99-0770-4F4A-A1E0-DC182611F1BF}"/>
          </ac:spMkLst>
        </pc:spChg>
        <pc:spChg chg="add mod">
          <ac:chgData name="Schwalbe, Gesina" userId="f10b2128-5b74-496c-ab14-ab646d008762" providerId="ADAL" clId="{6817E6E4-A5DD-4C4B-A28C-BC8896E55134}" dt="2021-01-20T16:07:38.103" v="479" actId="14100"/>
          <ac:spMkLst>
            <pc:docMk/>
            <pc:sldMk cId="4004367792" sldId="258"/>
            <ac:spMk id="28" creationId="{F9BCAEF2-7CD7-4824-BA7C-8B855CD6341F}"/>
          </ac:spMkLst>
        </pc:spChg>
        <pc:spChg chg="add mod">
          <ac:chgData name="Schwalbe, Gesina" userId="f10b2128-5b74-496c-ab14-ab646d008762" providerId="ADAL" clId="{6817E6E4-A5DD-4C4B-A28C-BC8896E55134}" dt="2021-01-20T14:54:38.812" v="391" actId="14100"/>
          <ac:spMkLst>
            <pc:docMk/>
            <pc:sldMk cId="4004367792" sldId="258"/>
            <ac:spMk id="29" creationId="{98EB3D04-677B-4513-B1A4-2EB3F858E684}"/>
          </ac:spMkLst>
        </pc:spChg>
        <pc:spChg chg="add mod">
          <ac:chgData name="Schwalbe, Gesina" userId="f10b2128-5b74-496c-ab14-ab646d008762" providerId="ADAL" clId="{6817E6E4-A5DD-4C4B-A28C-BC8896E55134}" dt="2021-01-20T16:08:16.658" v="483" actId="14100"/>
          <ac:spMkLst>
            <pc:docMk/>
            <pc:sldMk cId="4004367792" sldId="258"/>
            <ac:spMk id="30" creationId="{B72AA45F-D759-428B-918D-0F843CAD355C}"/>
          </ac:spMkLst>
        </pc:spChg>
        <pc:spChg chg="add mod">
          <ac:chgData name="Schwalbe, Gesina" userId="f10b2128-5b74-496c-ab14-ab646d008762" providerId="ADAL" clId="{6817E6E4-A5DD-4C4B-A28C-BC8896E55134}" dt="2021-01-20T16:08:14.056" v="482" actId="14100"/>
          <ac:spMkLst>
            <pc:docMk/>
            <pc:sldMk cId="4004367792" sldId="258"/>
            <ac:spMk id="31" creationId="{B7EEE099-2B4A-4280-B587-41D08DAEFEEF}"/>
          </ac:spMkLst>
        </pc:spChg>
        <pc:grpChg chg="add mod">
          <ac:chgData name="Schwalbe, Gesina" userId="f10b2128-5b74-496c-ab14-ab646d008762" providerId="ADAL" clId="{6817E6E4-A5DD-4C4B-A28C-BC8896E55134}" dt="2021-01-20T16:07:38.103" v="479" actId="14100"/>
          <ac:grpSpMkLst>
            <pc:docMk/>
            <pc:sldMk cId="4004367792" sldId="258"/>
            <ac:grpSpMk id="6" creationId="{D37F952F-36D5-4D3F-89D7-C4354FC5A8EA}"/>
          </ac:grpSpMkLst>
        </pc:grpChg>
        <pc:grpChg chg="add mod">
          <ac:chgData name="Schwalbe, Gesina" userId="f10b2128-5b74-496c-ab14-ab646d008762" providerId="ADAL" clId="{6817E6E4-A5DD-4C4B-A28C-BC8896E55134}" dt="2021-01-20T16:07:38.103" v="479" actId="14100"/>
          <ac:grpSpMkLst>
            <pc:docMk/>
            <pc:sldMk cId="4004367792" sldId="258"/>
            <ac:grpSpMk id="9" creationId="{8A6F7ACB-3750-4994-8DE3-FAD9DBE75E20}"/>
          </ac:grpSpMkLst>
        </pc:grpChg>
        <pc:grpChg chg="add mod">
          <ac:chgData name="Schwalbe, Gesina" userId="f10b2128-5b74-496c-ab14-ab646d008762" providerId="ADAL" clId="{6817E6E4-A5DD-4C4B-A28C-BC8896E55134}" dt="2021-01-20T16:07:38.103" v="479" actId="14100"/>
          <ac:grpSpMkLst>
            <pc:docMk/>
            <pc:sldMk cId="4004367792" sldId="258"/>
            <ac:grpSpMk id="12" creationId="{C10A4C41-3FA1-4AD8-9DB6-E37FFA35C04E}"/>
          </ac:grpSpMkLst>
        </pc:grpChg>
        <pc:grpChg chg="add mod">
          <ac:chgData name="Schwalbe, Gesina" userId="f10b2128-5b74-496c-ab14-ab646d008762" providerId="ADAL" clId="{6817E6E4-A5DD-4C4B-A28C-BC8896E55134}" dt="2021-01-20T16:08:07.038" v="480" actId="1076"/>
          <ac:grpSpMkLst>
            <pc:docMk/>
            <pc:sldMk cId="4004367792" sldId="258"/>
            <ac:grpSpMk id="24" creationId="{941AFBA7-D17F-4D6C-A0FB-F5764923DC1A}"/>
          </ac:grpSpMkLst>
        </pc:grpChg>
      </pc:sldChg>
      <pc:sldChg chg="addSp delSp modSp add del modAnim">
        <pc:chgData name="Schwalbe, Gesina" userId="f10b2128-5b74-496c-ab14-ab646d008762" providerId="ADAL" clId="{6817E6E4-A5DD-4C4B-A28C-BC8896E55134}" dt="2021-01-20T16:39:06.991" v="1012" actId="2696"/>
        <pc:sldMkLst>
          <pc:docMk/>
          <pc:sldMk cId="1035431685" sldId="259"/>
        </pc:sldMkLst>
        <pc:spChg chg="mod">
          <ac:chgData name="Schwalbe, Gesina" userId="f10b2128-5b74-496c-ab14-ab646d008762" providerId="ADAL" clId="{6817E6E4-A5DD-4C4B-A28C-BC8896E55134}" dt="2021-01-20T14:47:04.128" v="312" actId="20577"/>
          <ac:spMkLst>
            <pc:docMk/>
            <pc:sldMk cId="1035431685" sldId="259"/>
            <ac:spMk id="2" creationId="{E793A615-5F03-43A8-AB85-1D8C0DF1151E}"/>
          </ac:spMkLst>
        </pc:spChg>
        <pc:spChg chg="del">
          <ac:chgData name="Schwalbe, Gesina" userId="f10b2128-5b74-496c-ab14-ab646d008762" providerId="ADAL" clId="{6817E6E4-A5DD-4C4B-A28C-BC8896E55134}" dt="2021-01-20T16:12:51.903" v="565" actId="478"/>
          <ac:spMkLst>
            <pc:docMk/>
            <pc:sldMk cId="1035431685" sldId="259"/>
            <ac:spMk id="3" creationId="{1089C152-FCA3-47A5-B55E-B44B33C45315}"/>
          </ac:spMkLst>
        </pc:spChg>
        <pc:spChg chg="add mod">
          <ac:chgData name="Schwalbe, Gesina" userId="f10b2128-5b74-496c-ab14-ab646d008762" providerId="ADAL" clId="{6817E6E4-A5DD-4C4B-A28C-BC8896E55134}" dt="2021-01-20T16:11:53.647" v="526" actId="113"/>
          <ac:spMkLst>
            <pc:docMk/>
            <pc:sldMk cId="1035431685" sldId="259"/>
            <ac:spMk id="4" creationId="{4DA13E45-FB09-434C-9F6A-BA158C9C41B9}"/>
          </ac:spMkLst>
        </pc:spChg>
        <pc:spChg chg="mod topLvl">
          <ac:chgData name="Schwalbe, Gesina" userId="f10b2128-5b74-496c-ab14-ab646d008762" providerId="ADAL" clId="{6817E6E4-A5DD-4C4B-A28C-BC8896E55134}" dt="2021-01-20T16:16:24.214" v="692" actId="165"/>
          <ac:spMkLst>
            <pc:docMk/>
            <pc:sldMk cId="1035431685" sldId="259"/>
            <ac:spMk id="6" creationId="{DE7B28EE-83B3-4874-9183-04137F6F386F}"/>
          </ac:spMkLst>
        </pc:spChg>
        <pc:spChg chg="mod topLvl">
          <ac:chgData name="Schwalbe, Gesina" userId="f10b2128-5b74-496c-ab14-ab646d008762" providerId="ADAL" clId="{6817E6E4-A5DD-4C4B-A28C-BC8896E55134}" dt="2021-01-20T16:16:24.214" v="692" actId="165"/>
          <ac:spMkLst>
            <pc:docMk/>
            <pc:sldMk cId="1035431685" sldId="259"/>
            <ac:spMk id="7" creationId="{E3BF298B-82D3-4A43-889C-BEC9D0B5E3F5}"/>
          </ac:spMkLst>
        </pc:spChg>
        <pc:spChg chg="mod topLvl">
          <ac:chgData name="Schwalbe, Gesina" userId="f10b2128-5b74-496c-ab14-ab646d008762" providerId="ADAL" clId="{6817E6E4-A5DD-4C4B-A28C-BC8896E55134}" dt="2021-01-20T16:16:24.214" v="692" actId="165"/>
          <ac:spMkLst>
            <pc:docMk/>
            <pc:sldMk cId="1035431685" sldId="259"/>
            <ac:spMk id="8" creationId="{64832D84-F981-4DC8-A2F7-A78D8B0F8ADC}"/>
          </ac:spMkLst>
        </pc:spChg>
        <pc:spChg chg="mod topLvl">
          <ac:chgData name="Schwalbe, Gesina" userId="f10b2128-5b74-496c-ab14-ab646d008762" providerId="ADAL" clId="{6817E6E4-A5DD-4C4B-A28C-BC8896E55134}" dt="2021-01-20T16:16:24.214" v="692" actId="165"/>
          <ac:spMkLst>
            <pc:docMk/>
            <pc:sldMk cId="1035431685" sldId="259"/>
            <ac:spMk id="13" creationId="{B359171B-D0FE-4DCF-B33C-B89455CD0CD1}"/>
          </ac:spMkLst>
        </pc:spChg>
        <pc:spChg chg="mod topLvl">
          <ac:chgData name="Schwalbe, Gesina" userId="f10b2128-5b74-496c-ab14-ab646d008762" providerId="ADAL" clId="{6817E6E4-A5DD-4C4B-A28C-BC8896E55134}" dt="2021-01-20T16:16:20.268" v="691" actId="165"/>
          <ac:spMkLst>
            <pc:docMk/>
            <pc:sldMk cId="1035431685" sldId="259"/>
            <ac:spMk id="15" creationId="{FBD4A790-59AE-42E8-B325-1B0D071D3B72}"/>
          </ac:spMkLst>
        </pc:spChg>
        <pc:spChg chg="mod topLvl">
          <ac:chgData name="Schwalbe, Gesina" userId="f10b2128-5b74-496c-ab14-ab646d008762" providerId="ADAL" clId="{6817E6E4-A5DD-4C4B-A28C-BC8896E55134}" dt="2021-01-20T16:16:20.268" v="691" actId="165"/>
          <ac:spMkLst>
            <pc:docMk/>
            <pc:sldMk cId="1035431685" sldId="259"/>
            <ac:spMk id="16" creationId="{8197847B-8361-489B-9D84-856E75CD5C75}"/>
          </ac:spMkLst>
        </pc:spChg>
        <pc:spChg chg="mod topLvl">
          <ac:chgData name="Schwalbe, Gesina" userId="f10b2128-5b74-496c-ab14-ab646d008762" providerId="ADAL" clId="{6817E6E4-A5DD-4C4B-A28C-BC8896E55134}" dt="2021-01-20T16:16:20.268" v="691" actId="165"/>
          <ac:spMkLst>
            <pc:docMk/>
            <pc:sldMk cId="1035431685" sldId="259"/>
            <ac:spMk id="20" creationId="{AFED7B5A-AE44-4B6B-A929-7D0C1D7525C7}"/>
          </ac:spMkLst>
        </pc:spChg>
        <pc:spChg chg="mod">
          <ac:chgData name="Schwalbe, Gesina" userId="f10b2128-5b74-496c-ab14-ab646d008762" providerId="ADAL" clId="{6817E6E4-A5DD-4C4B-A28C-BC8896E55134}" dt="2021-01-20T16:11:24.817" v="487" actId="404"/>
          <ac:spMkLst>
            <pc:docMk/>
            <pc:sldMk cId="1035431685" sldId="259"/>
            <ac:spMk id="22" creationId="{CF4C5C58-9EFE-474D-AF24-BB46BD313609}"/>
          </ac:spMkLst>
        </pc:spChg>
        <pc:spChg chg="mod">
          <ac:chgData name="Schwalbe, Gesina" userId="f10b2128-5b74-496c-ab14-ab646d008762" providerId="ADAL" clId="{6817E6E4-A5DD-4C4B-A28C-BC8896E55134}" dt="2021-01-20T16:11:24.817" v="487" actId="404"/>
          <ac:spMkLst>
            <pc:docMk/>
            <pc:sldMk cId="1035431685" sldId="259"/>
            <ac:spMk id="23" creationId="{D334B5D7-EE25-4826-89C5-C5CCB1EAD271}"/>
          </ac:spMkLst>
        </pc:spChg>
        <pc:spChg chg="mod">
          <ac:chgData name="Schwalbe, Gesina" userId="f10b2128-5b74-496c-ab14-ab646d008762" providerId="ADAL" clId="{6817E6E4-A5DD-4C4B-A28C-BC8896E55134}" dt="2021-01-20T16:11:24.817" v="487" actId="404"/>
          <ac:spMkLst>
            <pc:docMk/>
            <pc:sldMk cId="1035431685" sldId="259"/>
            <ac:spMk id="24" creationId="{33218184-2CD6-43E6-B140-D828D64BC3D5}"/>
          </ac:spMkLst>
        </pc:spChg>
        <pc:spChg chg="add mod">
          <ac:chgData name="Schwalbe, Gesina" userId="f10b2128-5b74-496c-ab14-ab646d008762" providerId="ADAL" clId="{6817E6E4-A5DD-4C4B-A28C-BC8896E55134}" dt="2021-01-20T16:15:42.406" v="688" actId="1076"/>
          <ac:spMkLst>
            <pc:docMk/>
            <pc:sldMk cId="1035431685" sldId="259"/>
            <ac:spMk id="63" creationId="{0ED5EA1A-83E1-4420-B31D-0AA12DFF4785}"/>
          </ac:spMkLst>
        </pc:spChg>
        <pc:grpChg chg="add del mod">
          <ac:chgData name="Schwalbe, Gesina" userId="f10b2128-5b74-496c-ab14-ab646d008762" providerId="ADAL" clId="{6817E6E4-A5DD-4C4B-A28C-BC8896E55134}" dt="2021-01-20T16:16:24.214" v="692" actId="165"/>
          <ac:grpSpMkLst>
            <pc:docMk/>
            <pc:sldMk cId="1035431685" sldId="259"/>
            <ac:grpSpMk id="5" creationId="{ADDB9177-B751-46AC-A6E6-BBEB5679B0FA}"/>
          </ac:grpSpMkLst>
        </pc:grpChg>
        <pc:grpChg chg="add del mod">
          <ac:chgData name="Schwalbe, Gesina" userId="f10b2128-5b74-496c-ab14-ab646d008762" providerId="ADAL" clId="{6817E6E4-A5DD-4C4B-A28C-BC8896E55134}" dt="2021-01-20T16:16:20.268" v="691" actId="165"/>
          <ac:grpSpMkLst>
            <pc:docMk/>
            <pc:sldMk cId="1035431685" sldId="259"/>
            <ac:grpSpMk id="14" creationId="{EEB74AF1-E542-4F4C-B5DF-B8C5A904D51A}"/>
          </ac:grpSpMkLst>
        </pc:grpChg>
        <pc:grpChg chg="add mod">
          <ac:chgData name="Schwalbe, Gesina" userId="f10b2128-5b74-496c-ab14-ab646d008762" providerId="ADAL" clId="{6817E6E4-A5DD-4C4B-A28C-BC8896E55134}" dt="2021-01-20T16:11:39.814" v="490" actId="14100"/>
          <ac:grpSpMkLst>
            <pc:docMk/>
            <pc:sldMk cId="1035431685" sldId="259"/>
            <ac:grpSpMk id="21" creationId="{4F8DAE31-E483-4DA4-8DC1-43854CEA56DC}"/>
          </ac:grpSpMkLst>
        </pc:grpChg>
        <pc:cxnChg chg="mod topLvl">
          <ac:chgData name="Schwalbe, Gesina" userId="f10b2128-5b74-496c-ab14-ab646d008762" providerId="ADAL" clId="{6817E6E4-A5DD-4C4B-A28C-BC8896E55134}" dt="2021-01-20T16:16:24.214" v="692" actId="165"/>
          <ac:cxnSpMkLst>
            <pc:docMk/>
            <pc:sldMk cId="1035431685" sldId="259"/>
            <ac:cxnSpMk id="9" creationId="{381519DA-FC0F-423B-87C7-D954039FE636}"/>
          </ac:cxnSpMkLst>
        </pc:cxnChg>
        <pc:cxnChg chg="mod topLvl">
          <ac:chgData name="Schwalbe, Gesina" userId="f10b2128-5b74-496c-ab14-ab646d008762" providerId="ADAL" clId="{6817E6E4-A5DD-4C4B-A28C-BC8896E55134}" dt="2021-01-20T16:16:24.214" v="692" actId="165"/>
          <ac:cxnSpMkLst>
            <pc:docMk/>
            <pc:sldMk cId="1035431685" sldId="259"/>
            <ac:cxnSpMk id="10" creationId="{B3244490-02B4-4C14-A86D-72EA2EA43917}"/>
          </ac:cxnSpMkLst>
        </pc:cxnChg>
        <pc:cxnChg chg="mod topLvl">
          <ac:chgData name="Schwalbe, Gesina" userId="f10b2128-5b74-496c-ab14-ab646d008762" providerId="ADAL" clId="{6817E6E4-A5DD-4C4B-A28C-BC8896E55134}" dt="2021-01-20T16:16:24.214" v="692" actId="165"/>
          <ac:cxnSpMkLst>
            <pc:docMk/>
            <pc:sldMk cId="1035431685" sldId="259"/>
            <ac:cxnSpMk id="11" creationId="{4A8939AF-F1A9-457A-9B05-22D9899B50D3}"/>
          </ac:cxnSpMkLst>
        </pc:cxnChg>
        <pc:cxnChg chg="mod topLvl">
          <ac:chgData name="Schwalbe, Gesina" userId="f10b2128-5b74-496c-ab14-ab646d008762" providerId="ADAL" clId="{6817E6E4-A5DD-4C4B-A28C-BC8896E55134}" dt="2021-01-20T16:16:24.214" v="692" actId="165"/>
          <ac:cxnSpMkLst>
            <pc:docMk/>
            <pc:sldMk cId="1035431685" sldId="259"/>
            <ac:cxnSpMk id="12" creationId="{6690DD66-D5BA-4590-9DF9-F4D7F0934D12}"/>
          </ac:cxnSpMkLst>
        </pc:cxnChg>
        <pc:cxnChg chg="mod topLvl">
          <ac:chgData name="Schwalbe, Gesina" userId="f10b2128-5b74-496c-ab14-ab646d008762" providerId="ADAL" clId="{6817E6E4-A5DD-4C4B-A28C-BC8896E55134}" dt="2021-01-20T16:16:20.268" v="691" actId="165"/>
          <ac:cxnSpMkLst>
            <pc:docMk/>
            <pc:sldMk cId="1035431685" sldId="259"/>
            <ac:cxnSpMk id="17" creationId="{F207FA88-06D4-4F58-A607-F30271E745D8}"/>
          </ac:cxnSpMkLst>
        </pc:cxnChg>
        <pc:cxnChg chg="mod topLvl">
          <ac:chgData name="Schwalbe, Gesina" userId="f10b2128-5b74-496c-ab14-ab646d008762" providerId="ADAL" clId="{6817E6E4-A5DD-4C4B-A28C-BC8896E55134}" dt="2021-01-20T16:16:20.268" v="691" actId="165"/>
          <ac:cxnSpMkLst>
            <pc:docMk/>
            <pc:sldMk cId="1035431685" sldId="259"/>
            <ac:cxnSpMk id="18" creationId="{35D1C5C2-F45F-4FBD-B8F7-F18965E445A3}"/>
          </ac:cxnSpMkLst>
        </pc:cxnChg>
        <pc:cxnChg chg="mod topLvl">
          <ac:chgData name="Schwalbe, Gesina" userId="f10b2128-5b74-496c-ab14-ab646d008762" providerId="ADAL" clId="{6817E6E4-A5DD-4C4B-A28C-BC8896E55134}" dt="2021-01-20T16:16:20.268" v="691" actId="165"/>
          <ac:cxnSpMkLst>
            <pc:docMk/>
            <pc:sldMk cId="1035431685" sldId="259"/>
            <ac:cxnSpMk id="19" creationId="{19347C9D-E821-4B36-B433-75148CE6EC1B}"/>
          </ac:cxnSpMkLst>
        </pc:cxnChg>
        <pc:cxnChg chg="mod">
          <ac:chgData name="Schwalbe, Gesina" userId="f10b2128-5b74-496c-ab14-ab646d008762" providerId="ADAL" clId="{6817E6E4-A5DD-4C4B-A28C-BC8896E55134}" dt="2021-01-20T16:16:10.883" v="690" actId="1076"/>
          <ac:cxnSpMkLst>
            <pc:docMk/>
            <pc:sldMk cId="1035431685" sldId="259"/>
            <ac:cxnSpMk id="25" creationId="{351E00C6-5B5E-4917-A936-FEA643EBB3AD}"/>
          </ac:cxnSpMkLst>
        </pc:cxnChg>
        <pc:cxnChg chg="mod">
          <ac:chgData name="Schwalbe, Gesina" userId="f10b2128-5b74-496c-ab14-ab646d008762" providerId="ADAL" clId="{6817E6E4-A5DD-4C4B-A28C-BC8896E55134}" dt="2021-01-20T16:16:10.883" v="690" actId="1076"/>
          <ac:cxnSpMkLst>
            <pc:docMk/>
            <pc:sldMk cId="1035431685" sldId="259"/>
            <ac:cxnSpMk id="26" creationId="{2F825B7B-B3EA-42BA-B05F-80850E522CB9}"/>
          </ac:cxnSpMkLst>
        </pc:cxnChg>
        <pc:cxnChg chg="mod">
          <ac:chgData name="Schwalbe, Gesina" userId="f10b2128-5b74-496c-ab14-ab646d008762" providerId="ADAL" clId="{6817E6E4-A5DD-4C4B-A28C-BC8896E55134}" dt="2021-01-20T16:16:10.883" v="690" actId="1076"/>
          <ac:cxnSpMkLst>
            <pc:docMk/>
            <pc:sldMk cId="1035431685" sldId="259"/>
            <ac:cxnSpMk id="27" creationId="{28E20169-E66C-4B44-99DD-A3D731E1CC7F}"/>
          </ac:cxnSpMkLst>
        </pc:cxnChg>
      </pc:sldChg>
      <pc:sldChg chg="addSp delSp modSp add delAnim modAnim modNotesTx">
        <pc:chgData name="Schwalbe, Gesina" userId="f10b2128-5b74-496c-ab14-ab646d008762" providerId="ADAL" clId="{6817E6E4-A5DD-4C4B-A28C-BC8896E55134}" dt="2021-01-21T09:42:58.713" v="7315" actId="20577"/>
        <pc:sldMkLst>
          <pc:docMk/>
          <pc:sldMk cId="2480125173" sldId="260"/>
        </pc:sldMkLst>
        <pc:spChg chg="del mod">
          <ac:chgData name="Schwalbe, Gesina" userId="f10b2128-5b74-496c-ab14-ab646d008762" providerId="ADAL" clId="{6817E6E4-A5DD-4C4B-A28C-BC8896E55134}" dt="2021-01-20T16:19:15.854" v="729" actId="478"/>
          <ac:spMkLst>
            <pc:docMk/>
            <pc:sldMk cId="2480125173" sldId="260"/>
            <ac:spMk id="2" creationId="{9AF260A5-850C-4A50-A953-56565223C84E}"/>
          </ac:spMkLst>
        </pc:spChg>
        <pc:spChg chg="add del">
          <ac:chgData name="Schwalbe, Gesina" userId="f10b2128-5b74-496c-ab14-ab646d008762" providerId="ADAL" clId="{6817E6E4-A5DD-4C4B-A28C-BC8896E55134}" dt="2021-01-20T16:19:22.908" v="730"/>
          <ac:spMkLst>
            <pc:docMk/>
            <pc:sldMk cId="2480125173" sldId="260"/>
            <ac:spMk id="3" creationId="{46157111-5386-4242-B2AC-92B7A25F1246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5" creationId="{BAD80191-7307-4354-994A-BDFFBC1971B2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6" creationId="{BA419056-5DC9-4C93-8C0B-200181CB67AE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7" creationId="{2D6DD499-E8FE-4288-A472-5D0687517A40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8" creationId="{4FE68FB4-2B41-4546-8136-D909975A2C1E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9" creationId="{E42E3FC8-F4D5-45FC-BB8E-7001D9B4EC96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10" creationId="{4E12B5B6-0962-4460-970F-7045F1B82567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11" creationId="{48BD838E-7755-44F2-9E41-5C9CF652D5B1}"/>
          </ac:spMkLst>
        </pc:spChg>
        <pc:spChg chg="add 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12" creationId="{BAD80171-46CD-4C15-BEDF-A0521F32BD2A}"/>
          </ac:spMkLst>
        </pc:spChg>
        <pc:spChg chg="add 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13" creationId="{F6A44956-9DE5-419F-AE7D-B9CBF46805EA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20" creationId="{6DFE0BE7-F49D-451A-B726-D67EF4E48042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21" creationId="{6B7C3853-2CDD-4F37-8968-11CB276422F9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22" creationId="{86C6EA68-85AD-42F7-9D9B-A52535AF1215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25" creationId="{9B11EDE0-A7D9-4BFD-9A94-7A6A526B8ED3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27" creationId="{F1BD7111-8351-4602-9BBE-CB34D76025E9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29" creationId="{0F137D37-58FA-401A-8108-9FFB12716E3B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31" creationId="{9B2E7206-5159-412E-BB35-9EC7463DBBCF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35" creationId="{E30CF37A-BB88-4849-9498-A9E1904C2919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37" creationId="{CFA8E6DF-639F-451F-B85B-2208AC445981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38" creationId="{D023132E-A588-4C6D-BAA1-64B0CEB80788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41" creationId="{F1FB4CEF-EBEC-4C80-ABA4-D85DFBAF69A9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42" creationId="{19F6206A-E814-47A9-9BBB-3D38541B22F3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43" creationId="{8A96CCA0-509D-49A8-9569-B24E89CCC953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46" creationId="{3569ACC9-E9F0-432A-B6AF-6C377CCF3CE5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48" creationId="{9163DE4A-3C14-48AD-B71D-7AA91E696544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50" creationId="{785B1DD4-C57D-45BD-99D8-3CFEAFBA76C1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51" creationId="{8EAED229-1D8D-4619-9AF8-641E5A985A5F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55" creationId="{B555A378-29E4-4A62-AD61-B8A223BA04CF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56" creationId="{D009FFDD-4A08-49CE-A663-347314E566C6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60" creationId="{0943CB39-A575-4AAB-970B-43D8B7E8ACD3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63" creationId="{982E8360-B2C8-42AF-B3CB-666F32645251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66" creationId="{8349F89C-8483-4048-84AF-F2841062F531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68" creationId="{83C08E3F-4A5F-430B-A523-22D9E7795E76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73" creationId="{C72117EC-644E-4652-8D6B-FA2F2B8E4153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74" creationId="{E1951F5D-0545-4146-ADAF-25FDC637E061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75" creationId="{CA0F2AF7-F669-4832-AD0F-BF3F658709A4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76" creationId="{55CF200E-76C3-4FA1-B317-FEDFCD283B1B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79" creationId="{F7467494-267B-4B38-ACE7-894226B5DE56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80" creationId="{784F649A-498E-4857-A2B1-08DAF185FB71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81" creationId="{FE3C0740-1FE3-478B-B6E1-4A11B360539A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82" creationId="{EB8E4F32-01F9-4825-B3AA-D690C883F1D8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85" creationId="{8BA43A60-09DB-4D2C-BE16-F1FE6F56DBC7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86" creationId="{AD6FBB88-36ED-4A31-80A1-485DC74E05A3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87" creationId="{834882ED-EDF5-4FAB-871B-EB069EC72A31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88" creationId="{77EC31F7-50C7-4687-8B48-8C475492440D}"/>
          </ac:spMkLst>
        </pc:spChg>
        <pc:spChg chg="add 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89" creationId="{6222605A-F8B0-4255-B445-679A7ED84FC0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92" creationId="{C2F0D257-50C0-4433-85CE-A9B0624573AD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93" creationId="{C7888A89-D228-4FAC-B61E-9A264583039E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94" creationId="{571D7053-7AF5-40CC-B4DE-B6196BC8AEA1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95" creationId="{82FE491C-BAC4-4D16-BE3B-567670349BBD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96" creationId="{54445FCF-B291-4861-A68A-FE47F43E5F4F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97" creationId="{D0B0A9D2-40FD-47B2-85CD-A636966D2C9D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98" creationId="{DD5D0AD2-1866-4153-A786-A34F67B65B49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99" creationId="{90E4E5AD-3B82-4681-ACB0-1BCE15D93A1D}"/>
          </ac:spMkLst>
        </pc:spChg>
        <pc:spChg chg="mod">
          <ac:chgData name="Schwalbe, Gesina" userId="f10b2128-5b74-496c-ab14-ab646d008762" providerId="ADAL" clId="{6817E6E4-A5DD-4C4B-A28C-BC8896E55134}" dt="2021-01-20T16:19:38.293" v="738" actId="403"/>
          <ac:spMkLst>
            <pc:docMk/>
            <pc:sldMk cId="2480125173" sldId="260"/>
            <ac:spMk id="106" creationId="{07CA141C-381A-4F82-B4A0-09A59A5C0CA4}"/>
          </ac:spMkLst>
        </pc:spChg>
        <pc:spChg chg="add del mod">
          <ac:chgData name="Schwalbe, Gesina" userId="f10b2128-5b74-496c-ab14-ab646d008762" providerId="ADAL" clId="{6817E6E4-A5DD-4C4B-A28C-BC8896E55134}" dt="2021-01-20T16:19:22.908" v="730"/>
          <ac:spMkLst>
            <pc:docMk/>
            <pc:sldMk cId="2480125173" sldId="260"/>
            <ac:spMk id="108" creationId="{07C0EA88-1477-428C-8A45-D131BA3F1604}"/>
          </ac:spMkLst>
        </pc:spChg>
        <pc:spChg chg="mod">
          <ac:chgData name="Schwalbe, Gesina" userId="f10b2128-5b74-496c-ab14-ab646d008762" providerId="ADAL" clId="{6817E6E4-A5DD-4C4B-A28C-BC8896E55134}" dt="2021-01-20T20:39:06.873" v="5681" actId="1076"/>
          <ac:spMkLst>
            <pc:docMk/>
            <pc:sldMk cId="2480125173" sldId="260"/>
            <ac:spMk id="112" creationId="{634FEA0F-A4B0-4688-9B31-37823376C3D8}"/>
          </ac:spMkLst>
        </pc:spChg>
        <pc:spChg chg="mod">
          <ac:chgData name="Schwalbe, Gesina" userId="f10b2128-5b74-496c-ab14-ab646d008762" providerId="ADAL" clId="{6817E6E4-A5DD-4C4B-A28C-BC8896E55134}" dt="2021-01-20T16:20:42.387" v="749" actId="403"/>
          <ac:spMkLst>
            <pc:docMk/>
            <pc:sldMk cId="2480125173" sldId="260"/>
            <ac:spMk id="113" creationId="{C0333CFD-A327-490E-B208-73382FB8C891}"/>
          </ac:spMkLst>
        </pc:spChg>
        <pc:spChg chg="mod">
          <ac:chgData name="Schwalbe, Gesina" userId="f10b2128-5b74-496c-ab14-ab646d008762" providerId="ADAL" clId="{6817E6E4-A5DD-4C4B-A28C-BC8896E55134}" dt="2021-01-20T16:20:55.651" v="754" actId="1036"/>
          <ac:spMkLst>
            <pc:docMk/>
            <pc:sldMk cId="2480125173" sldId="260"/>
            <ac:spMk id="114" creationId="{5538FA25-014C-42F0-AD69-C6B5F2232157}"/>
          </ac:spMkLst>
        </pc:spChg>
        <pc:spChg chg="mod">
          <ac:chgData name="Schwalbe, Gesina" userId="f10b2128-5b74-496c-ab14-ab646d008762" providerId="ADAL" clId="{6817E6E4-A5DD-4C4B-A28C-BC8896E55134}" dt="2021-01-20T20:39:03.371" v="5680" actId="1076"/>
          <ac:spMkLst>
            <pc:docMk/>
            <pc:sldMk cId="2480125173" sldId="260"/>
            <ac:spMk id="117" creationId="{32758E0D-51DC-4BD2-8DA2-4547CF3A32DD}"/>
          </ac:spMkLst>
        </pc:spChg>
        <pc:spChg chg="mod">
          <ac:chgData name="Schwalbe, Gesina" userId="f10b2128-5b74-496c-ab14-ab646d008762" providerId="ADAL" clId="{6817E6E4-A5DD-4C4B-A28C-BC8896E55134}" dt="2021-01-20T16:20:42.387" v="749" actId="403"/>
          <ac:spMkLst>
            <pc:docMk/>
            <pc:sldMk cId="2480125173" sldId="260"/>
            <ac:spMk id="118" creationId="{05469AE0-CE25-439B-AF81-48D99412C237}"/>
          </ac:spMkLst>
        </pc:spChg>
        <pc:spChg chg="mod">
          <ac:chgData name="Schwalbe, Gesina" userId="f10b2128-5b74-496c-ab14-ab646d008762" providerId="ADAL" clId="{6817E6E4-A5DD-4C4B-A28C-BC8896E55134}" dt="2021-01-20T16:20:42.387" v="749" actId="403"/>
          <ac:spMkLst>
            <pc:docMk/>
            <pc:sldMk cId="2480125173" sldId="260"/>
            <ac:spMk id="119" creationId="{2D5054BA-7080-432D-9650-2C12BE604C52}"/>
          </ac:spMkLst>
        </pc:spChg>
        <pc:spChg chg="mod">
          <ac:chgData name="Schwalbe, Gesina" userId="f10b2128-5b74-496c-ab14-ab646d008762" providerId="ADAL" clId="{6817E6E4-A5DD-4C4B-A28C-BC8896E55134}" dt="2021-01-20T16:28:03.684" v="887" actId="1037"/>
          <ac:spMkLst>
            <pc:docMk/>
            <pc:sldMk cId="2480125173" sldId="260"/>
            <ac:spMk id="122" creationId="{8E478E4A-1B3C-4166-9A81-F976FA0E2DB6}"/>
          </ac:spMkLst>
        </pc:spChg>
        <pc:spChg chg="mod">
          <ac:chgData name="Schwalbe, Gesina" userId="f10b2128-5b74-496c-ab14-ab646d008762" providerId="ADAL" clId="{6817E6E4-A5DD-4C4B-A28C-BC8896E55134}" dt="2021-01-20T16:20:42.387" v="749" actId="403"/>
          <ac:spMkLst>
            <pc:docMk/>
            <pc:sldMk cId="2480125173" sldId="260"/>
            <ac:spMk id="123" creationId="{2B70455A-B7DD-40FD-B80F-BF42CC7D5F0A}"/>
          </ac:spMkLst>
        </pc:spChg>
        <pc:spChg chg="mod">
          <ac:chgData name="Schwalbe, Gesina" userId="f10b2128-5b74-496c-ab14-ab646d008762" providerId="ADAL" clId="{6817E6E4-A5DD-4C4B-A28C-BC8896E55134}" dt="2021-01-20T16:20:42.387" v="749" actId="403"/>
          <ac:spMkLst>
            <pc:docMk/>
            <pc:sldMk cId="2480125173" sldId="260"/>
            <ac:spMk id="124" creationId="{22625095-8CA2-4FD1-859E-A4DAD1A605F2}"/>
          </ac:spMkLst>
        </pc:spChg>
        <pc:spChg chg="mod">
          <ac:chgData name="Schwalbe, Gesina" userId="f10b2128-5b74-496c-ab14-ab646d008762" providerId="ADAL" clId="{6817E6E4-A5DD-4C4B-A28C-BC8896E55134}" dt="2021-01-20T16:20:42.387" v="749" actId="403"/>
          <ac:spMkLst>
            <pc:docMk/>
            <pc:sldMk cId="2480125173" sldId="260"/>
            <ac:spMk id="125" creationId="{F452B26F-5C8F-40D3-8148-23E9AAC993B5}"/>
          </ac:spMkLst>
        </pc:spChg>
        <pc:spChg chg="mod">
          <ac:chgData name="Schwalbe, Gesina" userId="f10b2128-5b74-496c-ab14-ab646d008762" providerId="ADAL" clId="{6817E6E4-A5DD-4C4B-A28C-BC8896E55134}" dt="2021-01-20T16:20:42.387" v="749" actId="403"/>
          <ac:spMkLst>
            <pc:docMk/>
            <pc:sldMk cId="2480125173" sldId="260"/>
            <ac:spMk id="126" creationId="{FAED1EFB-F177-4F8F-BC37-8AB6BC922163}"/>
          </ac:spMkLst>
        </pc:spChg>
        <pc:spChg chg="mod">
          <ac:chgData name="Schwalbe, Gesina" userId="f10b2128-5b74-496c-ab14-ab646d008762" providerId="ADAL" clId="{6817E6E4-A5DD-4C4B-A28C-BC8896E55134}" dt="2021-01-20T16:20:42.387" v="749" actId="403"/>
          <ac:spMkLst>
            <pc:docMk/>
            <pc:sldMk cId="2480125173" sldId="260"/>
            <ac:spMk id="127" creationId="{CF3D3B08-2B1F-485E-956A-E4B71B58032D}"/>
          </ac:spMkLst>
        </pc:spChg>
        <pc:spChg chg="mod">
          <ac:chgData name="Schwalbe, Gesina" userId="f10b2128-5b74-496c-ab14-ab646d008762" providerId="ADAL" clId="{6817E6E4-A5DD-4C4B-A28C-BC8896E55134}" dt="2021-01-20T16:20:42.387" v="749" actId="403"/>
          <ac:spMkLst>
            <pc:docMk/>
            <pc:sldMk cId="2480125173" sldId="260"/>
            <ac:spMk id="128" creationId="{50638642-84FE-4B14-B887-6B58558B0D83}"/>
          </ac:spMkLst>
        </pc:spChg>
        <pc:spChg chg="del mod">
          <ac:chgData name="Schwalbe, Gesina" userId="f10b2128-5b74-496c-ab14-ab646d008762" providerId="ADAL" clId="{6817E6E4-A5DD-4C4B-A28C-BC8896E55134}" dt="2021-01-20T16:23:53.326" v="765" actId="478"/>
          <ac:spMkLst>
            <pc:docMk/>
            <pc:sldMk cId="2480125173" sldId="260"/>
            <ac:spMk id="129" creationId="{BE13F743-104E-48BE-8940-04C1E471B46A}"/>
          </ac:spMkLst>
        </pc:spChg>
        <pc:spChg chg="mod">
          <ac:chgData name="Schwalbe, Gesina" userId="f10b2128-5b74-496c-ab14-ab646d008762" providerId="ADAL" clId="{6817E6E4-A5DD-4C4B-A28C-BC8896E55134}" dt="2021-01-20T16:20:42.387" v="749" actId="403"/>
          <ac:spMkLst>
            <pc:docMk/>
            <pc:sldMk cId="2480125173" sldId="260"/>
            <ac:spMk id="136" creationId="{B4597AD8-E044-4AE5-9BC9-C5B245C9D527}"/>
          </ac:spMkLst>
        </pc:spChg>
        <pc:spChg chg="add mod">
          <ac:chgData name="Schwalbe, Gesina" userId="f10b2128-5b74-496c-ab14-ab646d008762" providerId="ADAL" clId="{6817E6E4-A5DD-4C4B-A28C-BC8896E55134}" dt="2021-01-20T20:23:03.163" v="5506" actId="164"/>
          <ac:spMkLst>
            <pc:docMk/>
            <pc:sldMk cId="2480125173" sldId="260"/>
            <ac:spMk id="137" creationId="{AA58FF5B-ED10-477C-BF95-99537033C950}"/>
          </ac:spMkLst>
        </pc:spChg>
        <pc:spChg chg="mod">
          <ac:chgData name="Schwalbe, Gesina" userId="f10b2128-5b74-496c-ab14-ab646d008762" providerId="ADAL" clId="{6817E6E4-A5DD-4C4B-A28C-BC8896E55134}" dt="2021-01-20T20:25:03.155" v="5518" actId="1038"/>
          <ac:spMkLst>
            <pc:docMk/>
            <pc:sldMk cId="2480125173" sldId="260"/>
            <ac:spMk id="139" creationId="{22F974D9-1BEA-43FB-934D-3A4FB50D64FF}"/>
          </ac:spMkLst>
        </pc:spChg>
        <pc:spChg chg="mod">
          <ac:chgData name="Schwalbe, Gesina" userId="f10b2128-5b74-496c-ab14-ab646d008762" providerId="ADAL" clId="{6817E6E4-A5DD-4C4B-A28C-BC8896E55134}" dt="2021-01-21T08:07:40.671" v="6168" actId="1076"/>
          <ac:spMkLst>
            <pc:docMk/>
            <pc:sldMk cId="2480125173" sldId="260"/>
            <ac:spMk id="142" creationId="{C03B4277-2263-400B-8FD4-3D7EB2A261D1}"/>
          </ac:spMkLst>
        </pc:spChg>
        <pc:spChg chg="add mod">
          <ac:chgData name="Schwalbe, Gesina" userId="f10b2128-5b74-496c-ab14-ab646d008762" providerId="ADAL" clId="{6817E6E4-A5DD-4C4B-A28C-BC8896E55134}" dt="2021-01-20T20:19:23.106" v="5374" actId="164"/>
          <ac:spMkLst>
            <pc:docMk/>
            <pc:sldMk cId="2480125173" sldId="260"/>
            <ac:spMk id="145" creationId="{A21FB1AE-47F7-4239-8CA7-BE9944AE24CC}"/>
          </ac:spMkLst>
        </pc:spChg>
        <pc:spChg chg="add del mod">
          <ac:chgData name="Schwalbe, Gesina" userId="f10b2128-5b74-496c-ab14-ab646d008762" providerId="ADAL" clId="{6817E6E4-A5DD-4C4B-A28C-BC8896E55134}" dt="2021-01-20T16:48:28.912" v="1099" actId="478"/>
          <ac:spMkLst>
            <pc:docMk/>
            <pc:sldMk cId="2480125173" sldId="260"/>
            <ac:spMk id="147" creationId="{CC077FE2-ED51-4031-97B9-C7B6BDCDE847}"/>
          </ac:spMkLst>
        </pc:spChg>
        <pc:spChg chg="mod">
          <ac:chgData name="Schwalbe, Gesina" userId="f10b2128-5b74-496c-ab14-ab646d008762" providerId="ADAL" clId="{6817E6E4-A5DD-4C4B-A28C-BC8896E55134}" dt="2021-01-20T16:29:57.580" v="964" actId="113"/>
          <ac:spMkLst>
            <pc:docMk/>
            <pc:sldMk cId="2480125173" sldId="260"/>
            <ac:spMk id="152" creationId="{FB300ECB-245A-4836-8340-B4702B6C8EFA}"/>
          </ac:spMkLst>
        </pc:spChg>
        <pc:spChg chg="mod">
          <ac:chgData name="Schwalbe, Gesina" userId="f10b2128-5b74-496c-ab14-ab646d008762" providerId="ADAL" clId="{6817E6E4-A5DD-4C4B-A28C-BC8896E55134}" dt="2021-01-20T16:32:52.340" v="1004" actId="113"/>
          <ac:spMkLst>
            <pc:docMk/>
            <pc:sldMk cId="2480125173" sldId="260"/>
            <ac:spMk id="168" creationId="{4898744A-7BC0-407E-BA22-24779713CEE7}"/>
          </ac:spMkLst>
        </pc:spChg>
        <pc:spChg chg="add del mod">
          <ac:chgData name="Schwalbe, Gesina" userId="f10b2128-5b74-496c-ab14-ab646d008762" providerId="ADAL" clId="{6817E6E4-A5DD-4C4B-A28C-BC8896E55134}" dt="2021-01-20T16:48:28.912" v="1099" actId="478"/>
          <ac:spMkLst>
            <pc:docMk/>
            <pc:sldMk cId="2480125173" sldId="260"/>
            <ac:spMk id="180" creationId="{E66ACBF1-F250-4E5C-BEA5-CB039656BFCA}"/>
          </ac:spMkLst>
        </pc:spChg>
        <pc:spChg chg="mod">
          <ac:chgData name="Schwalbe, Gesina" userId="f10b2128-5b74-496c-ab14-ab646d008762" providerId="ADAL" clId="{6817E6E4-A5DD-4C4B-A28C-BC8896E55134}" dt="2021-01-20T16:32:55.785" v="1005" actId="113"/>
          <ac:spMkLst>
            <pc:docMk/>
            <pc:sldMk cId="2480125173" sldId="260"/>
            <ac:spMk id="185" creationId="{E33B87C3-B5A3-42D9-AC6F-311EF04D2C9C}"/>
          </ac:spMkLst>
        </pc:spChg>
        <pc:spChg chg="add del mod">
          <ac:chgData name="Schwalbe, Gesina" userId="f10b2128-5b74-496c-ab14-ab646d008762" providerId="ADAL" clId="{6817E6E4-A5DD-4C4B-A28C-BC8896E55134}" dt="2021-01-20T20:22:57.151" v="5504"/>
          <ac:spMkLst>
            <pc:docMk/>
            <pc:sldMk cId="2480125173" sldId="260"/>
            <ac:spMk id="225" creationId="{B9030B34-DCB6-4426-ABA3-3B2AF7D65985}"/>
          </ac:spMkLst>
        </pc:spChg>
        <pc:spChg chg="add mod">
          <ac:chgData name="Schwalbe, Gesina" userId="f10b2128-5b74-496c-ab14-ab646d008762" providerId="ADAL" clId="{6817E6E4-A5DD-4C4B-A28C-BC8896E55134}" dt="2021-01-20T20:37:00.019" v="5672" actId="20577"/>
          <ac:spMkLst>
            <pc:docMk/>
            <pc:sldMk cId="2480125173" sldId="260"/>
            <ac:spMk id="226" creationId="{2F880498-4317-42CD-B8E4-8D1A60B4C5D0}"/>
          </ac:spMkLst>
        </pc:spChg>
        <pc:spChg chg="add del">
          <ac:chgData name="Schwalbe, Gesina" userId="f10b2128-5b74-496c-ab14-ab646d008762" providerId="ADAL" clId="{6817E6E4-A5DD-4C4B-A28C-BC8896E55134}" dt="2021-01-20T16:49:05.982" v="1136"/>
          <ac:spMkLst>
            <pc:docMk/>
            <pc:sldMk cId="2480125173" sldId="260"/>
            <ac:spMk id="227" creationId="{47FED20A-0BE4-48C9-AA99-754AB1B4E89B}"/>
          </ac:spMkLst>
        </pc:spChg>
        <pc:spChg chg="add mod">
          <ac:chgData name="Schwalbe, Gesina" userId="f10b2128-5b74-496c-ab14-ab646d008762" providerId="ADAL" clId="{6817E6E4-A5DD-4C4B-A28C-BC8896E55134}" dt="2021-01-21T09:42:58.713" v="7315" actId="20577"/>
          <ac:spMkLst>
            <pc:docMk/>
            <pc:sldMk cId="2480125173" sldId="260"/>
            <ac:spMk id="228" creationId="{75A78059-B483-4EA1-B7A9-5DE90D86F41D}"/>
          </ac:spMkLst>
        </pc:spChg>
        <pc:spChg chg="add mod">
          <ac:chgData name="Schwalbe, Gesina" userId="f10b2128-5b74-496c-ab14-ab646d008762" providerId="ADAL" clId="{6817E6E4-A5DD-4C4B-A28C-BC8896E55134}" dt="2021-01-20T20:19:43.474" v="5376" actId="164"/>
          <ac:spMkLst>
            <pc:docMk/>
            <pc:sldMk cId="2480125173" sldId="260"/>
            <ac:spMk id="231" creationId="{B222C4CF-D4A3-497F-8590-12455380545F}"/>
          </ac:spMkLst>
        </pc:spChg>
        <pc:spChg chg="add del">
          <ac:chgData name="Schwalbe, Gesina" userId="f10b2128-5b74-496c-ab14-ab646d008762" providerId="ADAL" clId="{6817E6E4-A5DD-4C4B-A28C-BC8896E55134}" dt="2021-01-20T16:52:08.224" v="1178"/>
          <ac:spMkLst>
            <pc:docMk/>
            <pc:sldMk cId="2480125173" sldId="260"/>
            <ac:spMk id="232" creationId="{D55C0283-6F6F-4D3E-99FB-0B56FD200C15}"/>
          </ac:spMkLst>
        </pc:spChg>
        <pc:spChg chg="add mod">
          <ac:chgData name="Schwalbe, Gesina" userId="f10b2128-5b74-496c-ab14-ab646d008762" providerId="ADAL" clId="{6817E6E4-A5DD-4C4B-A28C-BC8896E55134}" dt="2021-01-21T08:06:55.170" v="6167" actId="14100"/>
          <ac:spMkLst>
            <pc:docMk/>
            <pc:sldMk cId="2480125173" sldId="260"/>
            <ac:spMk id="233" creationId="{43244E58-9D16-4303-9F98-340841DA2229}"/>
          </ac:spMkLst>
        </pc:spChg>
        <pc:spChg chg="add mod">
          <ac:chgData name="Schwalbe, Gesina" userId="f10b2128-5b74-496c-ab14-ab646d008762" providerId="ADAL" clId="{6817E6E4-A5DD-4C4B-A28C-BC8896E55134}" dt="2021-01-20T17:00:23.617" v="1254" actId="20577"/>
          <ac:spMkLst>
            <pc:docMk/>
            <pc:sldMk cId="2480125173" sldId="260"/>
            <ac:spMk id="240" creationId="{957605A5-C996-4F27-912A-B7FD92C2644B}"/>
          </ac:spMkLst>
        </pc:spChg>
        <pc:spChg chg="add del mod">
          <ac:chgData name="Schwalbe, Gesina" userId="f10b2128-5b74-496c-ab14-ab646d008762" providerId="ADAL" clId="{6817E6E4-A5DD-4C4B-A28C-BC8896E55134}" dt="2021-01-20T20:24:56.569" v="5513"/>
          <ac:spMkLst>
            <pc:docMk/>
            <pc:sldMk cId="2480125173" sldId="260"/>
            <ac:spMk id="253" creationId="{FBF8ADC6-9AE1-4B03-B28F-BF71625E44C4}"/>
          </ac:spMkLst>
        </pc:spChg>
        <pc:spChg chg="add del">
          <ac:chgData name="Schwalbe, Gesina" userId="f10b2128-5b74-496c-ab14-ab646d008762" providerId="ADAL" clId="{6817E6E4-A5DD-4C4B-A28C-BC8896E55134}" dt="2021-01-20T20:25:12.653" v="5520"/>
          <ac:spMkLst>
            <pc:docMk/>
            <pc:sldMk cId="2480125173" sldId="260"/>
            <ac:spMk id="254" creationId="{C3492BBB-B842-420A-AF83-FAF82CBBE7DC}"/>
          </ac:spMkLst>
        </pc:spChg>
        <pc:spChg chg="add ord">
          <ac:chgData name="Schwalbe, Gesina" userId="f10b2128-5b74-496c-ab14-ab646d008762" providerId="ADAL" clId="{6817E6E4-A5DD-4C4B-A28C-BC8896E55134}" dt="2021-01-20T20:39:22.077" v="5683" actId="166"/>
          <ac:spMkLst>
            <pc:docMk/>
            <pc:sldMk cId="2480125173" sldId="260"/>
            <ac:spMk id="256" creationId="{A7B0152E-1EAD-4361-93ED-D7A3FB01CE07}"/>
          </ac:spMkLst>
        </pc:spChg>
        <pc:grpChg chg="add mod">
          <ac:chgData name="Schwalbe, Gesina" userId="f10b2128-5b74-496c-ab14-ab646d008762" providerId="ADAL" clId="{6817E6E4-A5DD-4C4B-A28C-BC8896E55134}" dt="2021-01-20T16:19:27.141" v="731" actId="164"/>
          <ac:grpSpMkLst>
            <pc:docMk/>
            <pc:sldMk cId="2480125173" sldId="260"/>
            <ac:grpSpMk id="4" creationId="{14681654-8A44-4126-9040-2736DDBE2736}"/>
          </ac:grpSpMkLst>
        </pc:grpChg>
        <pc:grpChg chg="add mod">
          <ac:chgData name="Schwalbe, Gesina" userId="f10b2128-5b74-496c-ab14-ab646d008762" providerId="ADAL" clId="{6817E6E4-A5DD-4C4B-A28C-BC8896E55134}" dt="2021-01-20T16:19:27.141" v="731" actId="164"/>
          <ac:grpSpMkLst>
            <pc:docMk/>
            <pc:sldMk cId="2480125173" sldId="260"/>
            <ac:grpSpMk id="18" creationId="{867CB851-EF7B-483C-A80C-414C540F9AEC}"/>
          </ac:grpSpMkLst>
        </pc:grpChg>
        <pc:grpChg chg="add mod">
          <ac:chgData name="Schwalbe, Gesina" userId="f10b2128-5b74-496c-ab14-ab646d008762" providerId="ADAL" clId="{6817E6E4-A5DD-4C4B-A28C-BC8896E55134}" dt="2021-01-20T16:19:27.141" v="731" actId="164"/>
          <ac:grpSpMkLst>
            <pc:docMk/>
            <pc:sldMk cId="2480125173" sldId="260"/>
            <ac:grpSpMk id="23" creationId="{A12121FD-87D0-4FBB-9B19-73F88AC3D29C}"/>
          </ac:grpSpMkLst>
        </pc:grpChg>
        <pc:grpChg chg="add mod">
          <ac:chgData name="Schwalbe, Gesina" userId="f10b2128-5b74-496c-ab14-ab646d008762" providerId="ADAL" clId="{6817E6E4-A5DD-4C4B-A28C-BC8896E55134}" dt="2021-01-20T16:19:27.141" v="731" actId="164"/>
          <ac:grpSpMkLst>
            <pc:docMk/>
            <pc:sldMk cId="2480125173" sldId="260"/>
            <ac:grpSpMk id="39" creationId="{CACC0830-03DA-4C7B-AB3D-935234AA26E7}"/>
          </ac:grpSpMkLst>
        </pc:grpChg>
        <pc:grpChg chg="add mod">
          <ac:chgData name="Schwalbe, Gesina" userId="f10b2128-5b74-496c-ab14-ab646d008762" providerId="ADAL" clId="{6817E6E4-A5DD-4C4B-A28C-BC8896E55134}" dt="2021-01-20T16:19:27.141" v="731" actId="164"/>
          <ac:grpSpMkLst>
            <pc:docMk/>
            <pc:sldMk cId="2480125173" sldId="260"/>
            <ac:grpSpMk id="44" creationId="{98F2596B-8C67-4A6F-BBE7-74C5ACAB8993}"/>
          </ac:grpSpMkLst>
        </pc:grpChg>
        <pc:grpChg chg="add mod">
          <ac:chgData name="Schwalbe, Gesina" userId="f10b2128-5b74-496c-ab14-ab646d008762" providerId="ADAL" clId="{6817E6E4-A5DD-4C4B-A28C-BC8896E55134}" dt="2021-01-20T16:19:27.141" v="731" actId="164"/>
          <ac:grpSpMkLst>
            <pc:docMk/>
            <pc:sldMk cId="2480125173" sldId="260"/>
            <ac:grpSpMk id="59" creationId="{54B1E0DF-58DA-4709-B7CA-83E977FF65F8}"/>
          </ac:grpSpMkLst>
        </pc:grpChg>
        <pc:grpChg chg="add mod">
          <ac:chgData name="Schwalbe, Gesina" userId="f10b2128-5b74-496c-ab14-ab646d008762" providerId="ADAL" clId="{6817E6E4-A5DD-4C4B-A28C-BC8896E55134}" dt="2021-01-20T16:19:27.141" v="731" actId="164"/>
          <ac:grpSpMkLst>
            <pc:docMk/>
            <pc:sldMk cId="2480125173" sldId="260"/>
            <ac:grpSpMk id="64" creationId="{8B9D264B-DC94-4583-AAA3-2998BBF369E6}"/>
          </ac:grpSpMkLst>
        </pc:grpChg>
        <pc:grpChg chg="add mod">
          <ac:chgData name="Schwalbe, Gesina" userId="f10b2128-5b74-496c-ab14-ab646d008762" providerId="ADAL" clId="{6817E6E4-A5DD-4C4B-A28C-BC8896E55134}" dt="2021-01-20T16:19:27.141" v="731" actId="164"/>
          <ac:grpSpMkLst>
            <pc:docMk/>
            <pc:sldMk cId="2480125173" sldId="260"/>
            <ac:grpSpMk id="90" creationId="{B043CC1B-2D32-4896-84F8-AEFB6CFC3A66}"/>
          </ac:grpSpMkLst>
        </pc:grpChg>
        <pc:grpChg chg="add del mod">
          <ac:chgData name="Schwalbe, Gesina" userId="f10b2128-5b74-496c-ab14-ab646d008762" providerId="ADAL" clId="{6817E6E4-A5DD-4C4B-A28C-BC8896E55134}" dt="2021-01-20T16:19:55.965" v="743" actId="478"/>
          <ac:grpSpMkLst>
            <pc:docMk/>
            <pc:sldMk cId="2480125173" sldId="260"/>
            <ac:grpSpMk id="109" creationId="{9814A888-6756-4FCA-9169-CF2A0B94DE17}"/>
          </ac:grpSpMkLst>
        </pc:grpChg>
        <pc:grpChg chg="add mod">
          <ac:chgData name="Schwalbe, Gesina" userId="f10b2128-5b74-496c-ab14-ab646d008762" providerId="ADAL" clId="{6817E6E4-A5DD-4C4B-A28C-BC8896E55134}" dt="2021-01-20T16:27:56.781" v="878" actId="1037"/>
          <ac:grpSpMkLst>
            <pc:docMk/>
            <pc:sldMk cId="2480125173" sldId="260"/>
            <ac:grpSpMk id="110" creationId="{8B6BD3E7-2CE4-41BD-AE52-353BF4E5FFCE}"/>
          </ac:grpSpMkLst>
        </pc:grpChg>
        <pc:grpChg chg="add mod">
          <ac:chgData name="Schwalbe, Gesina" userId="f10b2128-5b74-496c-ab14-ab646d008762" providerId="ADAL" clId="{6817E6E4-A5DD-4C4B-A28C-BC8896E55134}" dt="2021-01-20T16:27:56.781" v="878" actId="1037"/>
          <ac:grpSpMkLst>
            <pc:docMk/>
            <pc:sldMk cId="2480125173" sldId="260"/>
            <ac:grpSpMk id="115" creationId="{8EF24E96-9E66-4F44-9A35-BC9A6D1F1F1B}"/>
          </ac:grpSpMkLst>
        </pc:grpChg>
        <pc:grpChg chg="add mod">
          <ac:chgData name="Schwalbe, Gesina" userId="f10b2128-5b74-496c-ab14-ab646d008762" providerId="ADAL" clId="{6817E6E4-A5DD-4C4B-A28C-BC8896E55134}" dt="2021-01-20T20:23:03.163" v="5506" actId="164"/>
          <ac:grpSpMkLst>
            <pc:docMk/>
            <pc:sldMk cId="2480125173" sldId="260"/>
            <ac:grpSpMk id="120" creationId="{F6A0A666-4088-4599-998E-2D71BBC2D0B2}"/>
          </ac:grpSpMkLst>
        </pc:grpChg>
        <pc:grpChg chg="add mod ord">
          <ac:chgData name="Schwalbe, Gesina" userId="f10b2128-5b74-496c-ab14-ab646d008762" providerId="ADAL" clId="{6817E6E4-A5DD-4C4B-A28C-BC8896E55134}" dt="2021-01-20T20:40:13.084" v="5689" actId="1036"/>
          <ac:grpSpMkLst>
            <pc:docMk/>
            <pc:sldMk cId="2480125173" sldId="260"/>
            <ac:grpSpMk id="138" creationId="{5A711B75-3B9E-48BC-98CF-E4F58BF7CF45}"/>
          </ac:grpSpMkLst>
        </pc:grpChg>
        <pc:grpChg chg="add del mod">
          <ac:chgData name="Schwalbe, Gesina" userId="f10b2128-5b74-496c-ab14-ab646d008762" providerId="ADAL" clId="{6817E6E4-A5DD-4C4B-A28C-BC8896E55134}" dt="2021-01-20T16:48:31.074" v="1100" actId="478"/>
          <ac:grpSpMkLst>
            <pc:docMk/>
            <pc:sldMk cId="2480125173" sldId="260"/>
            <ac:grpSpMk id="148" creationId="{33A4C384-19A6-4220-A63D-B9DFE5581882}"/>
          </ac:grpSpMkLst>
        </pc:grpChg>
        <pc:grpChg chg="add del mod">
          <ac:chgData name="Schwalbe, Gesina" userId="f10b2128-5b74-496c-ab14-ab646d008762" providerId="ADAL" clId="{6817E6E4-A5DD-4C4B-A28C-BC8896E55134}" dt="2021-01-20T16:48:28.912" v="1099" actId="478"/>
          <ac:grpSpMkLst>
            <pc:docMk/>
            <pc:sldMk cId="2480125173" sldId="260"/>
            <ac:grpSpMk id="164" creationId="{82C3700F-B9CD-4D1B-8CEF-561B1CF0E150}"/>
          </ac:grpSpMkLst>
        </pc:grpChg>
        <pc:grpChg chg="add del mod">
          <ac:chgData name="Schwalbe, Gesina" userId="f10b2128-5b74-496c-ab14-ab646d008762" providerId="ADAL" clId="{6817E6E4-A5DD-4C4B-A28C-BC8896E55134}" dt="2021-01-20T16:48:28.912" v="1099" actId="478"/>
          <ac:grpSpMkLst>
            <pc:docMk/>
            <pc:sldMk cId="2480125173" sldId="260"/>
            <ac:grpSpMk id="181" creationId="{613DE41E-12DD-4833-A1C1-12F7D698B8AB}"/>
          </ac:grpSpMkLst>
        </pc:grpChg>
        <pc:grpChg chg="add mod">
          <ac:chgData name="Schwalbe, Gesina" userId="f10b2128-5b74-496c-ab14-ab646d008762" providerId="ADAL" clId="{6817E6E4-A5DD-4C4B-A28C-BC8896E55134}" dt="2021-01-20T20:19:23.106" v="5374" actId="164"/>
          <ac:grpSpMkLst>
            <pc:docMk/>
            <pc:sldMk cId="2480125173" sldId="260"/>
            <ac:grpSpMk id="247" creationId="{30442E67-3019-469C-A82F-6B8EB3C94D73}"/>
          </ac:grpSpMkLst>
        </pc:grpChg>
        <pc:grpChg chg="add mod">
          <ac:chgData name="Schwalbe, Gesina" userId="f10b2128-5b74-496c-ab14-ab646d008762" providerId="ADAL" clId="{6817E6E4-A5DD-4C4B-A28C-BC8896E55134}" dt="2021-01-20T20:19:43.474" v="5376" actId="164"/>
          <ac:grpSpMkLst>
            <pc:docMk/>
            <pc:sldMk cId="2480125173" sldId="260"/>
            <ac:grpSpMk id="248" creationId="{FDB7E658-061E-40F2-9073-2E0A744AA403}"/>
          </ac:grpSpMkLst>
        </pc:grpChg>
        <pc:grpChg chg="add mod">
          <ac:chgData name="Schwalbe, Gesina" userId="f10b2128-5b74-496c-ab14-ab646d008762" providerId="ADAL" clId="{6817E6E4-A5DD-4C4B-A28C-BC8896E55134}" dt="2021-01-20T20:19:43.474" v="5376" actId="164"/>
          <ac:grpSpMkLst>
            <pc:docMk/>
            <pc:sldMk cId="2480125173" sldId="260"/>
            <ac:grpSpMk id="249" creationId="{9871125F-D1AC-45D2-BD58-433F0CC49591}"/>
          </ac:grpSpMkLst>
        </pc:grpChg>
        <pc:grpChg chg="add mod">
          <ac:chgData name="Schwalbe, Gesina" userId="f10b2128-5b74-496c-ab14-ab646d008762" providerId="ADAL" clId="{6817E6E4-A5DD-4C4B-A28C-BC8896E55134}" dt="2021-01-20T20:23:03.163" v="5506" actId="164"/>
          <ac:grpSpMkLst>
            <pc:docMk/>
            <pc:sldMk cId="2480125173" sldId="260"/>
            <ac:grpSpMk id="252" creationId="{A1048675-2974-4B76-AC5E-97AC09F94D31}"/>
          </ac:grpSpMkLst>
        </pc:grpChg>
        <pc:picChg chg="add mod">
          <ac:chgData name="Schwalbe, Gesina" userId="f10b2128-5b74-496c-ab14-ab646d008762" providerId="ADAL" clId="{6817E6E4-A5DD-4C4B-A28C-BC8896E55134}" dt="2021-01-20T20:19:34.849" v="5375" actId="164"/>
          <ac:picMkLst>
            <pc:docMk/>
            <pc:sldMk cId="2480125173" sldId="260"/>
            <ac:picMk id="234" creationId="{8ACF29FC-D287-407C-B7B7-DCDEC39B6E07}"/>
          </ac:picMkLst>
        </pc:picChg>
        <pc:picChg chg="add mod">
          <ac:chgData name="Schwalbe, Gesina" userId="f10b2128-5b74-496c-ab14-ab646d008762" providerId="ADAL" clId="{6817E6E4-A5DD-4C4B-A28C-BC8896E55134}" dt="2021-01-20T20:19:34.849" v="5375" actId="164"/>
          <ac:picMkLst>
            <pc:docMk/>
            <pc:sldMk cId="2480125173" sldId="260"/>
            <ac:picMk id="235" creationId="{24BE4C69-3340-45B5-962C-447972D9C1D9}"/>
          </ac:picMkLst>
        </pc:picChg>
        <pc:cxnChg chg="add 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14" creationId="{51F5A793-C23E-46B1-A105-53D127FB513B}"/>
          </ac:cxnSpMkLst>
        </pc:cxnChg>
        <pc:cxnChg chg="add 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15" creationId="{7973D605-4891-4A13-BE0E-A69AC79957BA}"/>
          </ac:cxnSpMkLst>
        </pc:cxnChg>
        <pc:cxnChg chg="add 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16" creationId="{11935725-20B3-4A22-A53A-B7DEE8B092E7}"/>
          </ac:cxnSpMkLst>
        </pc:cxnChg>
        <pc:cxnChg chg="add 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17" creationId="{A2AD5375-F18B-4E22-926B-82428B7A4D17}"/>
          </ac:cxnSpMkLst>
        </pc:cxnChg>
        <pc:cxnChg chg="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33" creationId="{50DAB988-9EA5-4BA8-9310-ECC3BAA58741}"/>
          </ac:cxnSpMkLst>
        </pc:cxnChg>
        <pc:cxnChg chg="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34" creationId="{676879AE-5973-4031-B330-D489F5F2FD08}"/>
          </ac:cxnSpMkLst>
        </pc:cxnChg>
        <pc:cxnChg chg="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58" creationId="{D89FC357-5E9B-422F-9584-3DF241212805}"/>
          </ac:cxnSpMkLst>
        </pc:cxnChg>
        <pc:cxnChg chg="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61" creationId="{8ECF1A2C-AC69-43A6-B153-BECE1F8572F7}"/>
          </ac:cxnSpMkLst>
        </pc:cxnChg>
        <pc:cxnChg chg="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62" creationId="{2B7861B0-4DE3-48A0-8AF5-A7A3C9D13EEE}"/>
          </ac:cxnSpMkLst>
        </pc:cxnChg>
        <pc:cxnChg chg="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69" creationId="{E8B2F49A-8661-4A65-9F63-FBA8EE5FBEA6}"/>
          </ac:cxnSpMkLst>
        </pc:cxnChg>
        <pc:cxnChg chg="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71" creationId="{1A1FB147-ABE9-494E-8736-230B1A935CB5}"/>
          </ac:cxnSpMkLst>
        </pc:cxnChg>
        <pc:cxnChg chg="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100" creationId="{A78B625B-2C61-4987-A845-9955DFD91680}"/>
          </ac:cxnSpMkLst>
        </pc:cxnChg>
        <pc:cxnChg chg="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101" creationId="{27C0B1E1-F74D-4242-8478-9E1CB527FEF2}"/>
          </ac:cxnSpMkLst>
        </pc:cxnChg>
        <pc:cxnChg chg="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102" creationId="{09B4945B-03D1-4B40-A135-561900881D19}"/>
          </ac:cxnSpMkLst>
        </pc:cxnChg>
        <pc:cxnChg chg="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103" creationId="{09D1330C-32FB-4B3C-91EE-F10B13EF3EDC}"/>
          </ac:cxnSpMkLst>
        </pc:cxnChg>
        <pc:cxnChg chg="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104" creationId="{3CE1092E-3E3F-46A9-8C78-F1EEC73F8486}"/>
          </ac:cxnSpMkLst>
        </pc:cxnChg>
        <pc:cxnChg chg="mod">
          <ac:chgData name="Schwalbe, Gesina" userId="f10b2128-5b74-496c-ab14-ab646d008762" providerId="ADAL" clId="{6817E6E4-A5DD-4C4B-A28C-BC8896E55134}" dt="2021-01-20T16:19:55.965" v="743" actId="478"/>
          <ac:cxnSpMkLst>
            <pc:docMk/>
            <pc:sldMk cId="2480125173" sldId="260"/>
            <ac:cxnSpMk id="105" creationId="{4BAE75C8-DF75-4BD7-AD28-D894E9F5109F}"/>
          </ac:cxnSpMkLst>
        </pc:cxnChg>
        <pc:cxnChg chg="mod">
          <ac:chgData name="Schwalbe, Gesina" userId="f10b2128-5b74-496c-ab14-ab646d008762" providerId="ADAL" clId="{6817E6E4-A5DD-4C4B-A28C-BC8896E55134}" dt="2021-01-20T16:23:53.326" v="765" actId="478"/>
          <ac:cxnSpMkLst>
            <pc:docMk/>
            <pc:sldMk cId="2480125173" sldId="260"/>
            <ac:cxnSpMk id="135" creationId="{0837358E-7763-4B62-BE1E-F803A9093778}"/>
          </ac:cxnSpMkLst>
        </pc:cxnChg>
        <pc:cxnChg chg="mod">
          <ac:chgData name="Schwalbe, Gesina" userId="f10b2128-5b74-496c-ab14-ab646d008762" providerId="ADAL" clId="{6817E6E4-A5DD-4C4B-A28C-BC8896E55134}" dt="2021-01-20T20:25:03.155" v="5518" actId="1038"/>
          <ac:cxnSpMkLst>
            <pc:docMk/>
            <pc:sldMk cId="2480125173" sldId="260"/>
            <ac:cxnSpMk id="140" creationId="{167AA330-E14E-4C0F-9049-9852A9B93CE5}"/>
          </ac:cxnSpMkLst>
        </pc:cxnChg>
        <pc:cxnChg chg="del mod">
          <ac:chgData name="Schwalbe, Gesina" userId="f10b2128-5b74-496c-ab14-ab646d008762" providerId="ADAL" clId="{6817E6E4-A5DD-4C4B-A28C-BC8896E55134}" dt="2021-01-20T16:24:55.497" v="780" actId="478"/>
          <ac:cxnSpMkLst>
            <pc:docMk/>
            <pc:sldMk cId="2480125173" sldId="260"/>
            <ac:cxnSpMk id="141" creationId="{8F7E8D2E-9E99-4148-98B9-89613AA727DC}"/>
          </ac:cxnSpMkLst>
        </pc:cxnChg>
        <pc:cxnChg chg="mod">
          <ac:chgData name="Schwalbe, Gesina" userId="f10b2128-5b74-496c-ab14-ab646d008762" providerId="ADAL" clId="{6817E6E4-A5DD-4C4B-A28C-BC8896E55134}" dt="2021-01-20T16:48:31.074" v="1100" actId="478"/>
          <ac:cxnSpMkLst>
            <pc:docMk/>
            <pc:sldMk cId="2480125173" sldId="260"/>
            <ac:cxnSpMk id="162" creationId="{B207A723-353C-4606-8C2E-D675600AD7B2}"/>
          </ac:cxnSpMkLst>
        </pc:cxnChg>
        <pc:cxnChg chg="mod">
          <ac:chgData name="Schwalbe, Gesina" userId="f10b2128-5b74-496c-ab14-ab646d008762" providerId="ADAL" clId="{6817E6E4-A5DD-4C4B-A28C-BC8896E55134}" dt="2021-01-20T16:48:28.912" v="1099" actId="478"/>
          <ac:cxnSpMkLst>
            <pc:docMk/>
            <pc:sldMk cId="2480125173" sldId="260"/>
            <ac:cxnSpMk id="174" creationId="{5425D7FE-AD9A-40B3-BC95-7DC5EB0DA6B6}"/>
          </ac:cxnSpMkLst>
        </pc:cxnChg>
        <pc:cxnChg chg="mod">
          <ac:chgData name="Schwalbe, Gesina" userId="f10b2128-5b74-496c-ab14-ab646d008762" providerId="ADAL" clId="{6817E6E4-A5DD-4C4B-A28C-BC8896E55134}" dt="2021-01-20T16:48:28.912" v="1099" actId="478"/>
          <ac:cxnSpMkLst>
            <pc:docMk/>
            <pc:sldMk cId="2480125173" sldId="260"/>
            <ac:cxnSpMk id="175" creationId="{637656E8-0535-4908-8CC2-B000A5ECBA9F}"/>
          </ac:cxnSpMkLst>
        </pc:cxnChg>
        <pc:cxnChg chg="mod">
          <ac:chgData name="Schwalbe, Gesina" userId="f10b2128-5b74-496c-ab14-ab646d008762" providerId="ADAL" clId="{6817E6E4-A5DD-4C4B-A28C-BC8896E55134}" dt="2021-01-20T16:48:28.912" v="1099" actId="478"/>
          <ac:cxnSpMkLst>
            <pc:docMk/>
            <pc:sldMk cId="2480125173" sldId="260"/>
            <ac:cxnSpMk id="186" creationId="{F2149AF1-61AF-40D1-A98D-6B0ABF7F91B3}"/>
          </ac:cxnSpMkLst>
        </pc:cxnChg>
        <pc:cxnChg chg="mod">
          <ac:chgData name="Schwalbe, Gesina" userId="f10b2128-5b74-496c-ab14-ab646d008762" providerId="ADAL" clId="{6817E6E4-A5DD-4C4B-A28C-BC8896E55134}" dt="2021-01-20T16:48:28.912" v="1099" actId="478"/>
          <ac:cxnSpMkLst>
            <pc:docMk/>
            <pc:sldMk cId="2480125173" sldId="260"/>
            <ac:cxnSpMk id="188" creationId="{2112B9A4-5DF1-46D8-9BA2-233BE925580F}"/>
          </ac:cxnSpMkLst>
        </pc:cxnChg>
        <pc:cxnChg chg="add del mod">
          <ac:chgData name="Schwalbe, Gesina" userId="f10b2128-5b74-496c-ab14-ab646d008762" providerId="ADAL" clId="{6817E6E4-A5DD-4C4B-A28C-BC8896E55134}" dt="2021-01-20T16:48:28.912" v="1099" actId="478"/>
          <ac:cxnSpMkLst>
            <pc:docMk/>
            <pc:sldMk cId="2480125173" sldId="260"/>
            <ac:cxnSpMk id="207" creationId="{FEA200BB-0D8C-498B-A6C0-2BD7C63E732A}"/>
          </ac:cxnSpMkLst>
        </pc:cxnChg>
        <pc:cxnChg chg="add del mod">
          <ac:chgData name="Schwalbe, Gesina" userId="f10b2128-5b74-496c-ab14-ab646d008762" providerId="ADAL" clId="{6817E6E4-A5DD-4C4B-A28C-BC8896E55134}" dt="2021-01-20T16:48:28.912" v="1099" actId="478"/>
          <ac:cxnSpMkLst>
            <pc:docMk/>
            <pc:sldMk cId="2480125173" sldId="260"/>
            <ac:cxnSpMk id="209" creationId="{F13303BA-02BF-4981-BB88-6EC04A2724F8}"/>
          </ac:cxnSpMkLst>
        </pc:cxnChg>
        <pc:cxnChg chg="add del mod">
          <ac:chgData name="Schwalbe, Gesina" userId="f10b2128-5b74-496c-ab14-ab646d008762" providerId="ADAL" clId="{6817E6E4-A5DD-4C4B-A28C-BC8896E55134}" dt="2021-01-20T16:32:26.037" v="998" actId="478"/>
          <ac:cxnSpMkLst>
            <pc:docMk/>
            <pc:sldMk cId="2480125173" sldId="260"/>
            <ac:cxnSpMk id="211" creationId="{FA033F61-15C6-44CD-84AA-64C9547F6FB4}"/>
          </ac:cxnSpMkLst>
        </pc:cxnChg>
        <pc:cxnChg chg="add del mod">
          <ac:chgData name="Schwalbe, Gesina" userId="f10b2128-5b74-496c-ab14-ab646d008762" providerId="ADAL" clId="{6817E6E4-A5DD-4C4B-A28C-BC8896E55134}" dt="2021-01-20T16:32:35.270" v="1000" actId="478"/>
          <ac:cxnSpMkLst>
            <pc:docMk/>
            <pc:sldMk cId="2480125173" sldId="260"/>
            <ac:cxnSpMk id="213" creationId="{618DA708-5613-4516-978A-0FB0FE8990E7}"/>
          </ac:cxnSpMkLst>
        </pc:cxnChg>
        <pc:cxnChg chg="add del mod">
          <ac:chgData name="Schwalbe, Gesina" userId="f10b2128-5b74-496c-ab14-ab646d008762" providerId="ADAL" clId="{6817E6E4-A5DD-4C4B-A28C-BC8896E55134}" dt="2021-01-20T16:32:41.017" v="1002" actId="478"/>
          <ac:cxnSpMkLst>
            <pc:docMk/>
            <pc:sldMk cId="2480125173" sldId="260"/>
            <ac:cxnSpMk id="215" creationId="{F2ECD495-D8C8-4E09-B634-8B2EFAD5E261}"/>
          </ac:cxnSpMkLst>
        </pc:cxnChg>
        <pc:cxnChg chg="add del mod">
          <ac:chgData name="Schwalbe, Gesina" userId="f10b2128-5b74-496c-ab14-ab646d008762" providerId="ADAL" clId="{6817E6E4-A5DD-4C4B-A28C-BC8896E55134}" dt="2021-01-20T16:48:28.912" v="1099" actId="478"/>
          <ac:cxnSpMkLst>
            <pc:docMk/>
            <pc:sldMk cId="2480125173" sldId="260"/>
            <ac:cxnSpMk id="217" creationId="{7914CEB4-A57E-4B28-B1C9-BB4CB2B05652}"/>
          </ac:cxnSpMkLst>
        </pc:cxnChg>
        <pc:cxnChg chg="add del mod">
          <ac:chgData name="Schwalbe, Gesina" userId="f10b2128-5b74-496c-ab14-ab646d008762" providerId="ADAL" clId="{6817E6E4-A5DD-4C4B-A28C-BC8896E55134}" dt="2021-01-20T16:48:28.912" v="1099" actId="478"/>
          <ac:cxnSpMkLst>
            <pc:docMk/>
            <pc:sldMk cId="2480125173" sldId="260"/>
            <ac:cxnSpMk id="219" creationId="{568C4C97-1673-4B0A-B7A3-5B8BA3F9E57C}"/>
          </ac:cxnSpMkLst>
        </pc:cxnChg>
        <pc:cxnChg chg="add del mod">
          <ac:chgData name="Schwalbe, Gesina" userId="f10b2128-5b74-496c-ab14-ab646d008762" providerId="ADAL" clId="{6817E6E4-A5DD-4C4B-A28C-BC8896E55134}" dt="2021-01-20T16:48:28.912" v="1099" actId="478"/>
          <ac:cxnSpMkLst>
            <pc:docMk/>
            <pc:sldMk cId="2480125173" sldId="260"/>
            <ac:cxnSpMk id="221" creationId="{60327314-0B65-4529-8FAD-107ED8A5C957}"/>
          </ac:cxnSpMkLst>
        </pc:cxnChg>
        <pc:cxnChg chg="add del mod">
          <ac:chgData name="Schwalbe, Gesina" userId="f10b2128-5b74-496c-ab14-ab646d008762" providerId="ADAL" clId="{6817E6E4-A5DD-4C4B-A28C-BC8896E55134}" dt="2021-01-20T16:48:28.912" v="1099" actId="478"/>
          <ac:cxnSpMkLst>
            <pc:docMk/>
            <pc:sldMk cId="2480125173" sldId="260"/>
            <ac:cxnSpMk id="223" creationId="{9320D6B8-5785-440A-AE2B-0AB1E35523F6}"/>
          </ac:cxnSpMkLst>
        </pc:cxnChg>
        <pc:cxnChg chg="add del mod">
          <ac:chgData name="Schwalbe, Gesina" userId="f10b2128-5b74-496c-ab14-ab646d008762" providerId="ADAL" clId="{6817E6E4-A5DD-4C4B-A28C-BC8896E55134}" dt="2021-01-20T20:19:43.474" v="5376" actId="164"/>
          <ac:cxnSpMkLst>
            <pc:docMk/>
            <pc:sldMk cId="2480125173" sldId="260"/>
            <ac:cxnSpMk id="230" creationId="{CEF0C906-C9A2-44F5-AF0D-36C577DE3E8D}"/>
          </ac:cxnSpMkLst>
        </pc:cxnChg>
        <pc:cxnChg chg="add mod">
          <ac:chgData name="Schwalbe, Gesina" userId="f10b2128-5b74-496c-ab14-ab646d008762" providerId="ADAL" clId="{6817E6E4-A5DD-4C4B-A28C-BC8896E55134}" dt="2021-01-20T20:19:43.474" v="5376" actId="164"/>
          <ac:cxnSpMkLst>
            <pc:docMk/>
            <pc:sldMk cId="2480125173" sldId="260"/>
            <ac:cxnSpMk id="237" creationId="{A3296AD4-1013-4773-AD91-7CD5624B3679}"/>
          </ac:cxnSpMkLst>
        </pc:cxnChg>
        <pc:cxnChg chg="add mod">
          <ac:chgData name="Schwalbe, Gesina" userId="f10b2128-5b74-496c-ab14-ab646d008762" providerId="ADAL" clId="{6817E6E4-A5DD-4C4B-A28C-BC8896E55134}" dt="2021-01-20T20:19:43.474" v="5376" actId="164"/>
          <ac:cxnSpMkLst>
            <pc:docMk/>
            <pc:sldMk cId="2480125173" sldId="260"/>
            <ac:cxnSpMk id="239" creationId="{BB41EDDD-01DF-4680-BA49-CD81B617C9D2}"/>
          </ac:cxnSpMkLst>
        </pc:cxnChg>
      </pc:sldChg>
      <pc:sldChg chg="addSp delSp modSp add del delAnim modAnim">
        <pc:chgData name="Schwalbe, Gesina" userId="f10b2128-5b74-496c-ab14-ab646d008762" providerId="ADAL" clId="{6817E6E4-A5DD-4C4B-A28C-BC8896E55134}" dt="2021-01-20T17:02:09.607" v="1293" actId="2696"/>
        <pc:sldMkLst>
          <pc:docMk/>
          <pc:sldMk cId="1668444387" sldId="261"/>
        </pc:sldMkLst>
        <pc:spChg chg="del topLvl">
          <ac:chgData name="Schwalbe, Gesina" userId="f10b2128-5b74-496c-ab14-ab646d008762" providerId="ADAL" clId="{6817E6E4-A5DD-4C4B-A28C-BC8896E55134}" dt="2021-01-20T16:40:32.845" v="1018" actId="478"/>
          <ac:spMkLst>
            <pc:docMk/>
            <pc:sldMk cId="1668444387" sldId="261"/>
            <ac:spMk id="4" creationId="{59EAF0F6-7CE5-41A7-AE89-8ECE152B4A44}"/>
          </ac:spMkLst>
        </pc:spChg>
        <pc:grpChg chg="add del mod">
          <ac:chgData name="Schwalbe, Gesina" userId="f10b2128-5b74-496c-ab14-ab646d008762" providerId="ADAL" clId="{6817E6E4-A5DD-4C4B-A28C-BC8896E55134}" dt="2021-01-20T16:40:32.845" v="1018" actId="478"/>
          <ac:grpSpMkLst>
            <pc:docMk/>
            <pc:sldMk cId="1668444387" sldId="261"/>
            <ac:grpSpMk id="2" creationId="{D349F3C5-EAC9-4088-8B59-87B7A5612E9B}"/>
          </ac:grpSpMkLst>
        </pc:grpChg>
        <pc:grpChg chg="mod topLvl">
          <ac:chgData name="Schwalbe, Gesina" userId="f10b2128-5b74-496c-ab14-ab646d008762" providerId="ADAL" clId="{6817E6E4-A5DD-4C4B-A28C-BC8896E55134}" dt="2021-01-20T16:40:37.423" v="1019" actId="1076"/>
          <ac:grpSpMkLst>
            <pc:docMk/>
            <pc:sldMk cId="1668444387" sldId="261"/>
            <ac:grpSpMk id="3" creationId="{992FE500-D52C-4D84-83AF-88E7D553BB25}"/>
          </ac:grpSpMkLst>
        </pc:grpChg>
      </pc:sldChg>
      <pc:sldChg chg="add del">
        <pc:chgData name="Schwalbe, Gesina" userId="f10b2128-5b74-496c-ab14-ab646d008762" providerId="ADAL" clId="{6817E6E4-A5DD-4C4B-A28C-BC8896E55134}" dt="2021-01-20T16:19:05.184" v="728"/>
        <pc:sldMkLst>
          <pc:docMk/>
          <pc:sldMk cId="3793950995" sldId="261"/>
        </pc:sldMkLst>
      </pc:sldChg>
      <pc:sldChg chg="modSp add">
        <pc:chgData name="Schwalbe, Gesina" userId="f10b2128-5b74-496c-ab14-ab646d008762" providerId="ADAL" clId="{6817E6E4-A5DD-4C4B-A28C-BC8896E55134}" dt="2021-01-21T08:49:02.476" v="7017"/>
        <pc:sldMkLst>
          <pc:docMk/>
          <pc:sldMk cId="2119562435" sldId="277"/>
        </pc:sldMkLst>
        <pc:spChg chg="mod">
          <ac:chgData name="Schwalbe, Gesina" userId="f10b2128-5b74-496c-ab14-ab646d008762" providerId="ADAL" clId="{6817E6E4-A5DD-4C4B-A28C-BC8896E55134}" dt="2021-01-21T08:49:02.476" v="7017"/>
          <ac:spMkLst>
            <pc:docMk/>
            <pc:sldMk cId="2119562435" sldId="277"/>
            <ac:spMk id="3" creationId="{E43B7DB6-5C2D-48BD-AC23-5E502A06376B}"/>
          </ac:spMkLst>
        </pc:spChg>
      </pc:sldChg>
      <pc:sldChg chg="modSp add modAnim">
        <pc:chgData name="Schwalbe, Gesina" userId="f10b2128-5b74-496c-ab14-ab646d008762" providerId="ADAL" clId="{6817E6E4-A5DD-4C4B-A28C-BC8896E55134}" dt="2021-01-21T11:01:30.367" v="7528" actId="20577"/>
        <pc:sldMkLst>
          <pc:docMk/>
          <pc:sldMk cId="3457157992" sldId="301"/>
        </pc:sldMkLst>
        <pc:spChg chg="mod">
          <ac:chgData name="Schwalbe, Gesina" userId="f10b2128-5b74-496c-ab14-ab646d008762" providerId="ADAL" clId="{6817E6E4-A5DD-4C4B-A28C-BC8896E55134}" dt="2021-01-21T11:01:30.367" v="7528" actId="20577"/>
          <ac:spMkLst>
            <pc:docMk/>
            <pc:sldMk cId="3457157992" sldId="301"/>
            <ac:spMk id="3" creationId="{DFC98FB8-810F-41A0-890A-6D2FD2C687C5}"/>
          </ac:spMkLst>
        </pc:spChg>
        <pc:spChg chg="mod">
          <ac:chgData name="Schwalbe, Gesina" userId="f10b2128-5b74-496c-ab14-ab646d008762" providerId="ADAL" clId="{6817E6E4-A5DD-4C4B-A28C-BC8896E55134}" dt="2021-01-20T17:32:20.885" v="2238" actId="1037"/>
          <ac:spMkLst>
            <pc:docMk/>
            <pc:sldMk cId="3457157992" sldId="301"/>
            <ac:spMk id="49" creationId="{C66132E5-90ED-45F6-BC5D-5C79EC5FB511}"/>
          </ac:spMkLst>
        </pc:spChg>
        <pc:spChg chg="mod">
          <ac:chgData name="Schwalbe, Gesina" userId="f10b2128-5b74-496c-ab14-ab646d008762" providerId="ADAL" clId="{6817E6E4-A5DD-4C4B-A28C-BC8896E55134}" dt="2021-01-20T17:37:29.550" v="2337" actId="404"/>
          <ac:spMkLst>
            <pc:docMk/>
            <pc:sldMk cId="3457157992" sldId="301"/>
            <ac:spMk id="50" creationId="{F0496D31-306E-4804-950F-EDFA5DA8E273}"/>
          </ac:spMkLst>
        </pc:spChg>
        <pc:grpChg chg="mod">
          <ac:chgData name="Schwalbe, Gesina" userId="f10b2128-5b74-496c-ab14-ab646d008762" providerId="ADAL" clId="{6817E6E4-A5DD-4C4B-A28C-BC8896E55134}" dt="2021-01-20T17:33:39.430" v="2244"/>
          <ac:grpSpMkLst>
            <pc:docMk/>
            <pc:sldMk cId="3457157992" sldId="301"/>
            <ac:grpSpMk id="51" creationId="{47DA6F0D-5A99-4B85-8A31-17BD7CB0CCFE}"/>
          </ac:grpSpMkLst>
        </pc:grpChg>
      </pc:sldChg>
      <pc:sldChg chg="addSp modSp add modAnim">
        <pc:chgData name="Schwalbe, Gesina" userId="f10b2128-5b74-496c-ab14-ab646d008762" providerId="ADAL" clId="{6817E6E4-A5DD-4C4B-A28C-BC8896E55134}" dt="2021-01-21T08:11:28.487" v="6187" actId="14100"/>
        <pc:sldMkLst>
          <pc:docMk/>
          <pc:sldMk cId="2748384553" sldId="302"/>
        </pc:sldMkLst>
        <pc:spChg chg="mod">
          <ac:chgData name="Schwalbe, Gesina" userId="f10b2128-5b74-496c-ab14-ab646d008762" providerId="ADAL" clId="{6817E6E4-A5DD-4C4B-A28C-BC8896E55134}" dt="2021-01-20T19:46:02.472" v="4692" actId="113"/>
          <ac:spMkLst>
            <pc:docMk/>
            <pc:sldMk cId="2748384553" sldId="302"/>
            <ac:spMk id="3" creationId="{B1515D71-934E-4899-8FC5-2866E8354670}"/>
          </ac:spMkLst>
        </pc:spChg>
        <pc:spChg chg="mod">
          <ac:chgData name="Schwalbe, Gesina" userId="f10b2128-5b74-496c-ab14-ab646d008762" providerId="ADAL" clId="{6817E6E4-A5DD-4C4B-A28C-BC8896E55134}" dt="2021-01-21T08:11:28.487" v="6187" actId="14100"/>
          <ac:spMkLst>
            <pc:docMk/>
            <pc:sldMk cId="2748384553" sldId="302"/>
            <ac:spMk id="6" creationId="{562D3C4E-BEFF-4DE6-8AAA-33E5E9EF8BE5}"/>
          </ac:spMkLst>
        </pc:spChg>
        <pc:spChg chg="mod">
          <ac:chgData name="Schwalbe, Gesina" userId="f10b2128-5b74-496c-ab14-ab646d008762" providerId="ADAL" clId="{6817E6E4-A5DD-4C4B-A28C-BC8896E55134}" dt="2021-01-21T08:10:47.754" v="6182" actId="1076"/>
          <ac:spMkLst>
            <pc:docMk/>
            <pc:sldMk cId="2748384553" sldId="302"/>
            <ac:spMk id="8" creationId="{96DF5D0F-C8EA-46F9-8223-C659AA0200CA}"/>
          </ac:spMkLst>
        </pc:spChg>
        <pc:grpChg chg="mod">
          <ac:chgData name="Schwalbe, Gesina" userId="f10b2128-5b74-496c-ab14-ab646d008762" providerId="ADAL" clId="{6817E6E4-A5DD-4C4B-A28C-BC8896E55134}" dt="2021-01-20T17:39:44.490" v="2369" actId="164"/>
          <ac:grpSpMkLst>
            <pc:docMk/>
            <pc:sldMk cId="2748384553" sldId="302"/>
            <ac:grpSpMk id="4" creationId="{C6C8752A-C1C1-4072-B767-CD74EB733971}"/>
          </ac:grpSpMkLst>
        </pc:grpChg>
        <pc:grpChg chg="mod">
          <ac:chgData name="Schwalbe, Gesina" userId="f10b2128-5b74-496c-ab14-ab646d008762" providerId="ADAL" clId="{6817E6E4-A5DD-4C4B-A28C-BC8896E55134}" dt="2021-01-20T17:38:59.132" v="2365" actId="1036"/>
          <ac:grpSpMkLst>
            <pc:docMk/>
            <pc:sldMk cId="2748384553" sldId="302"/>
            <ac:grpSpMk id="9" creationId="{8431E769-A88B-4EDB-8FE5-41AD5EF310DA}"/>
          </ac:grpSpMkLst>
        </pc:grpChg>
        <pc:grpChg chg="add mod">
          <ac:chgData name="Schwalbe, Gesina" userId="f10b2128-5b74-496c-ab14-ab646d008762" providerId="ADAL" clId="{6817E6E4-A5DD-4C4B-A28C-BC8896E55134}" dt="2021-01-20T17:38:59.132" v="2365" actId="1036"/>
          <ac:grpSpMkLst>
            <pc:docMk/>
            <pc:sldMk cId="2748384553" sldId="302"/>
            <ac:grpSpMk id="11" creationId="{721D9BD3-D777-4FFD-A4E0-C908EEA2EB0C}"/>
          </ac:grpSpMkLst>
        </pc:grpChg>
        <pc:grpChg chg="add mod">
          <ac:chgData name="Schwalbe, Gesina" userId="f10b2128-5b74-496c-ab14-ab646d008762" providerId="ADAL" clId="{6817E6E4-A5DD-4C4B-A28C-BC8896E55134}" dt="2021-01-20T17:39:44.490" v="2369" actId="164"/>
          <ac:grpSpMkLst>
            <pc:docMk/>
            <pc:sldMk cId="2748384553" sldId="302"/>
            <ac:grpSpMk id="17" creationId="{96818189-8F0B-4A3F-8505-6F8E2D4DC619}"/>
          </ac:grpSpMkLst>
        </pc:grpChg>
        <pc:cxnChg chg="mod">
          <ac:chgData name="Schwalbe, Gesina" userId="f10b2128-5b74-496c-ab14-ab646d008762" providerId="ADAL" clId="{6817E6E4-A5DD-4C4B-A28C-BC8896E55134}" dt="2021-01-20T17:31:03.678" v="2215" actId="164"/>
          <ac:cxnSpMkLst>
            <pc:docMk/>
            <pc:sldMk cId="2748384553" sldId="302"/>
            <ac:cxnSpMk id="10" creationId="{F88B8225-9EAA-4DFF-9B72-6FA334EF48B3}"/>
          </ac:cxnSpMkLst>
        </pc:cxnChg>
        <pc:cxnChg chg="add mod">
          <ac:chgData name="Schwalbe, Gesina" userId="f10b2128-5b74-496c-ab14-ab646d008762" providerId="ADAL" clId="{6817E6E4-A5DD-4C4B-A28C-BC8896E55134}" dt="2021-01-20T19:36:43.087" v="4378" actId="14100"/>
          <ac:cxnSpMkLst>
            <pc:docMk/>
            <pc:sldMk cId="2748384553" sldId="302"/>
            <ac:cxnSpMk id="13" creationId="{9FB7FAE0-91B1-4418-A579-186F21745CDA}"/>
          </ac:cxnSpMkLst>
        </pc:cxnChg>
      </pc:sldChg>
      <pc:sldChg chg="addSp delSp modSp add modNotesTx">
        <pc:chgData name="Schwalbe, Gesina" userId="f10b2128-5b74-496c-ab14-ab646d008762" providerId="ADAL" clId="{6817E6E4-A5DD-4C4B-A28C-BC8896E55134}" dt="2021-01-21T10:22:09.869" v="7439" actId="20577"/>
        <pc:sldMkLst>
          <pc:docMk/>
          <pc:sldMk cId="4077860377" sldId="307"/>
        </pc:sldMkLst>
        <pc:spChg chg="mod">
          <ac:chgData name="Schwalbe, Gesina" userId="f10b2128-5b74-496c-ab14-ab646d008762" providerId="ADAL" clId="{6817E6E4-A5DD-4C4B-A28C-BC8896E55134}" dt="2021-01-21T08:52:43.564" v="7055" actId="404"/>
          <ac:spMkLst>
            <pc:docMk/>
            <pc:sldMk cId="4077860377" sldId="307"/>
            <ac:spMk id="2" creationId="{3B0E9806-E996-4B1D-97C6-448CC9227B9E}"/>
          </ac:spMkLst>
        </pc:spChg>
        <pc:spChg chg="mod">
          <ac:chgData name="Schwalbe, Gesina" userId="f10b2128-5b74-496c-ab14-ab646d008762" providerId="ADAL" clId="{6817E6E4-A5DD-4C4B-A28C-BC8896E55134}" dt="2021-01-21T08:54:17.653" v="7141" actId="404"/>
          <ac:spMkLst>
            <pc:docMk/>
            <pc:sldMk cId="4077860377" sldId="307"/>
            <ac:spMk id="5" creationId="{41E1542C-53F1-48EE-8A72-4F9E6D2B9F09}"/>
          </ac:spMkLst>
        </pc:spChg>
        <pc:spChg chg="del mod">
          <ac:chgData name="Schwalbe, Gesina" userId="f10b2128-5b74-496c-ab14-ab646d008762" providerId="ADAL" clId="{6817E6E4-A5DD-4C4B-A28C-BC8896E55134}" dt="2021-01-21T08:53:30.467" v="7060" actId="478"/>
          <ac:spMkLst>
            <pc:docMk/>
            <pc:sldMk cId="4077860377" sldId="307"/>
            <ac:spMk id="8" creationId="{A94FF5AA-D57F-44DB-8C62-55607B4B8132}"/>
          </ac:spMkLst>
        </pc:spChg>
        <pc:spChg chg="mod">
          <ac:chgData name="Schwalbe, Gesina" userId="f10b2128-5b74-496c-ab14-ab646d008762" providerId="ADAL" clId="{6817E6E4-A5DD-4C4B-A28C-BC8896E55134}" dt="2021-01-20T20:50:04.427" v="5713" actId="113"/>
          <ac:spMkLst>
            <pc:docMk/>
            <pc:sldMk cId="4077860377" sldId="307"/>
            <ac:spMk id="9" creationId="{03B65ED8-1BFA-4885-89C5-51F878E14A94}"/>
          </ac:spMkLst>
        </pc:spChg>
        <pc:spChg chg="add del mod">
          <ac:chgData name="Schwalbe, Gesina" userId="f10b2128-5b74-496c-ab14-ab646d008762" providerId="ADAL" clId="{6817E6E4-A5DD-4C4B-A28C-BC8896E55134}" dt="2021-01-21T08:53:36.201" v="7061" actId="478"/>
          <ac:spMkLst>
            <pc:docMk/>
            <pc:sldMk cId="4077860377" sldId="307"/>
            <ac:spMk id="12" creationId="{0DD1A73C-0F8F-41B3-B7EE-78B7CFAAAA86}"/>
          </ac:spMkLst>
        </pc:spChg>
        <pc:spChg chg="del mod">
          <ac:chgData name="Schwalbe, Gesina" userId="f10b2128-5b74-496c-ab14-ab646d008762" providerId="ADAL" clId="{6817E6E4-A5DD-4C4B-A28C-BC8896E55134}" dt="2021-01-20T19:22:13.360" v="4068" actId="478"/>
          <ac:spMkLst>
            <pc:docMk/>
            <pc:sldMk cId="4077860377" sldId="307"/>
            <ac:spMk id="40" creationId="{03D27DC8-2994-4B1E-95B7-141FC8BC5697}"/>
          </ac:spMkLst>
        </pc:spChg>
        <pc:spChg chg="del">
          <ac:chgData name="Schwalbe, Gesina" userId="f10b2128-5b74-496c-ab14-ab646d008762" providerId="ADAL" clId="{6817E6E4-A5DD-4C4B-A28C-BC8896E55134}" dt="2021-01-20T19:18:59.306" v="4011" actId="478"/>
          <ac:spMkLst>
            <pc:docMk/>
            <pc:sldMk cId="4077860377" sldId="307"/>
            <ac:spMk id="41" creationId="{E898F41F-6A09-4200-B85F-DF3DAA6E6712}"/>
          </ac:spMkLst>
        </pc:spChg>
        <pc:spChg chg="add mod">
          <ac:chgData name="Schwalbe, Gesina" userId="f10b2128-5b74-496c-ab14-ab646d008762" providerId="ADAL" clId="{6817E6E4-A5DD-4C4B-A28C-BC8896E55134}" dt="2021-01-21T08:54:17.653" v="7141" actId="404"/>
          <ac:spMkLst>
            <pc:docMk/>
            <pc:sldMk cId="4077860377" sldId="307"/>
            <ac:spMk id="42" creationId="{53831C21-EC0C-41D8-AB6A-D8A01777280E}"/>
          </ac:spMkLst>
        </pc:spChg>
        <pc:spChg chg="add mod">
          <ac:chgData name="Schwalbe, Gesina" userId="f10b2128-5b74-496c-ab14-ab646d008762" providerId="ADAL" clId="{6817E6E4-A5DD-4C4B-A28C-BC8896E55134}" dt="2021-01-21T08:54:17.653" v="7141" actId="404"/>
          <ac:spMkLst>
            <pc:docMk/>
            <pc:sldMk cId="4077860377" sldId="307"/>
            <ac:spMk id="43" creationId="{5A4E8F02-AA6B-49B6-A054-E7D158D5D6F0}"/>
          </ac:spMkLst>
        </pc:spChg>
        <pc:spChg chg="add mod">
          <ac:chgData name="Schwalbe, Gesina" userId="f10b2128-5b74-496c-ab14-ab646d008762" providerId="ADAL" clId="{6817E6E4-A5DD-4C4B-A28C-BC8896E55134}" dt="2021-01-21T08:54:17.653" v="7141" actId="404"/>
          <ac:spMkLst>
            <pc:docMk/>
            <pc:sldMk cId="4077860377" sldId="307"/>
            <ac:spMk id="44" creationId="{D0568AA0-B3D1-41F7-BF4F-B42EF5F7A5EB}"/>
          </ac:spMkLst>
        </pc:spChg>
        <pc:spChg chg="add del mod">
          <ac:chgData name="Schwalbe, Gesina" userId="f10b2128-5b74-496c-ab14-ab646d008762" providerId="ADAL" clId="{6817E6E4-A5DD-4C4B-A28C-BC8896E55134}" dt="2021-01-21T08:53:08.813" v="7057" actId="478"/>
          <ac:spMkLst>
            <pc:docMk/>
            <pc:sldMk cId="4077860377" sldId="307"/>
            <ac:spMk id="46" creationId="{0E6C142B-B2FB-435D-A8CA-DA31CDD0DD95}"/>
          </ac:spMkLst>
        </pc:spChg>
        <pc:spChg chg="add del mod">
          <ac:chgData name="Schwalbe, Gesina" userId="f10b2128-5b74-496c-ab14-ab646d008762" providerId="ADAL" clId="{6817E6E4-A5DD-4C4B-A28C-BC8896E55134}" dt="2021-01-20T19:43:46.945" v="4639" actId="478"/>
          <ac:spMkLst>
            <pc:docMk/>
            <pc:sldMk cId="4077860377" sldId="307"/>
            <ac:spMk id="47" creationId="{CD5C68AE-524F-4B6F-8ED5-3B57D0E9F414}"/>
          </ac:spMkLst>
        </pc:spChg>
        <pc:spChg chg="add del mod">
          <ac:chgData name="Schwalbe, Gesina" userId="f10b2128-5b74-496c-ab14-ab646d008762" providerId="ADAL" clId="{6817E6E4-A5DD-4C4B-A28C-BC8896E55134}" dt="2021-01-20T19:43:46.945" v="4639" actId="478"/>
          <ac:spMkLst>
            <pc:docMk/>
            <pc:sldMk cId="4077860377" sldId="307"/>
            <ac:spMk id="48" creationId="{9B31E246-35A1-4AEF-910E-B39F73FA5DD3}"/>
          </ac:spMkLst>
        </pc:spChg>
        <pc:grpChg chg="add mod">
          <ac:chgData name="Schwalbe, Gesina" userId="f10b2128-5b74-496c-ab14-ab646d008762" providerId="ADAL" clId="{6817E6E4-A5DD-4C4B-A28C-BC8896E55134}" dt="2021-01-20T19:43:04.839" v="4593" actId="164"/>
          <ac:grpSpMkLst>
            <pc:docMk/>
            <pc:sldMk cId="4077860377" sldId="307"/>
            <ac:grpSpMk id="4" creationId="{547C6FC7-2FD5-4E2E-B24B-86F09419FAF8}"/>
          </ac:grpSpMkLst>
        </pc:grpChg>
        <pc:grpChg chg="mod">
          <ac:chgData name="Schwalbe, Gesina" userId="f10b2128-5b74-496c-ab14-ab646d008762" providerId="ADAL" clId="{6817E6E4-A5DD-4C4B-A28C-BC8896E55134}" dt="2021-01-21T08:53:56.019" v="7135" actId="1038"/>
          <ac:grpSpMkLst>
            <pc:docMk/>
            <pc:sldMk cId="4077860377" sldId="307"/>
            <ac:grpSpMk id="7" creationId="{7DF0E40B-4381-4F11-8972-DD1D789197DD}"/>
          </ac:grpSpMkLst>
        </pc:grpChg>
        <pc:grpChg chg="del">
          <ac:chgData name="Schwalbe, Gesina" userId="f10b2128-5b74-496c-ab14-ab646d008762" providerId="ADAL" clId="{6817E6E4-A5DD-4C4B-A28C-BC8896E55134}" dt="2021-01-20T19:18:57.485" v="4010" actId="478"/>
          <ac:grpSpMkLst>
            <pc:docMk/>
            <pc:sldMk cId="4077860377" sldId="307"/>
            <ac:grpSpMk id="11" creationId="{03307DF4-A839-4F88-84C4-58FA2C37AAF1}"/>
          </ac:grpSpMkLst>
        </pc:grpChg>
        <pc:grpChg chg="add mod">
          <ac:chgData name="Schwalbe, Gesina" userId="f10b2128-5b74-496c-ab14-ab646d008762" providerId="ADAL" clId="{6817E6E4-A5DD-4C4B-A28C-BC8896E55134}" dt="2021-01-21T08:54:15.420" v="7140" actId="1037"/>
          <ac:grpSpMkLst>
            <pc:docMk/>
            <pc:sldMk cId="4077860377" sldId="307"/>
            <ac:grpSpMk id="45" creationId="{FCEFA086-54C4-4DAC-AACC-E7143EA823BF}"/>
          </ac:grpSpMkLst>
        </pc:grpChg>
        <pc:graphicFrameChg chg="mod modGraphic">
          <ac:chgData name="Schwalbe, Gesina" userId="f10b2128-5b74-496c-ab14-ab646d008762" providerId="ADAL" clId="{6817E6E4-A5DD-4C4B-A28C-BC8896E55134}" dt="2021-01-21T08:53:56.019" v="7135" actId="1038"/>
          <ac:graphicFrameMkLst>
            <pc:docMk/>
            <pc:sldMk cId="4077860377" sldId="307"/>
            <ac:graphicFrameMk id="3" creationId="{F370268B-FB5C-40BA-A24C-E44E6C3CFBDD}"/>
          </ac:graphicFrameMkLst>
        </pc:graphicFrameChg>
        <pc:picChg chg="mod">
          <ac:chgData name="Schwalbe, Gesina" userId="f10b2128-5b74-496c-ab14-ab646d008762" providerId="ADAL" clId="{6817E6E4-A5DD-4C4B-A28C-BC8896E55134}" dt="2021-01-20T19:41:40.669" v="4545" actId="1076"/>
          <ac:picMkLst>
            <pc:docMk/>
            <pc:sldMk cId="4077860377" sldId="307"/>
            <ac:picMk id="6" creationId="{CD822386-1CA6-4F47-B5BA-556AEF99A885}"/>
          </ac:picMkLst>
        </pc:picChg>
        <pc:picChg chg="del mod">
          <ac:chgData name="Schwalbe, Gesina" userId="f10b2128-5b74-496c-ab14-ab646d008762" providerId="ADAL" clId="{6817E6E4-A5DD-4C4B-A28C-BC8896E55134}" dt="2021-01-20T19:40:55.843" v="4535" actId="478"/>
          <ac:picMkLst>
            <pc:docMk/>
            <pc:sldMk cId="4077860377" sldId="307"/>
            <ac:picMk id="39" creationId="{4B74A637-2A7B-44FE-BFFE-8BB75B12BAB9}"/>
          </ac:picMkLst>
        </pc:picChg>
      </pc:sldChg>
      <pc:sldChg chg="addSp delSp modSp add modAnim">
        <pc:chgData name="Schwalbe, Gesina" userId="f10b2128-5b74-496c-ab14-ab646d008762" providerId="ADAL" clId="{6817E6E4-A5DD-4C4B-A28C-BC8896E55134}" dt="2021-01-21T08:22:07.546" v="6339" actId="1035"/>
        <pc:sldMkLst>
          <pc:docMk/>
          <pc:sldMk cId="4252388053" sldId="359"/>
        </pc:sldMkLst>
        <pc:spChg chg="mod">
          <ac:chgData name="Schwalbe, Gesina" userId="f10b2128-5b74-496c-ab14-ab646d008762" providerId="ADAL" clId="{6817E6E4-A5DD-4C4B-A28C-BC8896E55134}" dt="2021-01-20T19:52:42.475" v="4914" actId="114"/>
          <ac:spMkLst>
            <pc:docMk/>
            <pc:sldMk cId="4252388053" sldId="359"/>
            <ac:spMk id="2" creationId="{2AE86992-2E1D-4B3D-A99C-AA6E1D8A2440}"/>
          </ac:spMkLst>
        </pc:spChg>
        <pc:spChg chg="mod">
          <ac:chgData name="Schwalbe, Gesina" userId="f10b2128-5b74-496c-ab14-ab646d008762" providerId="ADAL" clId="{6817E6E4-A5DD-4C4B-A28C-BC8896E55134}" dt="2021-01-21T08:21:04.882" v="6316" actId="20577"/>
          <ac:spMkLst>
            <pc:docMk/>
            <pc:sldMk cId="4252388053" sldId="359"/>
            <ac:spMk id="8" creationId="{E1835434-DE1D-4B17-8EB7-6E66A9E2C50C}"/>
          </ac:spMkLst>
        </pc:spChg>
        <pc:spChg chg="mod">
          <ac:chgData name="Schwalbe, Gesina" userId="f10b2128-5b74-496c-ab14-ab646d008762" providerId="ADAL" clId="{6817E6E4-A5DD-4C4B-A28C-BC8896E55134}" dt="2021-01-21T08:22:07.546" v="6339" actId="1035"/>
          <ac:spMkLst>
            <pc:docMk/>
            <pc:sldMk cId="4252388053" sldId="359"/>
            <ac:spMk id="23" creationId="{8FFF8821-5EAC-44DE-8D59-2B0117FB9B03}"/>
          </ac:spMkLst>
        </pc:spChg>
        <pc:spChg chg="mod">
          <ac:chgData name="Schwalbe, Gesina" userId="f10b2128-5b74-496c-ab14-ab646d008762" providerId="ADAL" clId="{6817E6E4-A5DD-4C4B-A28C-BC8896E55134}" dt="2021-01-21T08:22:07.546" v="6339" actId="1035"/>
          <ac:spMkLst>
            <pc:docMk/>
            <pc:sldMk cId="4252388053" sldId="359"/>
            <ac:spMk id="24" creationId="{0B79E13A-7EC3-44E2-8EB3-F81CD25E499F}"/>
          </ac:spMkLst>
        </pc:spChg>
        <pc:spChg chg="mod">
          <ac:chgData name="Schwalbe, Gesina" userId="f10b2128-5b74-496c-ab14-ab646d008762" providerId="ADAL" clId="{6817E6E4-A5DD-4C4B-A28C-BC8896E55134}" dt="2021-01-21T08:22:07.546" v="6339" actId="1035"/>
          <ac:spMkLst>
            <pc:docMk/>
            <pc:sldMk cId="4252388053" sldId="359"/>
            <ac:spMk id="25" creationId="{D2765F5C-DAE0-4264-93A9-72CE80DA44E3}"/>
          </ac:spMkLst>
        </pc:spChg>
        <pc:spChg chg="mod topLvl">
          <ac:chgData name="Schwalbe, Gesina" userId="f10b2128-5b74-496c-ab14-ab646d008762" providerId="ADAL" clId="{6817E6E4-A5DD-4C4B-A28C-BC8896E55134}" dt="2021-01-20T20:53:00.864" v="5719" actId="164"/>
          <ac:spMkLst>
            <pc:docMk/>
            <pc:sldMk cId="4252388053" sldId="359"/>
            <ac:spMk id="35" creationId="{3F3526B3-6221-4D40-A9D7-E98EE9F42B58}"/>
          </ac:spMkLst>
        </pc:spChg>
        <pc:spChg chg="mod topLvl">
          <ac:chgData name="Schwalbe, Gesina" userId="f10b2128-5b74-496c-ab14-ab646d008762" providerId="ADAL" clId="{6817E6E4-A5DD-4C4B-A28C-BC8896E55134}" dt="2021-01-20T20:53:00.864" v="5719" actId="164"/>
          <ac:spMkLst>
            <pc:docMk/>
            <pc:sldMk cId="4252388053" sldId="359"/>
            <ac:spMk id="41" creationId="{EEB727D5-0E18-427D-B90B-D3705B639653}"/>
          </ac:spMkLst>
        </pc:spChg>
        <pc:spChg chg="mod topLvl">
          <ac:chgData name="Schwalbe, Gesina" userId="f10b2128-5b74-496c-ab14-ab646d008762" providerId="ADAL" clId="{6817E6E4-A5DD-4C4B-A28C-BC8896E55134}" dt="2021-01-20T20:52:55.725" v="5718" actId="164"/>
          <ac:spMkLst>
            <pc:docMk/>
            <pc:sldMk cId="4252388053" sldId="359"/>
            <ac:spMk id="42" creationId="{682190A7-1C54-4F54-BA43-FCBE825C5440}"/>
          </ac:spMkLst>
        </pc:spChg>
        <pc:spChg chg="mod topLvl">
          <ac:chgData name="Schwalbe, Gesina" userId="f10b2128-5b74-496c-ab14-ab646d008762" providerId="ADAL" clId="{6817E6E4-A5DD-4C4B-A28C-BC8896E55134}" dt="2021-01-21T08:21:35.415" v="6334" actId="20577"/>
          <ac:spMkLst>
            <pc:docMk/>
            <pc:sldMk cId="4252388053" sldId="359"/>
            <ac:spMk id="43" creationId="{254FE202-A364-4D31-9FE6-741275819A26}"/>
          </ac:spMkLst>
        </pc:spChg>
        <pc:spChg chg="mod">
          <ac:chgData name="Schwalbe, Gesina" userId="f10b2128-5b74-496c-ab14-ab646d008762" providerId="ADAL" clId="{6817E6E4-A5DD-4C4B-A28C-BC8896E55134}" dt="2021-01-20T20:53:00.864" v="5719" actId="164"/>
          <ac:spMkLst>
            <pc:docMk/>
            <pc:sldMk cId="4252388053" sldId="359"/>
            <ac:spMk id="44" creationId="{10D03C31-1822-4131-9337-A542F99CDA2A}"/>
          </ac:spMkLst>
        </pc:spChg>
        <pc:spChg chg="mod">
          <ac:chgData name="Schwalbe, Gesina" userId="f10b2128-5b74-496c-ab14-ab646d008762" providerId="ADAL" clId="{6817E6E4-A5DD-4C4B-A28C-BC8896E55134}" dt="2021-01-20T20:52:55.725" v="5718" actId="164"/>
          <ac:spMkLst>
            <pc:docMk/>
            <pc:sldMk cId="4252388053" sldId="359"/>
            <ac:spMk id="48" creationId="{963B498E-7DAC-4B53-892E-0761A3391334}"/>
          </ac:spMkLst>
        </pc:spChg>
        <pc:grpChg chg="add del mod">
          <ac:chgData name="Schwalbe, Gesina" userId="f10b2128-5b74-496c-ab14-ab646d008762" providerId="ADAL" clId="{6817E6E4-A5DD-4C4B-A28C-BC8896E55134}" dt="2021-01-20T20:52:27.566" v="5715" actId="165"/>
          <ac:grpSpMkLst>
            <pc:docMk/>
            <pc:sldMk cId="4252388053" sldId="359"/>
            <ac:grpSpMk id="3" creationId="{96C756F1-8A4F-49AC-B83C-D41652F1836B}"/>
          </ac:grpSpMkLst>
        </pc:grpChg>
        <pc:grpChg chg="add mod">
          <ac:chgData name="Schwalbe, Gesina" userId="f10b2128-5b74-496c-ab14-ab646d008762" providerId="ADAL" clId="{6817E6E4-A5DD-4C4B-A28C-BC8896E55134}" dt="2021-01-21T08:21:17.165" v="6324" actId="1038"/>
          <ac:grpSpMkLst>
            <pc:docMk/>
            <pc:sldMk cId="4252388053" sldId="359"/>
            <ac:grpSpMk id="4" creationId="{FBAE1CBF-E6BE-40CD-8260-87A11910CDB6}"/>
          </ac:grpSpMkLst>
        </pc:grpChg>
        <pc:grpChg chg="add mod ord">
          <ac:chgData name="Schwalbe, Gesina" userId="f10b2128-5b74-496c-ab14-ab646d008762" providerId="ADAL" clId="{6817E6E4-A5DD-4C4B-A28C-BC8896E55134}" dt="2021-01-21T08:21:17.165" v="6324" actId="1038"/>
          <ac:grpSpMkLst>
            <pc:docMk/>
            <pc:sldMk cId="4252388053" sldId="359"/>
            <ac:grpSpMk id="5" creationId="{2892C079-8FAB-41B5-AC09-81A60B09F1D2}"/>
          </ac:grpSpMkLst>
        </pc:grpChg>
        <pc:grpChg chg="mod">
          <ac:chgData name="Schwalbe, Gesina" userId="f10b2128-5b74-496c-ab14-ab646d008762" providerId="ADAL" clId="{6817E6E4-A5DD-4C4B-A28C-BC8896E55134}" dt="2021-01-20T20:52:55.725" v="5718" actId="164"/>
          <ac:grpSpMkLst>
            <pc:docMk/>
            <pc:sldMk cId="4252388053" sldId="359"/>
            <ac:grpSpMk id="15" creationId="{3A02A88A-283C-499F-AD39-44CAB77021ED}"/>
          </ac:grpSpMkLst>
        </pc:grpChg>
        <pc:grpChg chg="del mod topLvl">
          <ac:chgData name="Schwalbe, Gesina" userId="f10b2128-5b74-496c-ab14-ab646d008762" providerId="ADAL" clId="{6817E6E4-A5DD-4C4B-A28C-BC8896E55134}" dt="2021-01-20T20:52:32.139" v="5716" actId="165"/>
          <ac:grpSpMkLst>
            <pc:docMk/>
            <pc:sldMk cId="4252388053" sldId="359"/>
            <ac:grpSpMk id="32" creationId="{AB0C0F44-C9D3-4FCA-B43B-943F4038B9A0}"/>
          </ac:grpSpMkLst>
        </pc:grpChg>
        <pc:grpChg chg="del mod topLvl">
          <ac:chgData name="Schwalbe, Gesina" userId="f10b2128-5b74-496c-ab14-ab646d008762" providerId="ADAL" clId="{6817E6E4-A5DD-4C4B-A28C-BC8896E55134}" dt="2021-01-20T20:52:41.891" v="5717" actId="165"/>
          <ac:grpSpMkLst>
            <pc:docMk/>
            <pc:sldMk cId="4252388053" sldId="359"/>
            <ac:grpSpMk id="40" creationId="{D02551E2-B676-4DC8-994D-DA0CCF29C2CF}"/>
          </ac:grpSpMkLst>
        </pc:grpChg>
        <pc:picChg chg="mod">
          <ac:chgData name="Schwalbe, Gesina" userId="f10b2128-5b74-496c-ab14-ab646d008762" providerId="ADAL" clId="{6817E6E4-A5DD-4C4B-A28C-BC8896E55134}" dt="2021-01-21T08:22:07.546" v="6339" actId="1035"/>
          <ac:picMkLst>
            <pc:docMk/>
            <pc:sldMk cId="4252388053" sldId="359"/>
            <ac:picMk id="17" creationId="{C96B49F8-9704-4624-B839-BCBEC4C4AD48}"/>
          </ac:picMkLst>
        </pc:picChg>
        <pc:picChg chg="mod">
          <ac:chgData name="Schwalbe, Gesina" userId="f10b2128-5b74-496c-ab14-ab646d008762" providerId="ADAL" clId="{6817E6E4-A5DD-4C4B-A28C-BC8896E55134}" dt="2021-01-21T08:22:07.546" v="6339" actId="1035"/>
          <ac:picMkLst>
            <pc:docMk/>
            <pc:sldMk cId="4252388053" sldId="359"/>
            <ac:picMk id="18" creationId="{DD199428-9EF2-4E8E-98E1-3FC2C2A3AC85}"/>
          </ac:picMkLst>
        </pc:picChg>
        <pc:picChg chg="mod topLvl">
          <ac:chgData name="Schwalbe, Gesina" userId="f10b2128-5b74-496c-ab14-ab646d008762" providerId="ADAL" clId="{6817E6E4-A5DD-4C4B-A28C-BC8896E55134}" dt="2021-01-20T20:53:00.864" v="5719" actId="164"/>
          <ac:picMkLst>
            <pc:docMk/>
            <pc:sldMk cId="4252388053" sldId="359"/>
            <ac:picMk id="36" creationId="{5AE38B13-E13A-44BE-B97F-A15EA91B2441}"/>
          </ac:picMkLst>
        </pc:picChg>
        <pc:picChg chg="mod">
          <ac:chgData name="Schwalbe, Gesina" userId="f10b2128-5b74-496c-ab14-ab646d008762" providerId="ADAL" clId="{6817E6E4-A5DD-4C4B-A28C-BC8896E55134}" dt="2021-01-20T20:52:55.725" v="5718" actId="164"/>
          <ac:picMkLst>
            <pc:docMk/>
            <pc:sldMk cId="4252388053" sldId="359"/>
            <ac:picMk id="45" creationId="{E2B338BF-DCBF-48E8-98A9-590F5F7A169A}"/>
          </ac:picMkLst>
        </pc:picChg>
        <pc:cxnChg chg="mod topLvl">
          <ac:chgData name="Schwalbe, Gesina" userId="f10b2128-5b74-496c-ab14-ab646d008762" providerId="ADAL" clId="{6817E6E4-A5DD-4C4B-A28C-BC8896E55134}" dt="2021-01-20T20:53:00.864" v="5719" actId="164"/>
          <ac:cxnSpMkLst>
            <pc:docMk/>
            <pc:sldMk cId="4252388053" sldId="359"/>
            <ac:cxnSpMk id="37" creationId="{2A95BF5D-21CB-49EE-9290-16343127D55D}"/>
          </ac:cxnSpMkLst>
        </pc:cxnChg>
        <pc:cxnChg chg="mod topLvl">
          <ac:chgData name="Schwalbe, Gesina" userId="f10b2128-5b74-496c-ab14-ab646d008762" providerId="ADAL" clId="{6817E6E4-A5DD-4C4B-A28C-BC8896E55134}" dt="2021-01-20T20:53:00.864" v="5719" actId="164"/>
          <ac:cxnSpMkLst>
            <pc:docMk/>
            <pc:sldMk cId="4252388053" sldId="359"/>
            <ac:cxnSpMk id="38" creationId="{0CD58121-1C9E-4307-90CF-FB505A49B3FD}"/>
          </ac:cxnSpMkLst>
        </pc:cxnChg>
      </pc:sldChg>
      <pc:sldChg chg="modSp add modAnim modNotesTx">
        <pc:chgData name="Schwalbe, Gesina" userId="f10b2128-5b74-496c-ab14-ab646d008762" providerId="ADAL" clId="{6817E6E4-A5DD-4C4B-A28C-BC8896E55134}" dt="2021-01-21T11:02:28.103" v="7537" actId="20577"/>
        <pc:sldMkLst>
          <pc:docMk/>
          <pc:sldMk cId="3145939635" sldId="390"/>
        </pc:sldMkLst>
        <pc:spChg chg="mod">
          <ac:chgData name="Schwalbe, Gesina" userId="f10b2128-5b74-496c-ab14-ab646d008762" providerId="ADAL" clId="{6817E6E4-A5DD-4C4B-A28C-BC8896E55134}" dt="2021-01-21T11:02:28.103" v="7537" actId="20577"/>
          <ac:spMkLst>
            <pc:docMk/>
            <pc:sldMk cId="3145939635" sldId="390"/>
            <ac:spMk id="6" creationId="{EC28AAEF-F315-4C1E-B575-5011FB8EAEAC}"/>
          </ac:spMkLst>
        </pc:spChg>
        <pc:spChg chg="mod">
          <ac:chgData name="Schwalbe, Gesina" userId="f10b2128-5b74-496c-ab14-ab646d008762" providerId="ADAL" clId="{6817E6E4-A5DD-4C4B-A28C-BC8896E55134}" dt="2021-01-21T08:15:45.638" v="6253" actId="20577"/>
          <ac:spMkLst>
            <pc:docMk/>
            <pc:sldMk cId="3145939635" sldId="390"/>
            <ac:spMk id="10" creationId="{379CB649-7E9D-4D02-92C4-3E2137FDB1B4}"/>
          </ac:spMkLst>
        </pc:spChg>
        <pc:spChg chg="mod">
          <ac:chgData name="Schwalbe, Gesina" userId="f10b2128-5b74-496c-ab14-ab646d008762" providerId="ADAL" clId="{6817E6E4-A5DD-4C4B-A28C-BC8896E55134}" dt="2021-01-21T08:52:00.013" v="7052" actId="1076"/>
          <ac:spMkLst>
            <pc:docMk/>
            <pc:sldMk cId="3145939635" sldId="390"/>
            <ac:spMk id="18" creationId="{19C3BCA5-30E7-447E-9777-9F4F57B38A08}"/>
          </ac:spMkLst>
        </pc:spChg>
        <pc:spChg chg="mod">
          <ac:chgData name="Schwalbe, Gesina" userId="f10b2128-5b74-496c-ab14-ab646d008762" providerId="ADAL" clId="{6817E6E4-A5DD-4C4B-A28C-BC8896E55134}" dt="2021-01-20T18:08:40.780" v="3289" actId="1036"/>
          <ac:spMkLst>
            <pc:docMk/>
            <pc:sldMk cId="3145939635" sldId="390"/>
            <ac:spMk id="19" creationId="{D0BACB49-AE2A-436B-A73A-3373DC600467}"/>
          </ac:spMkLst>
        </pc:spChg>
        <pc:spChg chg="mod">
          <ac:chgData name="Schwalbe, Gesina" userId="f10b2128-5b74-496c-ab14-ab646d008762" providerId="ADAL" clId="{6817E6E4-A5DD-4C4B-A28C-BC8896E55134}" dt="2021-01-20T18:08:40.780" v="3289" actId="1036"/>
          <ac:spMkLst>
            <pc:docMk/>
            <pc:sldMk cId="3145939635" sldId="390"/>
            <ac:spMk id="20" creationId="{6C603C62-810C-4308-93C8-EE4B2AC03632}"/>
          </ac:spMkLst>
        </pc:spChg>
        <pc:spChg chg="mod">
          <ac:chgData name="Schwalbe, Gesina" userId="f10b2128-5b74-496c-ab14-ab646d008762" providerId="ADAL" clId="{6817E6E4-A5DD-4C4B-A28C-BC8896E55134}" dt="2021-01-20T18:08:40.780" v="3289" actId="1036"/>
          <ac:spMkLst>
            <pc:docMk/>
            <pc:sldMk cId="3145939635" sldId="390"/>
            <ac:spMk id="37" creationId="{10EEE0F6-7229-487E-B7E7-DADD4A360F76}"/>
          </ac:spMkLst>
        </pc:spChg>
        <pc:spChg chg="mod">
          <ac:chgData name="Schwalbe, Gesina" userId="f10b2128-5b74-496c-ab14-ab646d008762" providerId="ADAL" clId="{6817E6E4-A5DD-4C4B-A28C-BC8896E55134}" dt="2021-01-20T18:08:40.780" v="3289" actId="1036"/>
          <ac:spMkLst>
            <pc:docMk/>
            <pc:sldMk cId="3145939635" sldId="390"/>
            <ac:spMk id="38" creationId="{A412C5B6-F0DB-416C-ACA1-734A0E7AD1DE}"/>
          </ac:spMkLst>
        </pc:spChg>
        <pc:spChg chg="mod">
          <ac:chgData name="Schwalbe, Gesina" userId="f10b2128-5b74-496c-ab14-ab646d008762" providerId="ADAL" clId="{6817E6E4-A5DD-4C4B-A28C-BC8896E55134}" dt="2021-01-20T18:11:14.756" v="3370" actId="20577"/>
          <ac:spMkLst>
            <pc:docMk/>
            <pc:sldMk cId="3145939635" sldId="390"/>
            <ac:spMk id="39" creationId="{F6A2DB82-BDF6-490B-AE17-301E2B8E7C55}"/>
          </ac:spMkLst>
        </pc:spChg>
        <pc:spChg chg="mod">
          <ac:chgData name="Schwalbe, Gesina" userId="f10b2128-5b74-496c-ab14-ab646d008762" providerId="ADAL" clId="{6817E6E4-A5DD-4C4B-A28C-BC8896E55134}" dt="2021-01-20T18:08:40.780" v="3289" actId="1036"/>
          <ac:spMkLst>
            <pc:docMk/>
            <pc:sldMk cId="3145939635" sldId="390"/>
            <ac:spMk id="40" creationId="{0C7F1359-A309-43A0-9B94-5ECA46E45D84}"/>
          </ac:spMkLst>
        </pc:spChg>
        <pc:spChg chg="mod">
          <ac:chgData name="Schwalbe, Gesina" userId="f10b2128-5b74-496c-ab14-ab646d008762" providerId="ADAL" clId="{6817E6E4-A5DD-4C4B-A28C-BC8896E55134}" dt="2021-01-20T18:10:44.534" v="3356" actId="1037"/>
          <ac:spMkLst>
            <pc:docMk/>
            <pc:sldMk cId="3145939635" sldId="390"/>
            <ac:spMk id="46" creationId="{F6900A41-3F15-4521-9C63-260AA648AF30}"/>
          </ac:spMkLst>
        </pc:spChg>
        <pc:grpChg chg="mod">
          <ac:chgData name="Schwalbe, Gesina" userId="f10b2128-5b74-496c-ab14-ab646d008762" providerId="ADAL" clId="{6817E6E4-A5DD-4C4B-A28C-BC8896E55134}" dt="2021-01-20T18:08:40.780" v="3289" actId="1036"/>
          <ac:grpSpMkLst>
            <pc:docMk/>
            <pc:sldMk cId="3145939635" sldId="390"/>
            <ac:grpSpMk id="11" creationId="{A8B664A3-4927-42A7-AA1F-3C322FCB731C}"/>
          </ac:grpSpMkLst>
        </pc:grpChg>
        <pc:grpChg chg="mod">
          <ac:chgData name="Schwalbe, Gesina" userId="f10b2128-5b74-496c-ab14-ab646d008762" providerId="ADAL" clId="{6817E6E4-A5DD-4C4B-A28C-BC8896E55134}" dt="2021-01-20T18:08:40.780" v="3289" actId="1036"/>
          <ac:grpSpMkLst>
            <pc:docMk/>
            <pc:sldMk cId="3145939635" sldId="390"/>
            <ac:grpSpMk id="15" creationId="{0766F8AD-915E-40B1-83B7-9A34531669A9}"/>
          </ac:grpSpMkLst>
        </pc:grpChg>
        <pc:picChg chg="mod">
          <ac:chgData name="Schwalbe, Gesina" userId="f10b2128-5b74-496c-ab14-ab646d008762" providerId="ADAL" clId="{6817E6E4-A5DD-4C4B-A28C-BC8896E55134}" dt="2021-01-20T18:08:40.780" v="3289" actId="1036"/>
          <ac:picMkLst>
            <pc:docMk/>
            <pc:sldMk cId="3145939635" sldId="390"/>
            <ac:picMk id="24" creationId="{18142B02-D825-472C-AEA4-068FEE8FF802}"/>
          </ac:picMkLst>
        </pc:picChg>
        <pc:picChg chg="mod">
          <ac:chgData name="Schwalbe, Gesina" userId="f10b2128-5b74-496c-ab14-ab646d008762" providerId="ADAL" clId="{6817E6E4-A5DD-4C4B-A28C-BC8896E55134}" dt="2021-01-20T18:08:40.780" v="3289" actId="1036"/>
          <ac:picMkLst>
            <pc:docMk/>
            <pc:sldMk cId="3145939635" sldId="390"/>
            <ac:picMk id="41" creationId="{8BDA39A9-E096-46B0-8C0C-6E9A73BEE188}"/>
          </ac:picMkLst>
        </pc:picChg>
        <pc:cxnChg chg="mod">
          <ac:chgData name="Schwalbe, Gesina" userId="f10b2128-5b74-496c-ab14-ab646d008762" providerId="ADAL" clId="{6817E6E4-A5DD-4C4B-A28C-BC8896E55134}" dt="2021-01-20T18:08:40.780" v="3289" actId="1036"/>
          <ac:cxnSpMkLst>
            <pc:docMk/>
            <pc:sldMk cId="3145939635" sldId="390"/>
            <ac:cxnSpMk id="43" creationId="{CD3C5644-7E3B-49C4-9D6B-A0E9C42D042C}"/>
          </ac:cxnSpMkLst>
        </pc:cxnChg>
        <pc:cxnChg chg="mod">
          <ac:chgData name="Schwalbe, Gesina" userId="f10b2128-5b74-496c-ab14-ab646d008762" providerId="ADAL" clId="{6817E6E4-A5DD-4C4B-A28C-BC8896E55134}" dt="2021-01-20T18:10:44.534" v="3356" actId="1037"/>
          <ac:cxnSpMkLst>
            <pc:docMk/>
            <pc:sldMk cId="3145939635" sldId="390"/>
            <ac:cxnSpMk id="48" creationId="{D4C3FA22-3D53-4675-B178-8EF50503966E}"/>
          </ac:cxnSpMkLst>
        </pc:cxnChg>
      </pc:sldChg>
      <pc:sldChg chg="addSp delSp modSp add modAnim modNotesTx">
        <pc:chgData name="Schwalbe, Gesina" userId="f10b2128-5b74-496c-ab14-ab646d008762" providerId="ADAL" clId="{6817E6E4-A5DD-4C4B-A28C-BC8896E55134}" dt="2021-01-21T09:46:52.318" v="7371"/>
        <pc:sldMkLst>
          <pc:docMk/>
          <pc:sldMk cId="1985182119" sldId="392"/>
        </pc:sldMkLst>
        <pc:spChg chg="mod">
          <ac:chgData name="Schwalbe, Gesina" userId="f10b2128-5b74-496c-ab14-ab646d008762" providerId="ADAL" clId="{6817E6E4-A5DD-4C4B-A28C-BC8896E55134}" dt="2021-01-20T17:51:29.145" v="2778" actId="20577"/>
          <ac:spMkLst>
            <pc:docMk/>
            <pc:sldMk cId="1985182119" sldId="392"/>
            <ac:spMk id="2" creationId="{54839D13-21B4-4D86-8C46-62C30FAA5440}"/>
          </ac:spMkLst>
        </pc:spChg>
        <pc:spChg chg="add mod">
          <ac:chgData name="Schwalbe, Gesina" userId="f10b2128-5b74-496c-ab14-ab646d008762" providerId="ADAL" clId="{6817E6E4-A5DD-4C4B-A28C-BC8896E55134}" dt="2021-01-21T08:16:48.588" v="6259" actId="2711"/>
          <ac:spMkLst>
            <pc:docMk/>
            <pc:sldMk cId="1985182119" sldId="392"/>
            <ac:spMk id="4" creationId="{2AD0EBB2-573C-4F52-B8C9-54D5E9D6BF3B}"/>
          </ac:spMkLst>
        </pc:spChg>
        <pc:spChg chg="add del mod">
          <ac:chgData name="Schwalbe, Gesina" userId="f10b2128-5b74-496c-ab14-ab646d008762" providerId="ADAL" clId="{6817E6E4-A5DD-4C4B-A28C-BC8896E55134}" dt="2021-01-21T08:33:45.546" v="6661"/>
          <ac:spMkLst>
            <pc:docMk/>
            <pc:sldMk cId="1985182119" sldId="392"/>
            <ac:spMk id="7" creationId="{5D112290-64A4-4CFC-A77B-F387A27B120C}"/>
          </ac:spMkLst>
        </pc:spChg>
        <pc:spChg chg="add del">
          <ac:chgData name="Schwalbe, Gesina" userId="f10b2128-5b74-496c-ab14-ab646d008762" providerId="ADAL" clId="{6817E6E4-A5DD-4C4B-A28C-BC8896E55134}" dt="2021-01-20T18:07:29.339" v="3246"/>
          <ac:spMkLst>
            <pc:docMk/>
            <pc:sldMk cId="1985182119" sldId="392"/>
            <ac:spMk id="13" creationId="{C6BF655D-3FBA-4A24-A7AE-42626F57E663}"/>
          </ac:spMkLst>
        </pc:spChg>
        <pc:spChg chg="mod">
          <ac:chgData name="Schwalbe, Gesina" userId="f10b2128-5b74-496c-ab14-ab646d008762" providerId="ADAL" clId="{6817E6E4-A5DD-4C4B-A28C-BC8896E55134}" dt="2021-01-20T20:44:09.069" v="5709" actId="164"/>
          <ac:spMkLst>
            <pc:docMk/>
            <pc:sldMk cId="1985182119" sldId="392"/>
            <ac:spMk id="425" creationId="{39C52E1F-B4B4-42FD-B819-5B8686524765}"/>
          </ac:spMkLst>
        </pc:spChg>
        <pc:spChg chg="mod">
          <ac:chgData name="Schwalbe, Gesina" userId="f10b2128-5b74-496c-ab14-ab646d008762" providerId="ADAL" clId="{6817E6E4-A5DD-4C4B-A28C-BC8896E55134}" dt="2021-01-20T20:44:09.069" v="5709" actId="164"/>
          <ac:spMkLst>
            <pc:docMk/>
            <pc:sldMk cId="1985182119" sldId="392"/>
            <ac:spMk id="428" creationId="{C7DFA2D3-8F55-4986-8905-2456E5C2BBB5}"/>
          </ac:spMkLst>
        </pc:spChg>
        <pc:spChg chg="mod">
          <ac:chgData name="Schwalbe, Gesina" userId="f10b2128-5b74-496c-ab14-ab646d008762" providerId="ADAL" clId="{6817E6E4-A5DD-4C4B-A28C-BC8896E55134}" dt="2021-01-20T20:44:09.069" v="5709" actId="164"/>
          <ac:spMkLst>
            <pc:docMk/>
            <pc:sldMk cId="1985182119" sldId="392"/>
            <ac:spMk id="429" creationId="{D27C1559-C139-48D9-ABD0-144843ADEC5E}"/>
          </ac:spMkLst>
        </pc:spChg>
        <pc:spChg chg="mod">
          <ac:chgData name="Schwalbe, Gesina" userId="f10b2128-5b74-496c-ab14-ab646d008762" providerId="ADAL" clId="{6817E6E4-A5DD-4C4B-A28C-BC8896E55134}" dt="2021-01-20T20:44:09.069" v="5709" actId="164"/>
          <ac:spMkLst>
            <pc:docMk/>
            <pc:sldMk cId="1985182119" sldId="392"/>
            <ac:spMk id="1416" creationId="{8AF9EB04-29E3-4AC2-A8C1-0E2284939A31}"/>
          </ac:spMkLst>
        </pc:spChg>
        <pc:spChg chg="mod">
          <ac:chgData name="Schwalbe, Gesina" userId="f10b2128-5b74-496c-ab14-ab646d008762" providerId="ADAL" clId="{6817E6E4-A5DD-4C4B-A28C-BC8896E55134}" dt="2021-01-20T17:47:39.271" v="2664" actId="20577"/>
          <ac:spMkLst>
            <pc:docMk/>
            <pc:sldMk cId="1985182119" sldId="392"/>
            <ac:spMk id="1417" creationId="{4555ACF8-0466-47C7-9164-5453688F71C9}"/>
          </ac:spMkLst>
        </pc:spChg>
        <pc:grpChg chg="add mod">
          <ac:chgData name="Schwalbe, Gesina" userId="f10b2128-5b74-496c-ab14-ab646d008762" providerId="ADAL" clId="{6817E6E4-A5DD-4C4B-A28C-BC8896E55134}" dt="2021-01-21T08:16:43.676" v="6258"/>
          <ac:grpSpMkLst>
            <pc:docMk/>
            <pc:sldMk cId="1985182119" sldId="392"/>
            <ac:grpSpMk id="5" creationId="{027CF6D4-F3F7-438D-9658-DCAB571243B3}"/>
          </ac:grpSpMkLst>
        </pc:grpChg>
        <pc:grpChg chg="add mod">
          <ac:chgData name="Schwalbe, Gesina" userId="f10b2128-5b74-496c-ab14-ab646d008762" providerId="ADAL" clId="{6817E6E4-A5DD-4C4B-A28C-BC8896E55134}" dt="2021-01-21T08:39:03.661" v="6708" actId="478"/>
          <ac:grpSpMkLst>
            <pc:docMk/>
            <pc:sldMk cId="1985182119" sldId="392"/>
            <ac:grpSpMk id="6" creationId="{879B8470-B184-43EA-BE02-5D9BE2DCC0F3}"/>
          </ac:grpSpMkLst>
        </pc:grpChg>
        <pc:grpChg chg="add mod">
          <ac:chgData name="Schwalbe, Gesina" userId="f10b2128-5b74-496c-ab14-ab646d008762" providerId="ADAL" clId="{6817E6E4-A5DD-4C4B-A28C-BC8896E55134}" dt="2021-01-21T09:46:50.364" v="7370" actId="164"/>
          <ac:grpSpMkLst>
            <pc:docMk/>
            <pc:sldMk cId="1985182119" sldId="392"/>
            <ac:grpSpMk id="7" creationId="{9CAF4E9B-2025-4842-89AE-07C025FD2691}"/>
          </ac:grpSpMkLst>
        </pc:grpChg>
        <pc:grpChg chg="add mod">
          <ac:chgData name="Schwalbe, Gesina" userId="f10b2128-5b74-496c-ab14-ab646d008762" providerId="ADAL" clId="{6817E6E4-A5DD-4C4B-A28C-BC8896E55134}" dt="2021-01-21T09:46:50.364" v="7370" actId="164"/>
          <ac:grpSpMkLst>
            <pc:docMk/>
            <pc:sldMk cId="1985182119" sldId="392"/>
            <ac:grpSpMk id="10" creationId="{BCC294C3-4F25-4EFE-8C5C-7C589DC81AB3}"/>
          </ac:grpSpMkLst>
        </pc:grpChg>
        <pc:picChg chg="add mod">
          <ac:chgData name="Schwalbe, Gesina" userId="f10b2128-5b74-496c-ab14-ab646d008762" providerId="ADAL" clId="{6817E6E4-A5DD-4C4B-A28C-BC8896E55134}" dt="2021-01-21T08:14:58.854" v="6243" actId="1076"/>
          <ac:picMkLst>
            <pc:docMk/>
            <pc:sldMk cId="1985182119" sldId="392"/>
            <ac:picMk id="3" creationId="{5A7CBA8A-1A00-4A21-9E34-9C8D992D9D15}"/>
          </ac:picMkLst>
        </pc:picChg>
        <pc:picChg chg="add mod ord modCrop">
          <ac:chgData name="Schwalbe, Gesina" userId="f10b2128-5b74-496c-ab14-ab646d008762" providerId="ADAL" clId="{6817E6E4-A5DD-4C4B-A28C-BC8896E55134}" dt="2021-01-21T08:36:16.812" v="6679" actId="164"/>
          <ac:picMkLst>
            <pc:docMk/>
            <pc:sldMk cId="1985182119" sldId="392"/>
            <ac:picMk id="9" creationId="{1361C1F5-D49D-4EDE-9EB7-C7580B893046}"/>
          </ac:picMkLst>
        </pc:picChg>
        <pc:picChg chg="add del mod modCrop">
          <ac:chgData name="Schwalbe, Gesina" userId="f10b2128-5b74-496c-ab14-ab646d008762" providerId="ADAL" clId="{6817E6E4-A5DD-4C4B-A28C-BC8896E55134}" dt="2021-01-21T08:36:58.595" v="6684" actId="478"/>
          <ac:picMkLst>
            <pc:docMk/>
            <pc:sldMk cId="1985182119" sldId="392"/>
            <ac:picMk id="12" creationId="{FD0FB094-FE5C-499B-846E-1CC6D60D3DB4}"/>
          </ac:picMkLst>
        </pc:picChg>
        <pc:picChg chg="add mod ord modCrop">
          <ac:chgData name="Schwalbe, Gesina" userId="f10b2128-5b74-496c-ab14-ab646d008762" providerId="ADAL" clId="{6817E6E4-A5DD-4C4B-A28C-BC8896E55134}" dt="2021-01-21T09:46:50.364" v="7370" actId="164"/>
          <ac:picMkLst>
            <pc:docMk/>
            <pc:sldMk cId="1985182119" sldId="392"/>
            <ac:picMk id="13" creationId="{044B5CE3-96CF-40C3-BF35-D4F523DB0CF2}"/>
          </ac:picMkLst>
        </pc:picChg>
        <pc:picChg chg="add mod modCrop">
          <ac:chgData name="Schwalbe, Gesina" userId="f10b2128-5b74-496c-ab14-ab646d008762" providerId="ADAL" clId="{6817E6E4-A5DD-4C4B-A28C-BC8896E55134}" dt="2021-01-21T08:37:02.494" v="6695" actId="1036"/>
          <ac:picMkLst>
            <pc:docMk/>
            <pc:sldMk cId="1985182119" sldId="392"/>
            <ac:picMk id="21" creationId="{8E064860-A50F-4BBB-AF84-2A2B85245311}"/>
          </ac:picMkLst>
        </pc:picChg>
        <pc:picChg chg="del mod">
          <ac:chgData name="Schwalbe, Gesina" userId="f10b2128-5b74-496c-ab14-ab646d008762" providerId="ADAL" clId="{6817E6E4-A5DD-4C4B-A28C-BC8896E55134}" dt="2021-01-21T08:35:47.587" v="6674" actId="478"/>
          <ac:picMkLst>
            <pc:docMk/>
            <pc:sldMk cId="1985182119" sldId="392"/>
            <ac:picMk id="1026" creationId="{DA82725E-49CD-4F1A-99A7-CC4760160A25}"/>
          </ac:picMkLst>
        </pc:picChg>
        <pc:picChg chg="mod modCrop">
          <ac:chgData name="Schwalbe, Gesina" userId="f10b2128-5b74-496c-ab14-ab646d008762" providerId="ADAL" clId="{6817E6E4-A5DD-4C4B-A28C-BC8896E55134}" dt="2021-01-20T20:44:09.069" v="5709" actId="164"/>
          <ac:picMkLst>
            <pc:docMk/>
            <pc:sldMk cId="1985182119" sldId="392"/>
            <ac:picMk id="1410" creationId="{1CFAE782-A0F6-4CFF-9934-74B2EC65127A}"/>
          </ac:picMkLst>
        </pc:picChg>
        <pc:picChg chg="del mod">
          <ac:chgData name="Schwalbe, Gesina" userId="f10b2128-5b74-496c-ab14-ab646d008762" providerId="ADAL" clId="{6817E6E4-A5DD-4C4B-A28C-BC8896E55134}" dt="2021-01-21T08:39:03.661" v="6708" actId="478"/>
          <ac:picMkLst>
            <pc:docMk/>
            <pc:sldMk cId="1985182119" sldId="392"/>
            <ac:picMk id="1411" creationId="{8ED7EFAF-E19A-4877-82F1-6705E3B8DFA4}"/>
          </ac:picMkLst>
        </pc:picChg>
        <pc:picChg chg="mod modCrop">
          <ac:chgData name="Schwalbe, Gesina" userId="f10b2128-5b74-496c-ab14-ab646d008762" providerId="ADAL" clId="{6817E6E4-A5DD-4C4B-A28C-BC8896E55134}" dt="2021-01-20T20:44:09.069" v="5709" actId="164"/>
          <ac:picMkLst>
            <pc:docMk/>
            <pc:sldMk cId="1985182119" sldId="392"/>
            <ac:picMk id="1415" creationId="{E8CF472F-AD96-428C-AF4E-8052BECEFE27}"/>
          </ac:picMkLst>
        </pc:picChg>
      </pc:sldChg>
      <pc:sldChg chg="addSp delSp modSp add modNotesTx">
        <pc:chgData name="Schwalbe, Gesina" userId="f10b2128-5b74-496c-ab14-ab646d008762" providerId="ADAL" clId="{6817E6E4-A5DD-4C4B-A28C-BC8896E55134}" dt="2021-01-21T08:24:55.496" v="6526" actId="478"/>
        <pc:sldMkLst>
          <pc:docMk/>
          <pc:sldMk cId="4018437381" sldId="394"/>
        </pc:sldMkLst>
        <pc:spChg chg="mod">
          <ac:chgData name="Schwalbe, Gesina" userId="f10b2128-5b74-496c-ab14-ab646d008762" providerId="ADAL" clId="{6817E6E4-A5DD-4C4B-A28C-BC8896E55134}" dt="2021-01-21T08:24:22.451" v="6524" actId="404"/>
          <ac:spMkLst>
            <pc:docMk/>
            <pc:sldMk cId="4018437381" sldId="394"/>
            <ac:spMk id="2" creationId="{E6E3BD90-766D-4C18-9E55-609AA1258C15}"/>
          </ac:spMkLst>
        </pc:spChg>
        <pc:spChg chg="del mod">
          <ac:chgData name="Schwalbe, Gesina" userId="f10b2128-5b74-496c-ab14-ab646d008762" providerId="ADAL" clId="{6817E6E4-A5DD-4C4B-A28C-BC8896E55134}" dt="2021-01-20T19:55:38.942" v="4937" actId="478"/>
          <ac:spMkLst>
            <pc:docMk/>
            <pc:sldMk cId="4018437381" sldId="394"/>
            <ac:spMk id="3" creationId="{662BBC2F-72CD-42B9-B2C1-FFD8AB1516F5}"/>
          </ac:spMkLst>
        </pc:spChg>
        <pc:spChg chg="add del mod">
          <ac:chgData name="Schwalbe, Gesina" userId="f10b2128-5b74-496c-ab14-ab646d008762" providerId="ADAL" clId="{6817E6E4-A5DD-4C4B-A28C-BC8896E55134}" dt="2021-01-21T08:24:55.496" v="6526" actId="478"/>
          <ac:spMkLst>
            <pc:docMk/>
            <pc:sldMk cId="4018437381" sldId="394"/>
            <ac:spMk id="3" creationId="{E7D19122-E8B6-4250-A5FB-F3E8C640DF1E}"/>
          </ac:spMkLst>
        </pc:spChg>
        <pc:spChg chg="add del mod">
          <ac:chgData name="Schwalbe, Gesina" userId="f10b2128-5b74-496c-ab14-ab646d008762" providerId="ADAL" clId="{6817E6E4-A5DD-4C4B-A28C-BC8896E55134}" dt="2021-01-20T19:55:41.826" v="4938"/>
          <ac:spMkLst>
            <pc:docMk/>
            <pc:sldMk cId="4018437381" sldId="394"/>
            <ac:spMk id="7" creationId="{2DDC19B6-A34E-452D-9C33-50C911B9DF6B}"/>
          </ac:spMkLst>
        </pc:spChg>
        <pc:spChg chg="mod">
          <ac:chgData name="Schwalbe, Gesina" userId="f10b2128-5b74-496c-ab14-ab646d008762" providerId="ADAL" clId="{6817E6E4-A5DD-4C4B-A28C-BC8896E55134}" dt="2021-01-21T08:23:23.713" v="6516" actId="692"/>
          <ac:spMkLst>
            <pc:docMk/>
            <pc:sldMk cId="4018437381" sldId="394"/>
            <ac:spMk id="10" creationId="{CC94A103-DED4-4E81-AC96-B6E2CDC9B0F1}"/>
          </ac:spMkLst>
        </pc:spChg>
        <pc:spChg chg="add mod">
          <ac:chgData name="Schwalbe, Gesina" userId="f10b2128-5b74-496c-ab14-ab646d008762" providerId="ADAL" clId="{6817E6E4-A5DD-4C4B-A28C-BC8896E55134}" dt="2021-01-20T20:08:25.829" v="5072" actId="1076"/>
          <ac:spMkLst>
            <pc:docMk/>
            <pc:sldMk cId="4018437381" sldId="394"/>
            <ac:spMk id="11" creationId="{EAC503E3-297F-41D3-A407-197FFE75EB22}"/>
          </ac:spMkLst>
        </pc:spChg>
        <pc:spChg chg="add mod">
          <ac:chgData name="Schwalbe, Gesina" userId="f10b2128-5b74-496c-ab14-ab646d008762" providerId="ADAL" clId="{6817E6E4-A5DD-4C4B-A28C-BC8896E55134}" dt="2021-01-20T21:07:29.425" v="6104" actId="14100"/>
          <ac:spMkLst>
            <pc:docMk/>
            <pc:sldMk cId="4018437381" sldId="394"/>
            <ac:spMk id="12" creationId="{4A062653-981F-474A-9863-21A3F3ABF067}"/>
          </ac:spMkLst>
        </pc:spChg>
        <pc:grpChg chg="mod">
          <ac:chgData name="Schwalbe, Gesina" userId="f10b2128-5b74-496c-ab14-ab646d008762" providerId="ADAL" clId="{6817E6E4-A5DD-4C4B-A28C-BC8896E55134}" dt="2021-01-20T20:05:32.831" v="4940" actId="1076"/>
          <ac:grpSpMkLst>
            <pc:docMk/>
            <pc:sldMk cId="4018437381" sldId="394"/>
            <ac:grpSpMk id="6" creationId="{5FBAA1C4-D3D2-407A-8BBD-BDA114836D72}"/>
          </ac:grpSpMkLst>
        </pc:grpChg>
        <pc:picChg chg="mod">
          <ac:chgData name="Schwalbe, Gesina" userId="f10b2128-5b74-496c-ab14-ab646d008762" providerId="ADAL" clId="{6817E6E4-A5DD-4C4B-A28C-BC8896E55134}" dt="2021-01-20T21:07:19.385" v="6097" actId="1035"/>
          <ac:picMkLst>
            <pc:docMk/>
            <pc:sldMk cId="4018437381" sldId="394"/>
            <ac:picMk id="4" creationId="{6CE7B272-3A02-4F8E-AB25-5D03ED5674B5}"/>
          </ac:picMkLst>
        </pc:picChg>
      </pc:sldChg>
      <pc:sldChg chg="modSp add modAnim modNotesTx">
        <pc:chgData name="Schwalbe, Gesina" userId="f10b2128-5b74-496c-ab14-ab646d008762" providerId="ADAL" clId="{6817E6E4-A5DD-4C4B-A28C-BC8896E55134}" dt="2021-01-21T10:21:29.339" v="7395" actId="20577"/>
        <pc:sldMkLst>
          <pc:docMk/>
          <pc:sldMk cId="3317620498" sldId="395"/>
        </pc:sldMkLst>
        <pc:spChg chg="mod">
          <ac:chgData name="Schwalbe, Gesina" userId="f10b2128-5b74-496c-ab14-ab646d008762" providerId="ADAL" clId="{6817E6E4-A5DD-4C4B-A28C-BC8896E55134}" dt="2021-01-20T21:08:11.575" v="6120" actId="114"/>
          <ac:spMkLst>
            <pc:docMk/>
            <pc:sldMk cId="3317620498" sldId="395"/>
            <ac:spMk id="2" creationId="{899694A6-732A-4BA2-8CB1-80E471235D89}"/>
          </ac:spMkLst>
        </pc:spChg>
        <pc:spChg chg="mod">
          <ac:chgData name="Schwalbe, Gesina" userId="f10b2128-5b74-496c-ab14-ab646d008762" providerId="ADAL" clId="{6817E6E4-A5DD-4C4B-A28C-BC8896E55134}" dt="2021-01-21T10:21:29.339" v="7395" actId="20577"/>
          <ac:spMkLst>
            <pc:docMk/>
            <pc:sldMk cId="3317620498" sldId="395"/>
            <ac:spMk id="3" creationId="{9EFE1F53-02E7-414A-97E7-B24707E0F7B1}"/>
          </ac:spMkLst>
        </pc:spChg>
        <pc:spChg chg="mod">
          <ac:chgData name="Schwalbe, Gesina" userId="f10b2128-5b74-496c-ab14-ab646d008762" providerId="ADAL" clId="{6817E6E4-A5DD-4C4B-A28C-BC8896E55134}" dt="2021-01-20T20:13:32.445" v="5309" actId="14100"/>
          <ac:spMkLst>
            <pc:docMk/>
            <pc:sldMk cId="3317620498" sldId="395"/>
            <ac:spMk id="7" creationId="{D5182DD1-B913-40D4-AECE-120773EAAD04}"/>
          </ac:spMkLst>
        </pc:spChg>
        <pc:spChg chg="mod">
          <ac:chgData name="Schwalbe, Gesina" userId="f10b2128-5b74-496c-ab14-ab646d008762" providerId="ADAL" clId="{6817E6E4-A5DD-4C4B-A28C-BC8896E55134}" dt="2021-01-21T08:25:34.330" v="6642" actId="1076"/>
          <ac:spMkLst>
            <pc:docMk/>
            <pc:sldMk cId="3317620498" sldId="395"/>
            <ac:spMk id="10" creationId="{69EE8534-447E-4059-903C-27294A18101A}"/>
          </ac:spMkLst>
        </pc:spChg>
        <pc:grpChg chg="mod">
          <ac:chgData name="Schwalbe, Gesina" userId="f10b2128-5b74-496c-ab14-ab646d008762" providerId="ADAL" clId="{6817E6E4-A5DD-4C4B-A28C-BC8896E55134}" dt="2021-01-20T20:15:33.568" v="5333" actId="1037"/>
          <ac:grpSpMkLst>
            <pc:docMk/>
            <pc:sldMk cId="3317620498" sldId="395"/>
            <ac:grpSpMk id="8" creationId="{3BB53EA0-E83C-46D1-A91B-017D24C7AEB9}"/>
          </ac:grpSpMkLst>
        </pc:grpChg>
        <pc:graphicFrameChg chg="mod modGraphic">
          <ac:chgData name="Schwalbe, Gesina" userId="f10b2128-5b74-496c-ab14-ab646d008762" providerId="ADAL" clId="{6817E6E4-A5DD-4C4B-A28C-BC8896E55134}" dt="2021-01-20T20:15:14.251" v="5329" actId="113"/>
          <ac:graphicFrameMkLst>
            <pc:docMk/>
            <pc:sldMk cId="3317620498" sldId="395"/>
            <ac:graphicFrameMk id="6" creationId="{6BBD0647-65AC-4569-8D46-573989F3A430}"/>
          </ac:graphicFrameMkLst>
        </pc:graphicFrameChg>
      </pc:sldChg>
      <pc:sldChg chg="addSp delSp modSp add modTransition modAnim">
        <pc:chgData name="Schwalbe, Gesina" userId="f10b2128-5b74-496c-ab14-ab646d008762" providerId="ADAL" clId="{6817E6E4-A5DD-4C4B-A28C-BC8896E55134}" dt="2021-01-21T08:26:40.297" v="6646" actId="1038"/>
        <pc:sldMkLst>
          <pc:docMk/>
          <pc:sldMk cId="1469564473" sldId="396"/>
        </pc:sldMkLst>
        <pc:spChg chg="del">
          <ac:chgData name="Schwalbe, Gesina" userId="f10b2128-5b74-496c-ab14-ab646d008762" providerId="ADAL" clId="{6817E6E4-A5DD-4C4B-A28C-BC8896E55134}" dt="2021-01-20T16:45:17.046" v="1046" actId="478"/>
          <ac:spMkLst>
            <pc:docMk/>
            <pc:sldMk cId="1469564473" sldId="396"/>
            <ac:spMk id="4" creationId="{84A63F63-C0B1-4425-8E23-23314973F293}"/>
          </ac:spMkLst>
        </pc:spChg>
        <pc:spChg chg="del">
          <ac:chgData name="Schwalbe, Gesina" userId="f10b2128-5b74-496c-ab14-ab646d008762" providerId="ADAL" clId="{6817E6E4-A5DD-4C4B-A28C-BC8896E55134}" dt="2021-01-20T20:25:55.688" v="5525" actId="478"/>
          <ac:spMkLst>
            <pc:docMk/>
            <pc:sldMk cId="1469564473" sldId="396"/>
            <ac:spMk id="22" creationId="{E70A841F-464D-48B0-AAFE-393BE32661CC}"/>
          </ac:spMkLst>
        </pc:spChg>
        <pc:spChg chg="mod">
          <ac:chgData name="Schwalbe, Gesina" userId="f10b2128-5b74-496c-ab14-ab646d008762" providerId="ADAL" clId="{6817E6E4-A5DD-4C4B-A28C-BC8896E55134}" dt="2021-01-20T20:26:25.610" v="5530" actId="14100"/>
          <ac:spMkLst>
            <pc:docMk/>
            <pc:sldMk cId="1469564473" sldId="396"/>
            <ac:spMk id="53" creationId="{79EC34D9-29DB-46D7-95D6-C1C635B8F8CD}"/>
          </ac:spMkLst>
        </pc:spChg>
        <pc:spChg chg="mod">
          <ac:chgData name="Schwalbe, Gesina" userId="f10b2128-5b74-496c-ab14-ab646d008762" providerId="ADAL" clId="{6817E6E4-A5DD-4C4B-A28C-BC8896E55134}" dt="2021-01-20T20:29:15.482" v="5556" actId="1036"/>
          <ac:spMkLst>
            <pc:docMk/>
            <pc:sldMk cId="1469564473" sldId="396"/>
            <ac:spMk id="61" creationId="{D1385C34-45DF-452D-BFFB-CF927DC183B0}"/>
          </ac:spMkLst>
        </pc:spChg>
        <pc:spChg chg="add mod">
          <ac:chgData name="Schwalbe, Gesina" userId="f10b2128-5b74-496c-ab14-ab646d008762" providerId="ADAL" clId="{6817E6E4-A5DD-4C4B-A28C-BC8896E55134}" dt="2021-01-20T20:26:04.522" v="5527" actId="164"/>
          <ac:spMkLst>
            <pc:docMk/>
            <pc:sldMk cId="1469564473" sldId="396"/>
            <ac:spMk id="109" creationId="{40151B59-BAD3-4BC0-B230-D3567361DEC0}"/>
          </ac:spMkLst>
        </pc:spChg>
        <pc:spChg chg="mod">
          <ac:chgData name="Schwalbe, Gesina" userId="f10b2128-5b74-496c-ab14-ab646d008762" providerId="ADAL" clId="{6817E6E4-A5DD-4C4B-A28C-BC8896E55134}" dt="2021-01-21T08:26:40.297" v="6646" actId="1038"/>
          <ac:spMkLst>
            <pc:docMk/>
            <pc:sldMk cId="1469564473" sldId="396"/>
            <ac:spMk id="167" creationId="{B518CFA1-40FF-4550-AEF4-BF3F5D8FC30A}"/>
          </ac:spMkLst>
        </pc:spChg>
        <pc:spChg chg="mod">
          <ac:chgData name="Schwalbe, Gesina" userId="f10b2128-5b74-496c-ab14-ab646d008762" providerId="ADAL" clId="{6817E6E4-A5DD-4C4B-A28C-BC8896E55134}" dt="2021-01-20T20:29:15.482" v="5556" actId="1036"/>
          <ac:spMkLst>
            <pc:docMk/>
            <pc:sldMk cId="1469564473" sldId="396"/>
            <ac:spMk id="204" creationId="{6DF527D5-5378-4987-9002-077C61B3E0E5}"/>
          </ac:spMkLst>
        </pc:spChg>
        <pc:spChg chg="mod">
          <ac:chgData name="Schwalbe, Gesina" userId="f10b2128-5b74-496c-ab14-ab646d008762" providerId="ADAL" clId="{6817E6E4-A5DD-4C4B-A28C-BC8896E55134}" dt="2021-01-20T21:08:28.042" v="6127" actId="14100"/>
          <ac:spMkLst>
            <pc:docMk/>
            <pc:sldMk cId="1469564473" sldId="396"/>
            <ac:spMk id="233" creationId="{D861ED2C-45A9-48C7-A695-5920BA4FF230}"/>
          </ac:spMkLst>
        </pc:spChg>
        <pc:spChg chg="mod">
          <ac:chgData name="Schwalbe, Gesina" userId="f10b2128-5b74-496c-ab14-ab646d008762" providerId="ADAL" clId="{6817E6E4-A5DD-4C4B-A28C-BC8896E55134}" dt="2021-01-20T21:08:41.343" v="6128" actId="1076"/>
          <ac:spMkLst>
            <pc:docMk/>
            <pc:sldMk cId="1469564473" sldId="396"/>
            <ac:spMk id="253" creationId="{65162377-12DD-4FC7-B663-E93D98B1D4E1}"/>
          </ac:spMkLst>
        </pc:spChg>
        <pc:spChg chg="mod">
          <ac:chgData name="Schwalbe, Gesina" userId="f10b2128-5b74-496c-ab14-ab646d008762" providerId="ADAL" clId="{6817E6E4-A5DD-4C4B-A28C-BC8896E55134}" dt="2021-01-20T20:29:15.482" v="5556" actId="1036"/>
          <ac:spMkLst>
            <pc:docMk/>
            <pc:sldMk cId="1469564473" sldId="396"/>
            <ac:spMk id="255" creationId="{6426A57E-B996-4002-8945-1A442B09A940}"/>
          </ac:spMkLst>
        </pc:spChg>
        <pc:grpChg chg="mod">
          <ac:chgData name="Schwalbe, Gesina" userId="f10b2128-5b74-496c-ab14-ab646d008762" providerId="ADAL" clId="{6817E6E4-A5DD-4C4B-A28C-BC8896E55134}" dt="2021-01-20T20:26:04.522" v="5527" actId="164"/>
          <ac:grpSpMkLst>
            <pc:docMk/>
            <pc:sldMk cId="1469564473" sldId="396"/>
            <ac:grpSpMk id="2" creationId="{6E62E9BE-5C78-423B-8CAB-19D719B59CCD}"/>
          </ac:grpSpMkLst>
        </pc:grpChg>
        <pc:grpChg chg="add mod">
          <ac:chgData name="Schwalbe, Gesina" userId="f10b2128-5b74-496c-ab14-ab646d008762" providerId="ADAL" clId="{6817E6E4-A5DD-4C4B-A28C-BC8896E55134}" dt="2021-01-20T20:29:15.482" v="5556" actId="1036"/>
          <ac:grpSpMkLst>
            <pc:docMk/>
            <pc:sldMk cId="1469564473" sldId="396"/>
            <ac:grpSpMk id="3" creationId="{2E63525E-AF10-4F6C-94E8-C7CD642CD41C}"/>
          </ac:grpSpMkLst>
        </pc:grpChg>
        <pc:grpChg chg="mod">
          <ac:chgData name="Schwalbe, Gesina" userId="f10b2128-5b74-496c-ab14-ab646d008762" providerId="ADAL" clId="{6817E6E4-A5DD-4C4B-A28C-BC8896E55134}" dt="2021-01-20T20:29:15.482" v="5556" actId="1036"/>
          <ac:grpSpMkLst>
            <pc:docMk/>
            <pc:sldMk cId="1469564473" sldId="396"/>
            <ac:grpSpMk id="7" creationId="{3CD7C3ED-5420-4195-84D4-F0358F31F029}"/>
          </ac:grpSpMkLst>
        </pc:grpChg>
        <pc:grpChg chg="mod">
          <ac:chgData name="Schwalbe, Gesina" userId="f10b2128-5b74-496c-ab14-ab646d008762" providerId="ADAL" clId="{6817E6E4-A5DD-4C4B-A28C-BC8896E55134}" dt="2021-01-20T20:29:15.482" v="5556" actId="1036"/>
          <ac:grpSpMkLst>
            <pc:docMk/>
            <pc:sldMk cId="1469564473" sldId="396"/>
            <ac:grpSpMk id="267" creationId="{92A53142-EFCC-4282-B013-5BE9158A74C6}"/>
          </ac:grpSpMkLst>
        </pc:grpChg>
        <pc:grpChg chg="add del mod">
          <ac:chgData name="Schwalbe, Gesina" userId="f10b2128-5b74-496c-ab14-ab646d008762" providerId="ADAL" clId="{6817E6E4-A5DD-4C4B-A28C-BC8896E55134}" dt="2021-01-20T20:29:15.482" v="5556" actId="1036"/>
          <ac:grpSpMkLst>
            <pc:docMk/>
            <pc:sldMk cId="1469564473" sldId="396"/>
            <ac:grpSpMk id="269" creationId="{3200673E-B459-4CA8-959A-1D60E44D4E84}"/>
          </ac:grpSpMkLst>
        </pc:grpChg>
        <pc:grpChg chg="mod">
          <ac:chgData name="Schwalbe, Gesina" userId="f10b2128-5b74-496c-ab14-ab646d008762" providerId="ADAL" clId="{6817E6E4-A5DD-4C4B-A28C-BC8896E55134}" dt="2021-01-20T20:29:15.482" v="5556" actId="1036"/>
          <ac:grpSpMkLst>
            <pc:docMk/>
            <pc:sldMk cId="1469564473" sldId="396"/>
            <ac:grpSpMk id="270" creationId="{FECBD8C0-0763-4DAB-BB5C-7822DC91D89B}"/>
          </ac:grpSpMkLst>
        </pc:grpChg>
        <pc:grpChg chg="mod">
          <ac:chgData name="Schwalbe, Gesina" userId="f10b2128-5b74-496c-ab14-ab646d008762" providerId="ADAL" clId="{6817E6E4-A5DD-4C4B-A28C-BC8896E55134}" dt="2021-01-20T20:29:15.482" v="5556" actId="1036"/>
          <ac:grpSpMkLst>
            <pc:docMk/>
            <pc:sldMk cId="1469564473" sldId="396"/>
            <ac:grpSpMk id="271" creationId="{F2E20660-E543-4F9D-95D4-473D0E40EDEA}"/>
          </ac:grpSpMkLst>
        </pc:grpChg>
        <pc:grpChg chg="mod">
          <ac:chgData name="Schwalbe, Gesina" userId="f10b2128-5b74-496c-ab14-ab646d008762" providerId="ADAL" clId="{6817E6E4-A5DD-4C4B-A28C-BC8896E55134}" dt="2021-01-20T20:29:15.482" v="5556" actId="1036"/>
          <ac:grpSpMkLst>
            <pc:docMk/>
            <pc:sldMk cId="1469564473" sldId="396"/>
            <ac:grpSpMk id="272" creationId="{86D9DDB2-351B-4268-8E56-911B2DAE36D8}"/>
          </ac:grpSpMkLst>
        </pc:grpChg>
        <pc:grpChg chg="mod">
          <ac:chgData name="Schwalbe, Gesina" userId="f10b2128-5b74-496c-ab14-ab646d008762" providerId="ADAL" clId="{6817E6E4-A5DD-4C4B-A28C-BC8896E55134}" dt="2021-01-20T20:29:15.482" v="5556" actId="1036"/>
          <ac:grpSpMkLst>
            <pc:docMk/>
            <pc:sldMk cId="1469564473" sldId="396"/>
            <ac:grpSpMk id="273" creationId="{AD4E81BA-4B56-403B-9E06-0F8D3C29F432}"/>
          </ac:grpSpMkLst>
        </pc:grpChg>
        <pc:grpChg chg="mod">
          <ac:chgData name="Schwalbe, Gesina" userId="f10b2128-5b74-496c-ab14-ab646d008762" providerId="ADAL" clId="{6817E6E4-A5DD-4C4B-A28C-BC8896E55134}" dt="2021-01-20T20:29:15.482" v="5556" actId="1036"/>
          <ac:grpSpMkLst>
            <pc:docMk/>
            <pc:sldMk cId="1469564473" sldId="396"/>
            <ac:grpSpMk id="274" creationId="{79FD1F3A-8D79-4465-ABD9-A6BB85277E0D}"/>
          </ac:grpSpMkLst>
        </pc:grpChg>
        <pc:cxnChg chg="add mod">
          <ac:chgData name="Schwalbe, Gesina" userId="f10b2128-5b74-496c-ab14-ab646d008762" providerId="ADAL" clId="{6817E6E4-A5DD-4C4B-A28C-BC8896E55134}" dt="2021-01-20T20:29:15.482" v="5556" actId="1036"/>
          <ac:cxnSpMkLst>
            <pc:docMk/>
            <pc:sldMk cId="1469564473" sldId="396"/>
            <ac:cxnSpMk id="29" creationId="{7524DA01-A2F8-4C72-97E3-62EC3A83A18B}"/>
          </ac:cxnSpMkLst>
        </pc:cxnChg>
        <pc:cxnChg chg="mod">
          <ac:chgData name="Schwalbe, Gesina" userId="f10b2128-5b74-496c-ab14-ab646d008762" providerId="ADAL" clId="{6817E6E4-A5DD-4C4B-A28C-BC8896E55134}" dt="2021-01-20T20:25:55.688" v="5525" actId="478"/>
          <ac:cxnSpMkLst>
            <pc:docMk/>
            <pc:sldMk cId="1469564473" sldId="396"/>
            <ac:cxnSpMk id="36" creationId="{3CC362CC-9A22-45C4-8F3F-8AA3030CAE31}"/>
          </ac:cxnSpMkLst>
        </pc:cxnChg>
        <pc:cxnChg chg="del mod">
          <ac:chgData name="Schwalbe, Gesina" userId="f10b2128-5b74-496c-ab14-ab646d008762" providerId="ADAL" clId="{6817E6E4-A5DD-4C4B-A28C-BC8896E55134}" dt="2021-01-20T20:27:05.983" v="5533" actId="478"/>
          <ac:cxnSpMkLst>
            <pc:docMk/>
            <pc:sldMk cId="1469564473" sldId="396"/>
            <ac:cxnSpMk id="55" creationId="{E2EFD199-952D-4CA8-BD5E-D0BCF5FC4F2B}"/>
          </ac:cxnSpMkLst>
        </pc:cxnChg>
        <pc:cxnChg chg="del mod">
          <ac:chgData name="Schwalbe, Gesina" userId="f10b2128-5b74-496c-ab14-ab646d008762" providerId="ADAL" clId="{6817E6E4-A5DD-4C4B-A28C-BC8896E55134}" dt="2021-01-20T20:27:13.273" v="5537" actId="478"/>
          <ac:cxnSpMkLst>
            <pc:docMk/>
            <pc:sldMk cId="1469564473" sldId="396"/>
            <ac:cxnSpMk id="59" creationId="{D52B8B64-3B11-422C-A35C-1EC1075DFA51}"/>
          </ac:cxnSpMkLst>
        </pc:cxnChg>
        <pc:cxnChg chg="mod">
          <ac:chgData name="Schwalbe, Gesina" userId="f10b2128-5b74-496c-ab14-ab646d008762" providerId="ADAL" clId="{6817E6E4-A5DD-4C4B-A28C-BC8896E55134}" dt="2021-01-20T20:29:15.482" v="5556" actId="1036"/>
          <ac:cxnSpMkLst>
            <pc:docMk/>
            <pc:sldMk cId="1469564473" sldId="396"/>
            <ac:cxnSpMk id="212" creationId="{9687B4E3-4A18-4529-B3CB-1966969D5A27}"/>
          </ac:cxnSpMkLst>
        </pc:cxnChg>
        <pc:cxnChg chg="mod">
          <ac:chgData name="Schwalbe, Gesina" userId="f10b2128-5b74-496c-ab14-ab646d008762" providerId="ADAL" clId="{6817E6E4-A5DD-4C4B-A28C-BC8896E55134}" dt="2021-01-20T20:29:15.482" v="5556" actId="1036"/>
          <ac:cxnSpMkLst>
            <pc:docMk/>
            <pc:sldMk cId="1469564473" sldId="396"/>
            <ac:cxnSpMk id="214" creationId="{0B2A9B3B-E056-4357-A672-991AF08BBB47}"/>
          </ac:cxnSpMkLst>
        </pc:cxnChg>
        <pc:cxnChg chg="mod">
          <ac:chgData name="Schwalbe, Gesina" userId="f10b2128-5b74-496c-ab14-ab646d008762" providerId="ADAL" clId="{6817E6E4-A5DD-4C4B-A28C-BC8896E55134}" dt="2021-01-20T20:29:15.482" v="5556" actId="1036"/>
          <ac:cxnSpMkLst>
            <pc:docMk/>
            <pc:sldMk cId="1469564473" sldId="396"/>
            <ac:cxnSpMk id="218" creationId="{1DFBF481-C2BD-4778-9CF5-2E490E065207}"/>
          </ac:cxnSpMkLst>
        </pc:cxnChg>
        <pc:cxnChg chg="mod">
          <ac:chgData name="Schwalbe, Gesina" userId="f10b2128-5b74-496c-ab14-ab646d008762" providerId="ADAL" clId="{6817E6E4-A5DD-4C4B-A28C-BC8896E55134}" dt="2021-01-20T20:29:15.482" v="5556" actId="1036"/>
          <ac:cxnSpMkLst>
            <pc:docMk/>
            <pc:sldMk cId="1469564473" sldId="396"/>
            <ac:cxnSpMk id="220" creationId="{E266FCB3-5922-47FC-B812-3783DA873D7F}"/>
          </ac:cxnSpMkLst>
        </pc:cxnChg>
      </pc:sldChg>
      <pc:sldChg chg="addSp delSp modSp add delAnim modAnim">
        <pc:chgData name="Schwalbe, Gesina" userId="f10b2128-5b74-496c-ab14-ab646d008762" providerId="ADAL" clId="{6817E6E4-A5DD-4C4B-A28C-BC8896E55134}" dt="2021-01-21T08:30:43.457" v="6655"/>
        <pc:sldMkLst>
          <pc:docMk/>
          <pc:sldMk cId="525704668" sldId="397"/>
        </pc:sldMkLst>
        <pc:spChg chg="add mod">
          <ac:chgData name="Schwalbe, Gesina" userId="f10b2128-5b74-496c-ab14-ab646d008762" providerId="ADAL" clId="{6817E6E4-A5DD-4C4B-A28C-BC8896E55134}" dt="2021-01-20T17:00:43.560" v="1268" actId="20577"/>
          <ac:spMkLst>
            <pc:docMk/>
            <pc:sldMk cId="525704668" sldId="397"/>
            <ac:spMk id="2" creationId="{39C0DA07-A2A0-481A-99BB-EA897F20F77E}"/>
          </ac:spMkLst>
        </pc:spChg>
        <pc:spChg chg="add mod ord">
          <ac:chgData name="Schwalbe, Gesina" userId="f10b2128-5b74-496c-ab14-ab646d008762" providerId="ADAL" clId="{6817E6E4-A5DD-4C4B-A28C-BC8896E55134}" dt="2021-01-20T20:39:46.131" v="5685" actId="166"/>
          <ac:spMkLst>
            <pc:docMk/>
            <pc:sldMk cId="525704668" sldId="397"/>
            <ac:spMk id="4" creationId="{EA12B5CB-366D-45E6-BFF6-8EFE435F5ED9}"/>
          </ac:spMkLst>
        </pc:spChg>
        <pc:spChg chg="add mod">
          <ac:chgData name="Schwalbe, Gesina" userId="f10b2128-5b74-496c-ab14-ab646d008762" providerId="ADAL" clId="{6817E6E4-A5DD-4C4B-A28C-BC8896E55134}" dt="2021-01-21T08:07:49.457" v="6170" actId="164"/>
          <ac:spMkLst>
            <pc:docMk/>
            <pc:sldMk cId="525704668" sldId="397"/>
            <ac:spMk id="104" creationId="{427C9DE5-F64D-416B-B009-1C4C2037C54C}"/>
          </ac:spMkLst>
        </pc:spChg>
        <pc:spChg chg="del">
          <ac:chgData name="Schwalbe, Gesina" userId="f10b2128-5b74-496c-ab14-ab646d008762" providerId="ADAL" clId="{6817E6E4-A5DD-4C4B-A28C-BC8896E55134}" dt="2021-01-20T17:00:59.751" v="1273" actId="478"/>
          <ac:spMkLst>
            <pc:docMk/>
            <pc:sldMk cId="525704668" sldId="397"/>
            <ac:spMk id="137" creationId="{AA58FF5B-ED10-477C-BF95-99537033C950}"/>
          </ac:spMkLst>
        </pc:spChg>
        <pc:spChg chg="ord">
          <ac:chgData name="Schwalbe, Gesina" userId="f10b2128-5b74-496c-ab14-ab646d008762" providerId="ADAL" clId="{6817E6E4-A5DD-4C4B-A28C-BC8896E55134}" dt="2021-01-20T20:39:46.131" v="5685" actId="166"/>
          <ac:spMkLst>
            <pc:docMk/>
            <pc:sldMk cId="525704668" sldId="397"/>
            <ac:spMk id="145" creationId="{A21FB1AE-47F7-4239-8CA7-BE9944AE24CC}"/>
          </ac:spMkLst>
        </pc:spChg>
        <pc:spChg chg="mod ord">
          <ac:chgData name="Schwalbe, Gesina" userId="f10b2128-5b74-496c-ab14-ab646d008762" providerId="ADAL" clId="{6817E6E4-A5DD-4C4B-A28C-BC8896E55134}" dt="2021-01-20T20:39:46.131" v="5685" actId="166"/>
          <ac:spMkLst>
            <pc:docMk/>
            <pc:sldMk cId="525704668" sldId="397"/>
            <ac:spMk id="147" creationId="{CC077FE2-ED51-4031-97B9-C7B6BDCDE847}"/>
          </ac:spMkLst>
        </pc:spChg>
        <pc:spChg chg="mod">
          <ac:chgData name="Schwalbe, Gesina" userId="f10b2128-5b74-496c-ab14-ab646d008762" providerId="ADAL" clId="{6817E6E4-A5DD-4C4B-A28C-BC8896E55134}" dt="2021-01-20T17:04:58.393" v="1316" actId="207"/>
          <ac:spMkLst>
            <pc:docMk/>
            <pc:sldMk cId="525704668" sldId="397"/>
            <ac:spMk id="150" creationId="{B0E8C7C5-84EF-422A-B2D0-57399E88105A}"/>
          </ac:spMkLst>
        </pc:spChg>
        <pc:spChg chg="mod">
          <ac:chgData name="Schwalbe, Gesina" userId="f10b2128-5b74-496c-ab14-ab646d008762" providerId="ADAL" clId="{6817E6E4-A5DD-4C4B-A28C-BC8896E55134}" dt="2021-01-20T17:05:08.500" v="1317" actId="207"/>
          <ac:spMkLst>
            <pc:docMk/>
            <pc:sldMk cId="525704668" sldId="397"/>
            <ac:spMk id="166" creationId="{F8F8FA77-96A9-4535-AE1E-A04A69C46D24}"/>
          </ac:spMkLst>
        </pc:spChg>
        <pc:spChg chg="ord">
          <ac:chgData name="Schwalbe, Gesina" userId="f10b2128-5b74-496c-ab14-ab646d008762" providerId="ADAL" clId="{6817E6E4-A5DD-4C4B-A28C-BC8896E55134}" dt="2021-01-20T20:39:46.131" v="5685" actId="166"/>
          <ac:spMkLst>
            <pc:docMk/>
            <pc:sldMk cId="525704668" sldId="397"/>
            <ac:spMk id="180" creationId="{E66ACBF1-F250-4E5C-BEA5-CB039656BFCA}"/>
          </ac:spMkLst>
        </pc:spChg>
        <pc:spChg chg="mod">
          <ac:chgData name="Schwalbe, Gesina" userId="f10b2128-5b74-496c-ab14-ab646d008762" providerId="ADAL" clId="{6817E6E4-A5DD-4C4B-A28C-BC8896E55134}" dt="2021-01-20T17:05:14.174" v="1318" actId="207"/>
          <ac:spMkLst>
            <pc:docMk/>
            <pc:sldMk cId="525704668" sldId="397"/>
            <ac:spMk id="183" creationId="{2BB8C9DA-F7F7-415F-84F3-4B50EDF96303}"/>
          </ac:spMkLst>
        </pc:spChg>
        <pc:spChg chg="mod">
          <ac:chgData name="Schwalbe, Gesina" userId="f10b2128-5b74-496c-ab14-ab646d008762" providerId="ADAL" clId="{6817E6E4-A5DD-4C4B-A28C-BC8896E55134}" dt="2021-01-20T17:03:45.175" v="1296" actId="207"/>
          <ac:spMkLst>
            <pc:docMk/>
            <pc:sldMk cId="525704668" sldId="397"/>
            <ac:spMk id="190" creationId="{6A58F3F9-4AEA-4FB2-B2A9-9FF469533215}"/>
          </ac:spMkLst>
        </pc:spChg>
        <pc:spChg chg="mod">
          <ac:chgData name="Schwalbe, Gesina" userId="f10b2128-5b74-496c-ab14-ab646d008762" providerId="ADAL" clId="{6817E6E4-A5DD-4C4B-A28C-BC8896E55134}" dt="2021-01-20T17:03:48.596" v="1297" actId="207"/>
          <ac:spMkLst>
            <pc:docMk/>
            <pc:sldMk cId="525704668" sldId="397"/>
            <ac:spMk id="193" creationId="{8F1E5B04-33F2-4CA7-B84C-0CB973E69CB6}"/>
          </ac:spMkLst>
        </pc:spChg>
        <pc:spChg chg="del">
          <ac:chgData name="Schwalbe, Gesina" userId="f10b2128-5b74-496c-ab14-ab646d008762" providerId="ADAL" clId="{6817E6E4-A5DD-4C4B-A28C-BC8896E55134}" dt="2021-01-20T17:00:50.068" v="1269" actId="478"/>
          <ac:spMkLst>
            <pc:docMk/>
            <pc:sldMk cId="525704668" sldId="397"/>
            <ac:spMk id="225" creationId="{B9030B34-DCB6-4426-ABA3-3B2AF7D65985}"/>
          </ac:spMkLst>
        </pc:spChg>
        <pc:spChg chg="add del">
          <ac:chgData name="Schwalbe, Gesina" userId="f10b2128-5b74-496c-ab14-ab646d008762" providerId="ADAL" clId="{6817E6E4-A5DD-4C4B-A28C-BC8896E55134}" dt="2021-01-20T20:38:44.040" v="5678"/>
          <ac:spMkLst>
            <pc:docMk/>
            <pc:sldMk cId="525704668" sldId="397"/>
            <ac:spMk id="231" creationId="{844F0D76-64F9-4C27-A985-7ADD1E891A82}"/>
          </ac:spMkLst>
        </pc:spChg>
        <pc:spChg chg="add mod">
          <ac:chgData name="Schwalbe, Gesina" userId="f10b2128-5b74-496c-ab14-ab646d008762" providerId="ADAL" clId="{6817E6E4-A5DD-4C4B-A28C-BC8896E55134}" dt="2021-01-20T20:42:08.706" v="5700" actId="164"/>
          <ac:spMkLst>
            <pc:docMk/>
            <pc:sldMk cId="525704668" sldId="397"/>
            <ac:spMk id="264" creationId="{9C822F22-D723-4569-B71C-799BC1D42B38}"/>
          </ac:spMkLst>
        </pc:spChg>
        <pc:spChg chg="del">
          <ac:chgData name="Schwalbe, Gesina" userId="f10b2128-5b74-496c-ab14-ab646d008762" providerId="ADAL" clId="{6817E6E4-A5DD-4C4B-A28C-BC8896E55134}" dt="2021-01-20T20:41:07.175" v="5695" actId="478"/>
          <ac:spMkLst>
            <pc:docMk/>
            <pc:sldMk cId="525704668" sldId="397"/>
            <ac:spMk id="268" creationId="{D8BDC76F-E4C8-4F24-92F1-65241D5EB05B}"/>
          </ac:spMkLst>
        </pc:spChg>
        <pc:spChg chg="add del mod">
          <ac:chgData name="Schwalbe, Gesina" userId="f10b2128-5b74-496c-ab14-ab646d008762" providerId="ADAL" clId="{6817E6E4-A5DD-4C4B-A28C-BC8896E55134}" dt="2021-01-21T08:07:55.921" v="6172" actId="478"/>
          <ac:spMkLst>
            <pc:docMk/>
            <pc:sldMk cId="525704668" sldId="397"/>
            <ac:spMk id="269" creationId="{D3354444-158B-4B38-B3CA-6504C7B09BBD}"/>
          </ac:spMkLst>
        </pc:spChg>
        <pc:grpChg chg="add mod ord">
          <ac:chgData name="Schwalbe, Gesina" userId="f10b2128-5b74-496c-ab14-ab646d008762" providerId="ADAL" clId="{6817E6E4-A5DD-4C4B-A28C-BC8896E55134}" dt="2021-01-21T08:07:53.470" v="6171" actId="167"/>
          <ac:grpSpMkLst>
            <pc:docMk/>
            <pc:sldMk cId="525704668" sldId="397"/>
            <ac:grpSpMk id="3" creationId="{C73CE548-9F37-4DAB-B1F5-63CDC2C92391}"/>
          </ac:grpSpMkLst>
        </pc:grpChg>
        <pc:grpChg chg="add del mod ord">
          <ac:chgData name="Schwalbe, Gesina" userId="f10b2128-5b74-496c-ab14-ab646d008762" providerId="ADAL" clId="{6817E6E4-A5DD-4C4B-A28C-BC8896E55134}" dt="2021-01-21T08:07:55.921" v="6172" actId="478"/>
          <ac:grpSpMkLst>
            <pc:docMk/>
            <pc:sldMk cId="525704668" sldId="397"/>
            <ac:grpSpMk id="11" creationId="{18A5CE8A-4732-46FB-A524-B3AB6492FAD2}"/>
          </ac:grpSpMkLst>
        </pc:grpChg>
        <pc:grpChg chg="add mod">
          <ac:chgData name="Schwalbe, Gesina" userId="f10b2128-5b74-496c-ab14-ab646d008762" providerId="ADAL" clId="{6817E6E4-A5DD-4C4B-A28C-BC8896E55134}" dt="2021-01-20T20:42:08.706" v="5700" actId="164"/>
          <ac:grpSpMkLst>
            <pc:docMk/>
            <pc:sldMk cId="525704668" sldId="397"/>
            <ac:grpSpMk id="12" creationId="{E08C410C-5934-4BFA-9661-17C8B96922B0}"/>
          </ac:grpSpMkLst>
        </pc:grpChg>
        <pc:grpChg chg="add del">
          <ac:chgData name="Schwalbe, Gesina" userId="f10b2128-5b74-496c-ab14-ab646d008762" providerId="ADAL" clId="{6817E6E4-A5DD-4C4B-A28C-BC8896E55134}" dt="2021-01-20T20:38:44.040" v="5678"/>
          <ac:grpSpMkLst>
            <pc:docMk/>
            <pc:sldMk cId="525704668" sldId="397"/>
            <ac:grpSpMk id="102" creationId="{3ECA9AC5-9352-4E2F-93AC-3EECB9019A0A}"/>
          </ac:grpSpMkLst>
        </pc:grpChg>
        <pc:grpChg chg="add del">
          <ac:chgData name="Schwalbe, Gesina" userId="f10b2128-5b74-496c-ab14-ab646d008762" providerId="ADAL" clId="{6817E6E4-A5DD-4C4B-A28C-BC8896E55134}" dt="2021-01-20T20:38:44.040" v="5678"/>
          <ac:grpSpMkLst>
            <pc:docMk/>
            <pc:sldMk cId="525704668" sldId="397"/>
            <ac:grpSpMk id="107" creationId="{F357E2EC-9C30-401C-AEBD-1F7ACA0E9B2A}"/>
          </ac:grpSpMkLst>
        </pc:grpChg>
        <pc:grpChg chg="del mod">
          <ac:chgData name="Schwalbe, Gesina" userId="f10b2128-5b74-496c-ab14-ab646d008762" providerId="ADAL" clId="{6817E6E4-A5DD-4C4B-A28C-BC8896E55134}" dt="2021-01-20T17:00:54.091" v="1271" actId="478"/>
          <ac:grpSpMkLst>
            <pc:docMk/>
            <pc:sldMk cId="525704668" sldId="397"/>
            <ac:grpSpMk id="110" creationId="{8B6BD3E7-2CE4-41BD-AE52-353BF4E5FFCE}"/>
          </ac:grpSpMkLst>
        </pc:grpChg>
        <pc:grpChg chg="del mod">
          <ac:chgData name="Schwalbe, Gesina" userId="f10b2128-5b74-496c-ab14-ab646d008762" providerId="ADAL" clId="{6817E6E4-A5DD-4C4B-A28C-BC8896E55134}" dt="2021-01-20T17:00:54.091" v="1271" actId="478"/>
          <ac:grpSpMkLst>
            <pc:docMk/>
            <pc:sldMk cId="525704668" sldId="397"/>
            <ac:grpSpMk id="115" creationId="{8EF24E96-9E66-4F44-9A35-BC9A6D1F1F1B}"/>
          </ac:grpSpMkLst>
        </pc:grpChg>
        <pc:grpChg chg="del mod">
          <ac:chgData name="Schwalbe, Gesina" userId="f10b2128-5b74-496c-ab14-ab646d008762" providerId="ADAL" clId="{6817E6E4-A5DD-4C4B-A28C-BC8896E55134}" dt="2021-01-20T17:00:54.091" v="1271" actId="478"/>
          <ac:grpSpMkLst>
            <pc:docMk/>
            <pc:sldMk cId="525704668" sldId="397"/>
            <ac:grpSpMk id="120" creationId="{F6A0A666-4088-4599-998E-2D71BBC2D0B2}"/>
          </ac:grpSpMkLst>
        </pc:grpChg>
        <pc:grpChg chg="del">
          <ac:chgData name="Schwalbe, Gesina" userId="f10b2128-5b74-496c-ab14-ab646d008762" providerId="ADAL" clId="{6817E6E4-A5DD-4C4B-A28C-BC8896E55134}" dt="2021-01-20T17:00:56.589" v="1272" actId="478"/>
          <ac:grpSpMkLst>
            <pc:docMk/>
            <pc:sldMk cId="525704668" sldId="397"/>
            <ac:grpSpMk id="138" creationId="{5A711B75-3B9E-48BC-98CF-E4F58BF7CF45}"/>
          </ac:grpSpMkLst>
        </pc:grpChg>
        <pc:grpChg chg="add del">
          <ac:chgData name="Schwalbe, Gesina" userId="f10b2128-5b74-496c-ab14-ab646d008762" providerId="ADAL" clId="{6817E6E4-A5DD-4C4B-A28C-BC8896E55134}" dt="2021-01-20T20:38:44.040" v="5678"/>
          <ac:grpSpMkLst>
            <pc:docMk/>
            <pc:sldMk cId="525704668" sldId="397"/>
            <ac:grpSpMk id="143" creationId="{9829A767-3CD1-4AE3-94C2-073D868DBDA5}"/>
          </ac:grpSpMkLst>
        </pc:grpChg>
        <pc:grpChg chg="mod ord">
          <ac:chgData name="Schwalbe, Gesina" userId="f10b2128-5b74-496c-ab14-ab646d008762" providerId="ADAL" clId="{6817E6E4-A5DD-4C4B-A28C-BC8896E55134}" dt="2021-01-20T20:39:46.131" v="5685" actId="166"/>
          <ac:grpSpMkLst>
            <pc:docMk/>
            <pc:sldMk cId="525704668" sldId="397"/>
            <ac:grpSpMk id="148" creationId="{33A4C384-19A6-4220-A63D-B9DFE5581882}"/>
          </ac:grpSpMkLst>
        </pc:grpChg>
        <pc:grpChg chg="mod ord">
          <ac:chgData name="Schwalbe, Gesina" userId="f10b2128-5b74-496c-ab14-ab646d008762" providerId="ADAL" clId="{6817E6E4-A5DD-4C4B-A28C-BC8896E55134}" dt="2021-01-20T20:39:46.131" v="5685" actId="166"/>
          <ac:grpSpMkLst>
            <pc:docMk/>
            <pc:sldMk cId="525704668" sldId="397"/>
            <ac:grpSpMk id="164" creationId="{82C3700F-B9CD-4D1B-8CEF-561B1CF0E150}"/>
          </ac:grpSpMkLst>
        </pc:grpChg>
        <pc:grpChg chg="mod ord">
          <ac:chgData name="Schwalbe, Gesina" userId="f10b2128-5b74-496c-ab14-ab646d008762" providerId="ADAL" clId="{6817E6E4-A5DD-4C4B-A28C-BC8896E55134}" dt="2021-01-20T20:39:46.131" v="5685" actId="166"/>
          <ac:grpSpMkLst>
            <pc:docMk/>
            <pc:sldMk cId="525704668" sldId="397"/>
            <ac:grpSpMk id="181" creationId="{613DE41E-12DD-4833-A1C1-12F7D698B8AB}"/>
          </ac:grpSpMkLst>
        </pc:grpChg>
        <pc:grpChg chg="add del">
          <ac:chgData name="Schwalbe, Gesina" userId="f10b2128-5b74-496c-ab14-ab646d008762" providerId="ADAL" clId="{6817E6E4-A5DD-4C4B-A28C-BC8896E55134}" dt="2021-01-20T20:38:44.040" v="5678"/>
          <ac:grpSpMkLst>
            <pc:docMk/>
            <pc:sldMk cId="525704668" sldId="397"/>
            <ac:grpSpMk id="227" creationId="{4CF7A6DD-001B-4CCB-82B7-4ABB9E60582E}"/>
          </ac:grpSpMkLst>
        </pc:grpChg>
        <pc:grpChg chg="add mod">
          <ac:chgData name="Schwalbe, Gesina" userId="f10b2128-5b74-496c-ab14-ab646d008762" providerId="ADAL" clId="{6817E6E4-A5DD-4C4B-A28C-BC8896E55134}" dt="2021-01-20T20:42:08.706" v="5700" actId="164"/>
          <ac:grpSpMkLst>
            <pc:docMk/>
            <pc:sldMk cId="525704668" sldId="397"/>
            <ac:grpSpMk id="232" creationId="{800E7209-9BFE-4A42-AF9D-EAEB7AF9B4CF}"/>
          </ac:grpSpMkLst>
        </pc:grpChg>
        <pc:grpChg chg="add mod">
          <ac:chgData name="Schwalbe, Gesina" userId="f10b2128-5b74-496c-ab14-ab646d008762" providerId="ADAL" clId="{6817E6E4-A5DD-4C4B-A28C-BC8896E55134}" dt="2021-01-20T20:42:08.706" v="5700" actId="164"/>
          <ac:grpSpMkLst>
            <pc:docMk/>
            <pc:sldMk cId="525704668" sldId="397"/>
            <ac:grpSpMk id="237" creationId="{5AE2173F-5717-44DB-ACD9-562DA99D6106}"/>
          </ac:grpSpMkLst>
        </pc:grpChg>
        <pc:grpChg chg="add mod">
          <ac:chgData name="Schwalbe, Gesina" userId="f10b2128-5b74-496c-ab14-ab646d008762" providerId="ADAL" clId="{6817E6E4-A5DD-4C4B-A28C-BC8896E55134}" dt="2021-01-20T20:42:08.706" v="5700" actId="164"/>
          <ac:grpSpMkLst>
            <pc:docMk/>
            <pc:sldMk cId="525704668" sldId="397"/>
            <ac:grpSpMk id="242" creationId="{396F7970-37B6-49A1-BC2D-612D9581E7BD}"/>
          </ac:grpSpMkLst>
        </pc:grpChg>
        <pc:grpChg chg="add del">
          <ac:chgData name="Schwalbe, Gesina" userId="f10b2128-5b74-496c-ab14-ab646d008762" providerId="ADAL" clId="{6817E6E4-A5DD-4C4B-A28C-BC8896E55134}" dt="2021-01-20T20:39:57.353" v="5686" actId="478"/>
          <ac:grpSpMkLst>
            <pc:docMk/>
            <pc:sldMk cId="525704668" sldId="397"/>
            <ac:grpSpMk id="260" creationId="{26FD0430-F5EF-49A0-9616-A09BB136775B}"/>
          </ac:grpSpMkLst>
        </pc:grpChg>
        <pc:grpChg chg="add mod ord">
          <ac:chgData name="Schwalbe, Gesina" userId="f10b2128-5b74-496c-ab14-ab646d008762" providerId="ADAL" clId="{6817E6E4-A5DD-4C4B-A28C-BC8896E55134}" dt="2021-01-20T20:41:10.051" v="5697" actId="164"/>
          <ac:grpSpMkLst>
            <pc:docMk/>
            <pc:sldMk cId="525704668" sldId="397"/>
            <ac:grpSpMk id="265" creationId="{6E404349-E937-4FE4-A0F1-695AAFDE19E2}"/>
          </ac:grpSpMkLst>
        </pc:grpChg>
        <pc:cxnChg chg="mod">
          <ac:chgData name="Schwalbe, Gesina" userId="f10b2128-5b74-496c-ab14-ab646d008762" providerId="ADAL" clId="{6817E6E4-A5DD-4C4B-A28C-BC8896E55134}" dt="2021-01-20T17:00:54.091" v="1271" actId="478"/>
          <ac:cxnSpMkLst>
            <pc:docMk/>
            <pc:sldMk cId="525704668" sldId="397"/>
            <ac:cxnSpMk id="130" creationId="{7D9FA30A-272A-49A8-B077-83F98628E92B}"/>
          </ac:cxnSpMkLst>
        </pc:cxnChg>
        <pc:cxnChg chg="mod">
          <ac:chgData name="Schwalbe, Gesina" userId="f10b2128-5b74-496c-ab14-ab646d008762" providerId="ADAL" clId="{6817E6E4-A5DD-4C4B-A28C-BC8896E55134}" dt="2021-01-20T17:00:54.091" v="1271" actId="478"/>
          <ac:cxnSpMkLst>
            <pc:docMk/>
            <pc:sldMk cId="525704668" sldId="397"/>
            <ac:cxnSpMk id="131" creationId="{493172AB-0E1F-4765-8F8D-66CCFE87A335}"/>
          </ac:cxnSpMkLst>
        </pc:cxnChg>
        <pc:cxnChg chg="mod">
          <ac:chgData name="Schwalbe, Gesina" userId="f10b2128-5b74-496c-ab14-ab646d008762" providerId="ADAL" clId="{6817E6E4-A5DD-4C4B-A28C-BC8896E55134}" dt="2021-01-20T17:00:54.091" v="1271" actId="478"/>
          <ac:cxnSpMkLst>
            <pc:docMk/>
            <pc:sldMk cId="525704668" sldId="397"/>
            <ac:cxnSpMk id="132" creationId="{06ACC9E5-B5C8-4104-8CFC-75D88195FD48}"/>
          </ac:cxnSpMkLst>
        </pc:cxnChg>
        <pc:cxnChg chg="mod">
          <ac:chgData name="Schwalbe, Gesina" userId="f10b2128-5b74-496c-ab14-ab646d008762" providerId="ADAL" clId="{6817E6E4-A5DD-4C4B-A28C-BC8896E55134}" dt="2021-01-20T17:00:54.091" v="1271" actId="478"/>
          <ac:cxnSpMkLst>
            <pc:docMk/>
            <pc:sldMk cId="525704668" sldId="397"/>
            <ac:cxnSpMk id="133" creationId="{1D055813-D590-42CD-9CD5-557394FB7927}"/>
          </ac:cxnSpMkLst>
        </pc:cxnChg>
        <pc:cxnChg chg="mod">
          <ac:chgData name="Schwalbe, Gesina" userId="f10b2128-5b74-496c-ab14-ab646d008762" providerId="ADAL" clId="{6817E6E4-A5DD-4C4B-A28C-BC8896E55134}" dt="2021-01-20T17:00:54.091" v="1271" actId="478"/>
          <ac:cxnSpMkLst>
            <pc:docMk/>
            <pc:sldMk cId="525704668" sldId="397"/>
            <ac:cxnSpMk id="134" creationId="{BCD18912-BF5E-4CE5-86C2-D46C7728B6E2}"/>
          </ac:cxnSpMkLst>
        </pc:cxnChg>
        <pc:cxnChg chg="mod">
          <ac:chgData name="Schwalbe, Gesina" userId="f10b2128-5b74-496c-ab14-ab646d008762" providerId="ADAL" clId="{6817E6E4-A5DD-4C4B-A28C-BC8896E55134}" dt="2021-01-20T17:00:54.091" v="1271" actId="478"/>
          <ac:cxnSpMkLst>
            <pc:docMk/>
            <pc:sldMk cId="525704668" sldId="397"/>
            <ac:cxnSpMk id="135" creationId="{0837358E-7763-4B62-BE1E-F803A9093778}"/>
          </ac:cxnSpMkLst>
        </pc:cxnChg>
        <pc:cxnChg chg="mod">
          <ac:chgData name="Schwalbe, Gesina" userId="f10b2128-5b74-496c-ab14-ab646d008762" providerId="ADAL" clId="{6817E6E4-A5DD-4C4B-A28C-BC8896E55134}" dt="2021-01-20T17:00:56.589" v="1272" actId="478"/>
          <ac:cxnSpMkLst>
            <pc:docMk/>
            <pc:sldMk cId="525704668" sldId="397"/>
            <ac:cxnSpMk id="140" creationId="{167AA330-E14E-4C0F-9049-9852A9B93CE5}"/>
          </ac:cxnSpMkLst>
        </pc:cxnChg>
        <pc:cxnChg chg="mod">
          <ac:chgData name="Schwalbe, Gesina" userId="f10b2128-5b74-496c-ab14-ab646d008762" providerId="ADAL" clId="{6817E6E4-A5DD-4C4B-A28C-BC8896E55134}" dt="2021-01-20T17:02:58.573" v="1294" actId="208"/>
          <ac:cxnSpMkLst>
            <pc:docMk/>
            <pc:sldMk cId="525704668" sldId="397"/>
            <ac:cxnSpMk id="162" creationId="{B207A723-353C-4606-8C2E-D675600AD7B2}"/>
          </ac:cxnSpMkLst>
        </pc:cxnChg>
        <pc:cxnChg chg="mod">
          <ac:chgData name="Schwalbe, Gesina" userId="f10b2128-5b74-496c-ab14-ab646d008762" providerId="ADAL" clId="{6817E6E4-A5DD-4C4B-A28C-BC8896E55134}" dt="2021-01-20T17:03:16.246" v="1295" actId="208"/>
          <ac:cxnSpMkLst>
            <pc:docMk/>
            <pc:sldMk cId="525704668" sldId="397"/>
            <ac:cxnSpMk id="174" creationId="{5425D7FE-AD9A-40B3-BC95-7DC5EB0DA6B6}"/>
          </ac:cxnSpMkLst>
        </pc:cxnChg>
        <pc:cxnChg chg="mod">
          <ac:chgData name="Schwalbe, Gesina" userId="f10b2128-5b74-496c-ab14-ab646d008762" providerId="ADAL" clId="{6817E6E4-A5DD-4C4B-A28C-BC8896E55134}" dt="2021-01-20T17:03:57.402" v="1298" actId="208"/>
          <ac:cxnSpMkLst>
            <pc:docMk/>
            <pc:sldMk cId="525704668" sldId="397"/>
            <ac:cxnSpMk id="186" creationId="{F2149AF1-61AF-40D1-A98D-6B0ABF7F91B3}"/>
          </ac:cxnSpMkLst>
        </pc:cxnChg>
        <pc:cxnChg chg="mod">
          <ac:chgData name="Schwalbe, Gesina" userId="f10b2128-5b74-496c-ab14-ab646d008762" providerId="ADAL" clId="{6817E6E4-A5DD-4C4B-A28C-BC8896E55134}" dt="2021-01-20T17:03:57.402" v="1298" actId="208"/>
          <ac:cxnSpMkLst>
            <pc:docMk/>
            <pc:sldMk cId="525704668" sldId="397"/>
            <ac:cxnSpMk id="188" creationId="{2112B9A4-5DF1-46D8-9BA2-233BE925580F}"/>
          </ac:cxnSpMkLst>
        </pc:cxnChg>
        <pc:cxnChg chg="mod ord">
          <ac:chgData name="Schwalbe, Gesina" userId="f10b2128-5b74-496c-ab14-ab646d008762" providerId="ADAL" clId="{6817E6E4-A5DD-4C4B-A28C-BC8896E55134}" dt="2021-01-20T20:39:46.131" v="5685" actId="166"/>
          <ac:cxnSpMkLst>
            <pc:docMk/>
            <pc:sldMk cId="525704668" sldId="397"/>
            <ac:cxnSpMk id="207" creationId="{FEA200BB-0D8C-498B-A6C0-2BD7C63E732A}"/>
          </ac:cxnSpMkLst>
        </pc:cxnChg>
        <pc:cxnChg chg="ord">
          <ac:chgData name="Schwalbe, Gesina" userId="f10b2128-5b74-496c-ab14-ab646d008762" providerId="ADAL" clId="{6817E6E4-A5DD-4C4B-A28C-BC8896E55134}" dt="2021-01-20T20:39:46.131" v="5685" actId="166"/>
          <ac:cxnSpMkLst>
            <pc:docMk/>
            <pc:sldMk cId="525704668" sldId="397"/>
            <ac:cxnSpMk id="209" creationId="{F13303BA-02BF-4981-BB88-6EC04A2724F8}"/>
          </ac:cxnSpMkLst>
        </pc:cxnChg>
        <pc:cxnChg chg="mod ord">
          <ac:chgData name="Schwalbe, Gesina" userId="f10b2128-5b74-496c-ab14-ab646d008762" providerId="ADAL" clId="{6817E6E4-A5DD-4C4B-A28C-BC8896E55134}" dt="2021-01-20T20:39:46.131" v="5685" actId="166"/>
          <ac:cxnSpMkLst>
            <pc:docMk/>
            <pc:sldMk cId="525704668" sldId="397"/>
            <ac:cxnSpMk id="217" creationId="{7914CEB4-A57E-4B28-B1C9-BB4CB2B05652}"/>
          </ac:cxnSpMkLst>
        </pc:cxnChg>
        <pc:cxnChg chg="ord">
          <ac:chgData name="Schwalbe, Gesina" userId="f10b2128-5b74-496c-ab14-ab646d008762" providerId="ADAL" clId="{6817E6E4-A5DD-4C4B-A28C-BC8896E55134}" dt="2021-01-20T20:39:46.131" v="5685" actId="166"/>
          <ac:cxnSpMkLst>
            <pc:docMk/>
            <pc:sldMk cId="525704668" sldId="397"/>
            <ac:cxnSpMk id="219" creationId="{568C4C97-1673-4B0A-B7A3-5B8BA3F9E57C}"/>
          </ac:cxnSpMkLst>
        </pc:cxnChg>
        <pc:cxnChg chg="ord">
          <ac:chgData name="Schwalbe, Gesina" userId="f10b2128-5b74-496c-ab14-ab646d008762" providerId="ADAL" clId="{6817E6E4-A5DD-4C4B-A28C-BC8896E55134}" dt="2021-01-20T20:39:46.131" v="5685" actId="166"/>
          <ac:cxnSpMkLst>
            <pc:docMk/>
            <pc:sldMk cId="525704668" sldId="397"/>
            <ac:cxnSpMk id="221" creationId="{60327314-0B65-4529-8FAD-107ED8A5C957}"/>
          </ac:cxnSpMkLst>
        </pc:cxnChg>
        <pc:cxnChg chg="mod ord">
          <ac:chgData name="Schwalbe, Gesina" userId="f10b2128-5b74-496c-ab14-ab646d008762" providerId="ADAL" clId="{6817E6E4-A5DD-4C4B-A28C-BC8896E55134}" dt="2021-01-20T20:39:46.131" v="5685" actId="166"/>
          <ac:cxnSpMkLst>
            <pc:docMk/>
            <pc:sldMk cId="525704668" sldId="397"/>
            <ac:cxnSpMk id="223" creationId="{9320D6B8-5785-440A-AE2B-0AB1E35523F6}"/>
          </ac:cxnSpMkLst>
        </pc:cxnChg>
        <pc:cxnChg chg="mod">
          <ac:chgData name="Schwalbe, Gesina" userId="f10b2128-5b74-496c-ab14-ab646d008762" providerId="ADAL" clId="{6817E6E4-A5DD-4C4B-A28C-BC8896E55134}" dt="2021-01-20T20:39:57.353" v="5686" actId="478"/>
          <ac:cxnSpMkLst>
            <pc:docMk/>
            <pc:sldMk cId="525704668" sldId="397"/>
            <ac:cxnSpMk id="262" creationId="{37EC8D83-B9F7-472C-B094-67A6739D7E62}"/>
          </ac:cxnSpMkLst>
        </pc:cxnChg>
      </pc:sldChg>
      <pc:sldChg chg="add del">
        <pc:chgData name="Schwalbe, Gesina" userId="f10b2128-5b74-496c-ab14-ab646d008762" providerId="ADAL" clId="{6817E6E4-A5DD-4C4B-A28C-BC8896E55134}" dt="2021-01-20T16:48:33.542" v="1102"/>
        <pc:sldMkLst>
          <pc:docMk/>
          <pc:sldMk cId="420840915" sldId="398"/>
        </pc:sldMkLst>
      </pc:sldChg>
      <pc:sldChg chg="modSp add modAnim">
        <pc:chgData name="Schwalbe, Gesina" userId="f10b2128-5b74-496c-ab14-ab646d008762" providerId="ADAL" clId="{6817E6E4-A5DD-4C4B-A28C-BC8896E55134}" dt="2021-01-20T17:06:45.799" v="1432" actId="1076"/>
        <pc:sldMkLst>
          <pc:docMk/>
          <pc:sldMk cId="3843138621" sldId="398"/>
        </pc:sldMkLst>
        <pc:spChg chg="mod">
          <ac:chgData name="Schwalbe, Gesina" userId="f10b2128-5b74-496c-ab14-ab646d008762" providerId="ADAL" clId="{6817E6E4-A5DD-4C4B-A28C-BC8896E55134}" dt="2021-01-20T17:06:45.799" v="1432" actId="1076"/>
          <ac:spMkLst>
            <pc:docMk/>
            <pc:sldMk cId="3843138621" sldId="398"/>
            <ac:spMk id="4" creationId="{EA12B5CB-366D-45E6-BFF6-8EFE435F5ED9}"/>
          </ac:spMkLst>
        </pc:spChg>
      </pc:sldChg>
      <pc:sldChg chg="addSp delSp modSp add modAnim">
        <pc:chgData name="Schwalbe, Gesina" userId="f10b2128-5b74-496c-ab14-ab646d008762" providerId="ADAL" clId="{6817E6E4-A5DD-4C4B-A28C-BC8896E55134}" dt="2021-01-20T17:25:39.659" v="2072"/>
        <pc:sldMkLst>
          <pc:docMk/>
          <pc:sldMk cId="2158173197" sldId="399"/>
        </pc:sldMkLst>
        <pc:spChg chg="add del">
          <ac:chgData name="Schwalbe, Gesina" userId="f10b2128-5b74-496c-ab14-ab646d008762" providerId="ADAL" clId="{6817E6E4-A5DD-4C4B-A28C-BC8896E55134}" dt="2021-01-20T17:25:39.659" v="2072"/>
          <ac:spMkLst>
            <pc:docMk/>
            <pc:sldMk cId="2158173197" sldId="399"/>
            <ac:spMk id="3" creationId="{52BE1226-008F-42A6-973E-B79B94BBF128}"/>
          </ac:spMkLst>
        </pc:spChg>
        <pc:spChg chg="mod">
          <ac:chgData name="Schwalbe, Gesina" userId="f10b2128-5b74-496c-ab14-ab646d008762" providerId="ADAL" clId="{6817E6E4-A5DD-4C4B-A28C-BC8896E55134}" dt="2021-01-20T17:06:59.448" v="1435" actId="14100"/>
          <ac:spMkLst>
            <pc:docMk/>
            <pc:sldMk cId="2158173197" sldId="399"/>
            <ac:spMk id="4" creationId="{EA12B5CB-366D-45E6-BFF6-8EFE435F5ED9}"/>
          </ac:spMkLst>
        </pc:spChg>
      </pc:sldChg>
      <pc:sldChg chg="addSp delSp modSp add">
        <pc:chgData name="Schwalbe, Gesina" userId="f10b2128-5b74-496c-ab14-ab646d008762" providerId="ADAL" clId="{6817E6E4-A5DD-4C4B-A28C-BC8896E55134}" dt="2021-01-21T09:45:37.692" v="7368" actId="1076"/>
        <pc:sldMkLst>
          <pc:docMk/>
          <pc:sldMk cId="3840414126" sldId="400"/>
        </pc:sldMkLst>
        <pc:spChg chg="mod">
          <ac:chgData name="Schwalbe, Gesina" userId="f10b2128-5b74-496c-ab14-ab646d008762" providerId="ADAL" clId="{6817E6E4-A5DD-4C4B-A28C-BC8896E55134}" dt="2021-01-20T20:31:56.615" v="5573" actId="114"/>
          <ac:spMkLst>
            <pc:docMk/>
            <pc:sldMk cId="3840414126" sldId="400"/>
            <ac:spMk id="2" creationId="{AADE0C3B-2913-4A61-B38B-95DE09F33763}"/>
          </ac:spMkLst>
        </pc:spChg>
        <pc:spChg chg="add mod">
          <ac:chgData name="Schwalbe, Gesina" userId="f10b2128-5b74-496c-ab14-ab646d008762" providerId="ADAL" clId="{6817E6E4-A5DD-4C4B-A28C-BC8896E55134}" dt="2021-01-21T09:45:30.799" v="7367" actId="20577"/>
          <ac:spMkLst>
            <pc:docMk/>
            <pc:sldMk cId="3840414126" sldId="400"/>
            <ac:spMk id="3" creationId="{DF1C4CED-8B49-4ED5-8FFE-A4EB859B47A9}"/>
          </ac:spMkLst>
        </pc:spChg>
        <pc:spChg chg="add del mod">
          <ac:chgData name="Schwalbe, Gesina" userId="f10b2128-5b74-496c-ab14-ab646d008762" providerId="ADAL" clId="{6817E6E4-A5DD-4C4B-A28C-BC8896E55134}" dt="2021-01-20T17:25:21.387" v="2070"/>
          <ac:spMkLst>
            <pc:docMk/>
            <pc:sldMk cId="3840414126" sldId="400"/>
            <ac:spMk id="4" creationId="{2E913CCB-96CA-4521-9A5D-8478F51C5B8C}"/>
          </ac:spMkLst>
        </pc:spChg>
        <pc:spChg chg="add del mod">
          <ac:chgData name="Schwalbe, Gesina" userId="f10b2128-5b74-496c-ab14-ab646d008762" providerId="ADAL" clId="{6817E6E4-A5DD-4C4B-A28C-BC8896E55134}" dt="2021-01-20T17:25:21.387" v="2070"/>
          <ac:spMkLst>
            <pc:docMk/>
            <pc:sldMk cId="3840414126" sldId="400"/>
            <ac:spMk id="5" creationId="{38F9F916-5B94-4B49-BE9A-F9F8C3320490}"/>
          </ac:spMkLst>
        </pc:spChg>
        <pc:spChg chg="add del mod">
          <ac:chgData name="Schwalbe, Gesina" userId="f10b2128-5b74-496c-ab14-ab646d008762" providerId="ADAL" clId="{6817E6E4-A5DD-4C4B-A28C-BC8896E55134}" dt="2021-01-20T17:25:21.387" v="2070"/>
          <ac:spMkLst>
            <pc:docMk/>
            <pc:sldMk cId="3840414126" sldId="400"/>
            <ac:spMk id="6" creationId="{50DC17C1-B5A0-4523-A24F-0050A162C2A2}"/>
          </ac:spMkLst>
        </pc:spChg>
        <pc:spChg chg="add del">
          <ac:chgData name="Schwalbe, Gesina" userId="f10b2128-5b74-496c-ab14-ab646d008762" providerId="ADAL" clId="{6817E6E4-A5DD-4C4B-A28C-BC8896E55134}" dt="2021-01-20T17:25:49.973" v="2074" actId="478"/>
          <ac:spMkLst>
            <pc:docMk/>
            <pc:sldMk cId="3840414126" sldId="400"/>
            <ac:spMk id="7" creationId="{E708A835-2F4D-4E08-B9F8-EC5B030328F9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10" creationId="{9A56D219-3B9B-4F82-B125-ECBBFF669E14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12" creationId="{FA2928C9-958A-405E-87FF-CB8EBB5DAB3F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14" creationId="{6B6A0704-3A01-402A-A7D6-4EC61E2FB404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15" creationId="{FC6296EC-CA7B-4222-B960-25A6EA411641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19" creationId="{F271593C-B1BB-436B-9E0B-76FA5B7E9510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20" creationId="{F51338D8-38A0-45B9-8E18-B23B83E2FC68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25" creationId="{DDCA1172-AE84-4B94-ACCF-789AF7D247FF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27" creationId="{D00A1519-80D4-429A-BCED-0BD31F4AD59A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29" creationId="{D1487EAC-357A-4F75-9746-35ED3BE409F0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31" creationId="{7176EC00-6E9E-49E7-9869-E2F1429767A0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35" creationId="{833976AE-6661-4D0E-B30B-4CF5906511E4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37" creationId="{EFBEA981-7AA4-4B42-90EA-DABD55F0BEFF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38" creationId="{20563DFA-BF79-4466-944E-7D79E6E78376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41" creationId="{6C781C1A-8124-4CBC-90C4-8A4135229D21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43" creationId="{3B2E1442-1EA1-4478-9439-CDC460FD7F92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48" creationId="{195C4915-A1B4-44BC-8C86-542668F15B0D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49" creationId="{15543A51-067F-4EEA-A751-D02EA55E7AD4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50" creationId="{2FCD1E05-BC28-4EBA-B2E4-ABA7D3DCBFC3}"/>
          </ac:spMkLst>
        </pc:spChg>
        <pc:spChg chg="mod">
          <ac:chgData name="Schwalbe, Gesina" userId="f10b2128-5b74-496c-ab14-ab646d008762" providerId="ADAL" clId="{6817E6E4-A5DD-4C4B-A28C-BC8896E55134}" dt="2021-01-20T20:30:14.098" v="5558" actId="1037"/>
          <ac:spMkLst>
            <pc:docMk/>
            <pc:sldMk cId="3840414126" sldId="400"/>
            <ac:spMk id="51" creationId="{9A153139-B901-4FB5-A52D-E4FC92366178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54" creationId="{27057B47-F972-4D01-982F-0EDCB93B8701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55" creationId="{138AC4FE-0099-4CB3-A0EE-7349A4359990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56" creationId="{2DE18301-29B9-4978-AB4F-A2E858EA8365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57" creationId="{2337B490-A4F2-498A-958B-929E588C1B7A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60" creationId="{1F824E48-9EC6-4D3F-872A-49948CEE0A46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61" creationId="{7363EA50-342B-4322-BC7E-41089730B8EB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62" creationId="{2B7149BB-62E6-435D-B322-A9D747DD6670}"/>
          </ac:spMkLst>
        </pc:spChg>
        <pc:spChg chg="mod">
          <ac:chgData name="Schwalbe, Gesina" userId="f10b2128-5b74-496c-ab14-ab646d008762" providerId="ADAL" clId="{6817E6E4-A5DD-4C4B-A28C-BC8896E55134}" dt="2021-01-20T17:26:29.487" v="2095" actId="404"/>
          <ac:spMkLst>
            <pc:docMk/>
            <pc:sldMk cId="3840414126" sldId="400"/>
            <ac:spMk id="63" creationId="{1F83B5B5-6ADC-471A-84BC-108D5C5EA4C0}"/>
          </ac:spMkLst>
        </pc:spChg>
        <pc:grpChg chg="add mod">
          <ac:chgData name="Schwalbe, Gesina" userId="f10b2128-5b74-496c-ab14-ab646d008762" providerId="ADAL" clId="{6817E6E4-A5DD-4C4B-A28C-BC8896E55134}" dt="2021-01-21T09:45:37.692" v="7368" actId="1076"/>
          <ac:grpSpMkLst>
            <pc:docMk/>
            <pc:sldMk cId="3840414126" sldId="400"/>
            <ac:grpSpMk id="8" creationId="{30E983BB-2223-4FDB-AE3C-F74BCFD0E9DC}"/>
          </ac:grpSpMkLst>
        </pc:grpChg>
        <pc:grpChg chg="add mod">
          <ac:chgData name="Schwalbe, Gesina" userId="f10b2128-5b74-496c-ab14-ab646d008762" providerId="ADAL" clId="{6817E6E4-A5DD-4C4B-A28C-BC8896E55134}" dt="2021-01-20T17:26:45.115" v="2097" actId="1076"/>
          <ac:grpSpMkLst>
            <pc:docMk/>
            <pc:sldMk cId="3840414126" sldId="400"/>
            <ac:grpSpMk id="23" creationId="{B09E8569-8D45-47C3-8819-921785E6B44D}"/>
          </ac:grpSpMkLst>
        </pc:grpChg>
        <pc:grpChg chg="add mod">
          <ac:chgData name="Schwalbe, Gesina" userId="f10b2128-5b74-496c-ab14-ab646d008762" providerId="ADAL" clId="{6817E6E4-A5DD-4C4B-A28C-BC8896E55134}" dt="2021-01-20T17:26:36.738" v="2096" actId="1076"/>
          <ac:grpSpMkLst>
            <pc:docMk/>
            <pc:sldMk cId="3840414126" sldId="400"/>
            <ac:grpSpMk id="39" creationId="{15A25899-AE5C-47B2-A29A-1FE9A10317AF}"/>
          </ac:grpSpMkLst>
        </pc:grpChg>
      </pc:sldChg>
      <pc:sldChg chg="add del">
        <pc:chgData name="Schwalbe, Gesina" userId="f10b2128-5b74-496c-ab14-ab646d008762" providerId="ADAL" clId="{6817E6E4-A5DD-4C4B-A28C-BC8896E55134}" dt="2021-01-20T17:37:46.637" v="2344"/>
        <pc:sldMkLst>
          <pc:docMk/>
          <pc:sldMk cId="1923620361" sldId="401"/>
        </pc:sldMkLst>
      </pc:sldChg>
      <pc:sldChg chg="modSp add del ord">
        <pc:chgData name="Schwalbe, Gesina" userId="f10b2128-5b74-496c-ab14-ab646d008762" providerId="ADAL" clId="{6817E6E4-A5DD-4C4B-A28C-BC8896E55134}" dt="2021-01-21T08:27:34.796" v="6647" actId="2696"/>
        <pc:sldMkLst>
          <pc:docMk/>
          <pc:sldMk cId="1949154050" sldId="401"/>
        </pc:sldMkLst>
        <pc:spChg chg="mod">
          <ac:chgData name="Schwalbe, Gesina" userId="f10b2128-5b74-496c-ab14-ab646d008762" providerId="ADAL" clId="{6817E6E4-A5DD-4C4B-A28C-BC8896E55134}" dt="2021-01-20T17:50:29.748" v="2687" actId="20577"/>
          <ac:spMkLst>
            <pc:docMk/>
            <pc:sldMk cId="1949154050" sldId="401"/>
            <ac:spMk id="2" creationId="{5C515526-BD0A-4976-932A-51EB39A49581}"/>
          </ac:spMkLst>
        </pc:spChg>
        <pc:spChg chg="mod">
          <ac:chgData name="Schwalbe, Gesina" userId="f10b2128-5b74-496c-ab14-ab646d008762" providerId="ADAL" clId="{6817E6E4-A5DD-4C4B-A28C-BC8896E55134}" dt="2021-01-21T08:03:00.582" v="6130" actId="6549"/>
          <ac:spMkLst>
            <pc:docMk/>
            <pc:sldMk cId="1949154050" sldId="401"/>
            <ac:spMk id="3" creationId="{016E782F-3132-4968-A8A4-FE27C727A57E}"/>
          </ac:spMkLst>
        </pc:spChg>
      </pc:sldChg>
      <pc:sldChg chg="add del">
        <pc:chgData name="Schwalbe, Gesina" userId="f10b2128-5b74-496c-ab14-ab646d008762" providerId="ADAL" clId="{6817E6E4-A5DD-4C4B-A28C-BC8896E55134}" dt="2021-01-20T17:37:46.210" v="2343"/>
        <pc:sldMkLst>
          <pc:docMk/>
          <pc:sldMk cId="1693517275" sldId="402"/>
        </pc:sldMkLst>
      </pc:sldChg>
      <pc:sldChg chg="addSp delSp modSp add modAnim">
        <pc:chgData name="Schwalbe, Gesina" userId="f10b2128-5b74-496c-ab14-ab646d008762" providerId="ADAL" clId="{6817E6E4-A5DD-4C4B-A28C-BC8896E55134}" dt="2021-01-21T12:30:40.114" v="7705" actId="1076"/>
        <pc:sldMkLst>
          <pc:docMk/>
          <pc:sldMk cId="2759694868" sldId="402"/>
        </pc:sldMkLst>
        <pc:spChg chg="mod">
          <ac:chgData name="Schwalbe, Gesina" userId="f10b2128-5b74-496c-ab14-ab646d008762" providerId="ADAL" clId="{6817E6E4-A5DD-4C4B-A28C-BC8896E55134}" dt="2021-01-21T08:19:00.052" v="6262" actId="404"/>
          <ac:spMkLst>
            <pc:docMk/>
            <pc:sldMk cId="2759694868" sldId="402"/>
            <ac:spMk id="2" creationId="{89F496BB-BF4B-4787-8582-85B6849A5C73}"/>
          </ac:spMkLst>
        </pc:spChg>
        <pc:spChg chg="mod">
          <ac:chgData name="Schwalbe, Gesina" userId="f10b2128-5b74-496c-ab14-ab646d008762" providerId="ADAL" clId="{6817E6E4-A5DD-4C4B-A28C-BC8896E55134}" dt="2021-01-20T21:04:24.239" v="5890" actId="20577"/>
          <ac:spMkLst>
            <pc:docMk/>
            <pc:sldMk cId="2759694868" sldId="402"/>
            <ac:spMk id="3" creationId="{0A213496-5554-4297-AB47-1C1FD27448D9}"/>
          </ac:spMkLst>
        </pc:spChg>
        <pc:spChg chg="del mod">
          <ac:chgData name="Schwalbe, Gesina" userId="f10b2128-5b74-496c-ab14-ab646d008762" providerId="ADAL" clId="{6817E6E4-A5DD-4C4B-A28C-BC8896E55134}" dt="2021-01-21T12:30:15.010" v="7697" actId="478"/>
          <ac:spMkLst>
            <pc:docMk/>
            <pc:sldMk cId="2759694868" sldId="402"/>
            <ac:spMk id="12" creationId="{FA2FAE71-596E-4294-950E-7EAB0D6DCC03}"/>
          </ac:spMkLst>
        </pc:spChg>
        <pc:spChg chg="del mod">
          <ac:chgData name="Schwalbe, Gesina" userId="f10b2128-5b74-496c-ab14-ab646d008762" providerId="ADAL" clId="{6817E6E4-A5DD-4C4B-A28C-BC8896E55134}" dt="2021-01-21T12:30:19.822" v="7698" actId="478"/>
          <ac:spMkLst>
            <pc:docMk/>
            <pc:sldMk cId="2759694868" sldId="402"/>
            <ac:spMk id="13" creationId="{54C1C959-EB4F-4711-832E-F027CAA0BDD2}"/>
          </ac:spMkLst>
        </pc:spChg>
        <pc:spChg chg="del mod">
          <ac:chgData name="Schwalbe, Gesina" userId="f10b2128-5b74-496c-ab14-ab646d008762" providerId="ADAL" clId="{6817E6E4-A5DD-4C4B-A28C-BC8896E55134}" dt="2021-01-21T12:30:21.475" v="7699" actId="478"/>
          <ac:spMkLst>
            <pc:docMk/>
            <pc:sldMk cId="2759694868" sldId="402"/>
            <ac:spMk id="14" creationId="{5364119D-F434-417A-8A5A-90C70BCB27F3}"/>
          </ac:spMkLst>
        </pc:spChg>
        <pc:spChg chg="del mod">
          <ac:chgData name="Schwalbe, Gesina" userId="f10b2128-5b74-496c-ab14-ab646d008762" providerId="ADAL" clId="{6817E6E4-A5DD-4C4B-A28C-BC8896E55134}" dt="2021-01-21T12:30:13.276" v="7696" actId="478"/>
          <ac:spMkLst>
            <pc:docMk/>
            <pc:sldMk cId="2759694868" sldId="402"/>
            <ac:spMk id="15" creationId="{82B91F38-E235-46E3-8C11-1DA7EAEFB48B}"/>
          </ac:spMkLst>
        </pc:spChg>
        <pc:spChg chg="mod">
          <ac:chgData name="Schwalbe, Gesina" userId="f10b2128-5b74-496c-ab14-ab646d008762" providerId="ADAL" clId="{6817E6E4-A5DD-4C4B-A28C-BC8896E55134}" dt="2021-01-21T12:29:48.893" v="7695" actId="207"/>
          <ac:spMkLst>
            <pc:docMk/>
            <pc:sldMk cId="2759694868" sldId="402"/>
            <ac:spMk id="16" creationId="{9C468BDA-6F82-424E-B4AA-0693010CB86B}"/>
          </ac:spMkLst>
        </pc:spChg>
        <pc:spChg chg="mod">
          <ac:chgData name="Schwalbe, Gesina" userId="f10b2128-5b74-496c-ab14-ab646d008762" providerId="ADAL" clId="{6817E6E4-A5DD-4C4B-A28C-BC8896E55134}" dt="2021-01-21T12:29:48.893" v="7695" actId="207"/>
          <ac:spMkLst>
            <pc:docMk/>
            <pc:sldMk cId="2759694868" sldId="402"/>
            <ac:spMk id="17" creationId="{045481F5-E611-4E99-906F-AA4C4016F6F1}"/>
          </ac:spMkLst>
        </pc:spChg>
        <pc:spChg chg="del mod">
          <ac:chgData name="Schwalbe, Gesina" userId="f10b2128-5b74-496c-ab14-ab646d008762" providerId="ADAL" clId="{6817E6E4-A5DD-4C4B-A28C-BC8896E55134}" dt="2021-01-21T12:30:23.426" v="7700" actId="478"/>
          <ac:spMkLst>
            <pc:docMk/>
            <pc:sldMk cId="2759694868" sldId="402"/>
            <ac:spMk id="18" creationId="{68452433-96F4-4A58-BF02-18A9DB0EBD00}"/>
          </ac:spMkLst>
        </pc:spChg>
        <pc:spChg chg="mod">
          <ac:chgData name="Schwalbe, Gesina" userId="f10b2128-5b74-496c-ab14-ab646d008762" providerId="ADAL" clId="{6817E6E4-A5DD-4C4B-A28C-BC8896E55134}" dt="2021-01-21T12:28:27.466" v="7603" actId="207"/>
          <ac:spMkLst>
            <pc:docMk/>
            <pc:sldMk cId="2759694868" sldId="402"/>
            <ac:spMk id="19" creationId="{48CF9A8A-15EF-4116-B2DC-AFA52D110EC3}"/>
          </ac:spMkLst>
        </pc:spChg>
        <pc:spChg chg="del mod">
          <ac:chgData name="Schwalbe, Gesina" userId="f10b2128-5b74-496c-ab14-ab646d008762" providerId="ADAL" clId="{6817E6E4-A5DD-4C4B-A28C-BC8896E55134}" dt="2021-01-21T12:30:29.542" v="7702" actId="478"/>
          <ac:spMkLst>
            <pc:docMk/>
            <pc:sldMk cId="2759694868" sldId="402"/>
            <ac:spMk id="20" creationId="{3D05CFEF-BE09-422F-90A3-5B39DAE08DCF}"/>
          </ac:spMkLst>
        </pc:spChg>
        <pc:spChg chg="mod">
          <ac:chgData name="Schwalbe, Gesina" userId="f10b2128-5b74-496c-ab14-ab646d008762" providerId="ADAL" clId="{6817E6E4-A5DD-4C4B-A28C-BC8896E55134}" dt="2021-01-21T12:29:48.893" v="7695" actId="207"/>
          <ac:spMkLst>
            <pc:docMk/>
            <pc:sldMk cId="2759694868" sldId="402"/>
            <ac:spMk id="21" creationId="{E098033B-97DA-4D4E-BDDC-141ECD6B29F5}"/>
          </ac:spMkLst>
        </pc:spChg>
        <pc:spChg chg="mod">
          <ac:chgData name="Schwalbe, Gesina" userId="f10b2128-5b74-496c-ab14-ab646d008762" providerId="ADAL" clId="{6817E6E4-A5DD-4C4B-A28C-BC8896E55134}" dt="2021-01-21T12:29:48.893" v="7695" actId="207"/>
          <ac:spMkLst>
            <pc:docMk/>
            <pc:sldMk cId="2759694868" sldId="402"/>
            <ac:spMk id="22" creationId="{BCC309F1-2ED9-4551-ABAB-BD3CD4E326B1}"/>
          </ac:spMkLst>
        </pc:spChg>
        <pc:spChg chg="mod">
          <ac:chgData name="Schwalbe, Gesina" userId="f10b2128-5b74-496c-ab14-ab646d008762" providerId="ADAL" clId="{6817E6E4-A5DD-4C4B-A28C-BC8896E55134}" dt="2021-01-21T12:29:48.893" v="7695" actId="207"/>
          <ac:spMkLst>
            <pc:docMk/>
            <pc:sldMk cId="2759694868" sldId="402"/>
            <ac:spMk id="23" creationId="{CCB7AC38-A76C-43D9-99B8-27E8CD6EAFA8}"/>
          </ac:spMkLst>
        </pc:spChg>
        <pc:spChg chg="mod">
          <ac:chgData name="Schwalbe, Gesina" userId="f10b2128-5b74-496c-ab14-ab646d008762" providerId="ADAL" clId="{6817E6E4-A5DD-4C4B-A28C-BC8896E55134}" dt="2021-01-21T12:29:48.893" v="7695" actId="207"/>
          <ac:spMkLst>
            <pc:docMk/>
            <pc:sldMk cId="2759694868" sldId="402"/>
            <ac:spMk id="24" creationId="{20CAD6AB-2BB7-4E1D-9741-6E80FCFF3680}"/>
          </ac:spMkLst>
        </pc:spChg>
        <pc:spChg chg="mod">
          <ac:chgData name="Schwalbe, Gesina" userId="f10b2128-5b74-496c-ab14-ab646d008762" providerId="ADAL" clId="{6817E6E4-A5DD-4C4B-A28C-BC8896E55134}" dt="2021-01-21T12:29:48.893" v="7695" actId="207"/>
          <ac:spMkLst>
            <pc:docMk/>
            <pc:sldMk cId="2759694868" sldId="402"/>
            <ac:spMk id="25" creationId="{2F22EA60-C77D-468E-B74D-72A55E6ED014}"/>
          </ac:spMkLst>
        </pc:spChg>
        <pc:spChg chg="del mod">
          <ac:chgData name="Schwalbe, Gesina" userId="f10b2128-5b74-496c-ab14-ab646d008762" providerId="ADAL" clId="{6817E6E4-A5DD-4C4B-A28C-BC8896E55134}" dt="2021-01-21T12:30:31.276" v="7703" actId="478"/>
          <ac:spMkLst>
            <pc:docMk/>
            <pc:sldMk cId="2759694868" sldId="402"/>
            <ac:spMk id="26" creationId="{0FDC9A1B-95DF-435C-8B52-13755400C39C}"/>
          </ac:spMkLst>
        </pc:spChg>
        <pc:spChg chg="mod">
          <ac:chgData name="Schwalbe, Gesina" userId="f10b2128-5b74-496c-ab14-ab646d008762" providerId="ADAL" clId="{6817E6E4-A5DD-4C4B-A28C-BC8896E55134}" dt="2021-01-21T12:29:48.893" v="7695" actId="207"/>
          <ac:spMkLst>
            <pc:docMk/>
            <pc:sldMk cId="2759694868" sldId="402"/>
            <ac:spMk id="27" creationId="{B5EF4801-4B2E-44D0-86CD-1AD1DCE09D59}"/>
          </ac:spMkLst>
        </pc:spChg>
        <pc:spChg chg="mod">
          <ac:chgData name="Schwalbe, Gesina" userId="f10b2128-5b74-496c-ab14-ab646d008762" providerId="ADAL" clId="{6817E6E4-A5DD-4C4B-A28C-BC8896E55134}" dt="2021-01-21T10:43:48.225" v="7485" actId="207"/>
          <ac:spMkLst>
            <pc:docMk/>
            <pc:sldMk cId="2759694868" sldId="402"/>
            <ac:spMk id="28" creationId="{1F50CF82-A39C-4134-9B4A-4D984DB09821}"/>
          </ac:spMkLst>
        </pc:spChg>
        <pc:spChg chg="mod">
          <ac:chgData name="Schwalbe, Gesina" userId="f10b2128-5b74-496c-ab14-ab646d008762" providerId="ADAL" clId="{6817E6E4-A5DD-4C4B-A28C-BC8896E55134}" dt="2021-01-21T12:29:48.893" v="7695" actId="207"/>
          <ac:spMkLst>
            <pc:docMk/>
            <pc:sldMk cId="2759694868" sldId="402"/>
            <ac:spMk id="29" creationId="{D9E1BF29-C1F0-4805-B983-4075FFD02FD3}"/>
          </ac:spMkLst>
        </pc:spChg>
        <pc:spChg chg="del mod">
          <ac:chgData name="Schwalbe, Gesina" userId="f10b2128-5b74-496c-ab14-ab646d008762" providerId="ADAL" clId="{6817E6E4-A5DD-4C4B-A28C-BC8896E55134}" dt="2021-01-21T12:30:27.293" v="7701" actId="478"/>
          <ac:spMkLst>
            <pc:docMk/>
            <pc:sldMk cId="2759694868" sldId="402"/>
            <ac:spMk id="30" creationId="{0320D403-2A0C-42F6-88DC-2745B9B23168}"/>
          </ac:spMkLst>
        </pc:spChg>
        <pc:spChg chg="mod">
          <ac:chgData name="Schwalbe, Gesina" userId="f10b2128-5b74-496c-ab14-ab646d008762" providerId="ADAL" clId="{6817E6E4-A5DD-4C4B-A28C-BC8896E55134}" dt="2021-01-21T12:29:48.893" v="7695" actId="207"/>
          <ac:spMkLst>
            <pc:docMk/>
            <pc:sldMk cId="2759694868" sldId="402"/>
            <ac:spMk id="31" creationId="{16A8BD3C-1E38-45E5-A4AF-25ECB671A66F}"/>
          </ac:spMkLst>
        </pc:spChg>
        <pc:spChg chg="add del mod">
          <ac:chgData name="Schwalbe, Gesina" userId="f10b2128-5b74-496c-ab14-ab646d008762" providerId="ADAL" clId="{6817E6E4-A5DD-4C4B-A28C-BC8896E55134}" dt="2021-01-20T18:03:04.333" v="3039"/>
          <ac:spMkLst>
            <pc:docMk/>
            <pc:sldMk cId="2759694868" sldId="402"/>
            <ac:spMk id="35" creationId="{1931BB7E-8295-4912-A8BE-6155B993E624}"/>
          </ac:spMkLst>
        </pc:spChg>
        <pc:spChg chg="add mod">
          <ac:chgData name="Schwalbe, Gesina" userId="f10b2128-5b74-496c-ab14-ab646d008762" providerId="ADAL" clId="{6817E6E4-A5DD-4C4B-A28C-BC8896E55134}" dt="2021-01-20T19:32:52.056" v="4138" actId="164"/>
          <ac:spMkLst>
            <pc:docMk/>
            <pc:sldMk cId="2759694868" sldId="402"/>
            <ac:spMk id="36" creationId="{BCAE62BB-40F0-4BA1-8F9E-3F2AD5CFDB58}"/>
          </ac:spMkLst>
        </pc:spChg>
        <pc:spChg chg="add mod">
          <ac:chgData name="Schwalbe, Gesina" userId="f10b2128-5b74-496c-ab14-ab646d008762" providerId="ADAL" clId="{6817E6E4-A5DD-4C4B-A28C-BC8896E55134}" dt="2021-01-21T10:42:48.527" v="7480" actId="404"/>
          <ac:spMkLst>
            <pc:docMk/>
            <pc:sldMk cId="2759694868" sldId="402"/>
            <ac:spMk id="37" creationId="{7908AF49-D575-4DD7-B3DE-9647D1F5B329}"/>
          </ac:spMkLst>
        </pc:spChg>
        <pc:spChg chg="add mod">
          <ac:chgData name="Schwalbe, Gesina" userId="f10b2128-5b74-496c-ab14-ab646d008762" providerId="ADAL" clId="{6817E6E4-A5DD-4C4B-A28C-BC8896E55134}" dt="2021-01-21T12:26:08.492" v="7539" actId="20577"/>
          <ac:spMkLst>
            <pc:docMk/>
            <pc:sldMk cId="2759694868" sldId="402"/>
            <ac:spMk id="38" creationId="{64284C1A-9CD8-4135-B947-DAA66EA6636A}"/>
          </ac:spMkLst>
        </pc:spChg>
        <pc:spChg chg="add mod">
          <ac:chgData name="Schwalbe, Gesina" userId="f10b2128-5b74-496c-ab14-ab646d008762" providerId="ADAL" clId="{6817E6E4-A5DD-4C4B-A28C-BC8896E55134}" dt="2021-01-21T12:30:40.114" v="7705" actId="1076"/>
          <ac:spMkLst>
            <pc:docMk/>
            <pc:sldMk cId="2759694868" sldId="402"/>
            <ac:spMk id="39" creationId="{9357A987-70C8-41F6-90B7-F057ED692B73}"/>
          </ac:spMkLst>
        </pc:spChg>
        <pc:spChg chg="add mod">
          <ac:chgData name="Schwalbe, Gesina" userId="f10b2128-5b74-496c-ab14-ab646d008762" providerId="ADAL" clId="{6817E6E4-A5DD-4C4B-A28C-BC8896E55134}" dt="2021-01-20T19:39:20.134" v="4488" actId="164"/>
          <ac:spMkLst>
            <pc:docMk/>
            <pc:sldMk cId="2759694868" sldId="402"/>
            <ac:spMk id="75" creationId="{EF6776CB-05AE-456C-9414-C525B65E65BE}"/>
          </ac:spMkLst>
        </pc:spChg>
        <pc:spChg chg="add mod">
          <ac:chgData name="Schwalbe, Gesina" userId="f10b2128-5b74-496c-ab14-ab646d008762" providerId="ADAL" clId="{6817E6E4-A5DD-4C4B-A28C-BC8896E55134}" dt="2021-01-20T19:39:23.025" v="4489" actId="164"/>
          <ac:spMkLst>
            <pc:docMk/>
            <pc:sldMk cId="2759694868" sldId="402"/>
            <ac:spMk id="76" creationId="{E84BC5C0-AAA2-4E3A-BE63-26083A28C2F8}"/>
          </ac:spMkLst>
        </pc:spChg>
        <pc:spChg chg="add mod">
          <ac:chgData name="Schwalbe, Gesina" userId="f10b2128-5b74-496c-ab14-ab646d008762" providerId="ADAL" clId="{6817E6E4-A5DD-4C4B-A28C-BC8896E55134}" dt="2021-01-20T19:39:01.389" v="4485" actId="164"/>
          <ac:spMkLst>
            <pc:docMk/>
            <pc:sldMk cId="2759694868" sldId="402"/>
            <ac:spMk id="77" creationId="{7FDAA819-464D-4EEC-ACD0-AAF0B0883D9E}"/>
          </ac:spMkLst>
        </pc:spChg>
        <pc:grpChg chg="add del mod">
          <ac:chgData name="Schwalbe, Gesina" userId="f10b2128-5b74-496c-ab14-ab646d008762" providerId="ADAL" clId="{6817E6E4-A5DD-4C4B-A28C-BC8896E55134}" dt="2021-01-20T18:00:25.664" v="2956" actId="165"/>
          <ac:grpSpMkLst>
            <pc:docMk/>
            <pc:sldMk cId="2759694868" sldId="402"/>
            <ac:grpSpMk id="4" creationId="{D9D64E99-638B-451B-9CE7-2B7A3B02D22B}"/>
          </ac:grpSpMkLst>
        </pc:grpChg>
        <pc:grpChg chg="mod topLvl">
          <ac:chgData name="Schwalbe, Gesina" userId="f10b2128-5b74-496c-ab14-ab646d008762" providerId="ADAL" clId="{6817E6E4-A5DD-4C4B-A28C-BC8896E55134}" dt="2021-01-20T19:32:52.056" v="4138" actId="164"/>
          <ac:grpSpMkLst>
            <pc:docMk/>
            <pc:sldMk cId="2759694868" sldId="402"/>
            <ac:grpSpMk id="6" creationId="{20C02D40-CEC3-4D2F-8B91-2AA6A234EC51}"/>
          </ac:grpSpMkLst>
        </pc:grpChg>
        <pc:grpChg chg="del">
          <ac:chgData name="Schwalbe, Gesina" userId="f10b2128-5b74-496c-ab14-ab646d008762" providerId="ADAL" clId="{6817E6E4-A5DD-4C4B-A28C-BC8896E55134}" dt="2021-01-21T12:30:19.822" v="7698" actId="478"/>
          <ac:grpSpMkLst>
            <pc:docMk/>
            <pc:sldMk cId="2759694868" sldId="402"/>
            <ac:grpSpMk id="11" creationId="{974C6FD7-A89A-4E73-9BD6-C5543554D4BE}"/>
          </ac:grpSpMkLst>
        </pc:grpChg>
        <pc:grpChg chg="add mod">
          <ac:chgData name="Schwalbe, Gesina" userId="f10b2128-5b74-496c-ab14-ab646d008762" providerId="ADAL" clId="{6817E6E4-A5DD-4C4B-A28C-BC8896E55134}" dt="2021-01-21T10:42:48.527" v="7480" actId="404"/>
          <ac:grpSpMkLst>
            <pc:docMk/>
            <pc:sldMk cId="2759694868" sldId="402"/>
            <ac:grpSpMk id="73" creationId="{EEDA6915-48CA-43A0-9941-26762719AFA6}"/>
          </ac:grpSpMkLst>
        </pc:grpChg>
        <pc:grpChg chg="add mod">
          <ac:chgData name="Schwalbe, Gesina" userId="f10b2128-5b74-496c-ab14-ab646d008762" providerId="ADAL" clId="{6817E6E4-A5DD-4C4B-A28C-BC8896E55134}" dt="2021-01-20T19:39:23.025" v="4489" actId="164"/>
          <ac:grpSpMkLst>
            <pc:docMk/>
            <pc:sldMk cId="2759694868" sldId="402"/>
            <ac:grpSpMk id="78" creationId="{B826C201-84E6-43BF-9B9F-9238BD9813A5}"/>
          </ac:grpSpMkLst>
        </pc:grpChg>
        <pc:grpChg chg="add mod">
          <ac:chgData name="Schwalbe, Gesina" userId="f10b2128-5b74-496c-ab14-ab646d008762" providerId="ADAL" clId="{6817E6E4-A5DD-4C4B-A28C-BC8896E55134}" dt="2021-01-20T19:39:10.999" v="4487" actId="164"/>
          <ac:grpSpMkLst>
            <pc:docMk/>
            <pc:sldMk cId="2759694868" sldId="402"/>
            <ac:grpSpMk id="79" creationId="{D96BA77E-D532-43FE-A074-145219362587}"/>
          </ac:grpSpMkLst>
        </pc:grpChg>
        <pc:grpChg chg="add mod">
          <ac:chgData name="Schwalbe, Gesina" userId="f10b2128-5b74-496c-ab14-ab646d008762" providerId="ADAL" clId="{6817E6E4-A5DD-4C4B-A28C-BC8896E55134}" dt="2021-01-21T12:28:51.542" v="7604" actId="1076"/>
          <ac:grpSpMkLst>
            <pc:docMk/>
            <pc:sldMk cId="2759694868" sldId="402"/>
            <ac:grpSpMk id="80" creationId="{3F176B88-9828-4CBF-AB3F-0F2CD93D19FB}"/>
          </ac:grpSpMkLst>
        </pc:grpChg>
        <pc:grpChg chg="add mod">
          <ac:chgData name="Schwalbe, Gesina" userId="f10b2128-5b74-496c-ab14-ab646d008762" providerId="ADAL" clId="{6817E6E4-A5DD-4C4B-A28C-BC8896E55134}" dt="2021-01-20T19:39:23.025" v="4489" actId="164"/>
          <ac:grpSpMkLst>
            <pc:docMk/>
            <pc:sldMk cId="2759694868" sldId="402"/>
            <ac:grpSpMk id="81" creationId="{BA88A627-9635-46DB-A711-18177874FF96}"/>
          </ac:grpSpMkLst>
        </pc:grpChg>
        <pc:picChg chg="mod topLvl">
          <ac:chgData name="Schwalbe, Gesina" userId="f10b2128-5b74-496c-ab14-ab646d008762" providerId="ADAL" clId="{6817E6E4-A5DD-4C4B-A28C-BC8896E55134}" dt="2021-01-21T12:27:07.637" v="7550" actId="1076"/>
          <ac:picMkLst>
            <pc:docMk/>
            <pc:sldMk cId="2759694868" sldId="402"/>
            <ac:picMk id="5" creationId="{F58C8CC8-BA7A-4797-83DF-CDCACE09D3A2}"/>
          </ac:picMkLst>
        </pc:picChg>
        <pc:picChg chg="add mod">
          <ac:chgData name="Schwalbe, Gesina" userId="f10b2128-5b74-496c-ab14-ab646d008762" providerId="ADAL" clId="{6817E6E4-A5DD-4C4B-A28C-BC8896E55134}" dt="2021-01-20T19:39:01.389" v="4485" actId="164"/>
          <ac:picMkLst>
            <pc:docMk/>
            <pc:sldMk cId="2759694868" sldId="402"/>
            <ac:picMk id="74" creationId="{9C1D7719-EE63-47CB-BBB3-234D567E27C9}"/>
          </ac:picMkLst>
        </pc:picChg>
        <pc:cxnChg chg="add mod">
          <ac:chgData name="Schwalbe, Gesina" userId="f10b2128-5b74-496c-ab14-ab646d008762" providerId="ADAL" clId="{6817E6E4-A5DD-4C4B-A28C-BC8896E55134}" dt="2021-01-21T10:43:23.654" v="7481" actId="14100"/>
          <ac:cxnSpMkLst>
            <pc:docMk/>
            <pc:sldMk cId="2759694868" sldId="402"/>
            <ac:cxnSpMk id="33" creationId="{ACBA6B65-7CA4-483F-A55F-D7629E8463E3}"/>
          </ac:cxnSpMkLst>
        </pc:cxnChg>
        <pc:cxnChg chg="add mod">
          <ac:chgData name="Schwalbe, Gesina" userId="f10b2128-5b74-496c-ab14-ab646d008762" providerId="ADAL" clId="{6817E6E4-A5DD-4C4B-A28C-BC8896E55134}" dt="2021-01-21T12:30:40.114" v="7705" actId="1076"/>
          <ac:cxnSpMkLst>
            <pc:docMk/>
            <pc:sldMk cId="2759694868" sldId="402"/>
            <ac:cxnSpMk id="41" creationId="{69646FAD-0FC6-4E17-AC8D-94D0F12FD066}"/>
          </ac:cxnSpMkLst>
        </pc:cxnChg>
      </pc:sldChg>
      <pc:sldChg chg="add del">
        <pc:chgData name="Schwalbe, Gesina" userId="f10b2128-5b74-496c-ab14-ab646d008762" providerId="ADAL" clId="{6817E6E4-A5DD-4C4B-A28C-BC8896E55134}" dt="2021-01-20T17:37:45.802" v="2342"/>
        <pc:sldMkLst>
          <pc:docMk/>
          <pc:sldMk cId="2455134987" sldId="403"/>
        </pc:sldMkLst>
      </pc:sldChg>
      <pc:sldChg chg="addSp delSp modSp add modAnim modNotesTx">
        <pc:chgData name="Schwalbe, Gesina" userId="f10b2128-5b74-496c-ab14-ab646d008762" providerId="ADAL" clId="{6817E6E4-A5DD-4C4B-A28C-BC8896E55134}" dt="2021-01-21T10:59:59.723" v="7498" actId="20577"/>
        <pc:sldMkLst>
          <pc:docMk/>
          <pc:sldMk cId="2677184239" sldId="403"/>
        </pc:sldMkLst>
        <pc:spChg chg="mod">
          <ac:chgData name="Schwalbe, Gesina" userId="f10b2128-5b74-496c-ab14-ab646d008762" providerId="ADAL" clId="{6817E6E4-A5DD-4C4B-A28C-BC8896E55134}" dt="2021-01-21T08:15:35.254" v="6244" actId="404"/>
          <ac:spMkLst>
            <pc:docMk/>
            <pc:sldMk cId="2677184239" sldId="403"/>
            <ac:spMk id="2" creationId="{6D94D7B3-FABE-4E30-A840-873F2B259030}"/>
          </ac:spMkLst>
        </pc:spChg>
        <pc:spChg chg="mod">
          <ac:chgData name="Schwalbe, Gesina" userId="f10b2128-5b74-496c-ab14-ab646d008762" providerId="ADAL" clId="{6817E6E4-A5DD-4C4B-A28C-BC8896E55134}" dt="2021-01-21T08:50:26.278" v="7045" actId="404"/>
          <ac:spMkLst>
            <pc:docMk/>
            <pc:sldMk cId="2677184239" sldId="403"/>
            <ac:spMk id="3" creationId="{FC1495EE-4F12-4B0A-A0F4-38859DD72A47}"/>
          </ac:spMkLst>
        </pc:spChg>
        <pc:spChg chg="mod">
          <ac:chgData name="Schwalbe, Gesina" userId="f10b2128-5b74-496c-ab14-ab646d008762" providerId="ADAL" clId="{6817E6E4-A5DD-4C4B-A28C-BC8896E55134}" dt="2021-01-21T10:59:28.589" v="7491" actId="1076"/>
          <ac:spMkLst>
            <pc:docMk/>
            <pc:sldMk cId="2677184239" sldId="403"/>
            <ac:spMk id="10" creationId="{62292A6E-B1C3-46B5-9F06-911A89654930}"/>
          </ac:spMkLst>
        </pc:spChg>
        <pc:spChg chg="mod">
          <ac:chgData name="Schwalbe, Gesina" userId="f10b2128-5b74-496c-ab14-ab646d008762" providerId="ADAL" clId="{6817E6E4-A5DD-4C4B-A28C-BC8896E55134}" dt="2021-01-21T08:41:27.744" v="6749" actId="1076"/>
          <ac:spMkLst>
            <pc:docMk/>
            <pc:sldMk cId="2677184239" sldId="403"/>
            <ac:spMk id="15" creationId="{FDE4F846-71BF-4385-A03C-1A5C35FD6333}"/>
          </ac:spMkLst>
        </pc:spChg>
        <pc:spChg chg="add mod">
          <ac:chgData name="Schwalbe, Gesina" userId="f10b2128-5b74-496c-ab14-ab646d008762" providerId="ADAL" clId="{6817E6E4-A5DD-4C4B-A28C-BC8896E55134}" dt="2021-01-20T18:28:59.507" v="3752" actId="14100"/>
          <ac:spMkLst>
            <pc:docMk/>
            <pc:sldMk cId="2677184239" sldId="403"/>
            <ac:spMk id="16" creationId="{BEAC0BB2-05B7-415D-9296-92571EF21F93}"/>
          </ac:spMkLst>
        </pc:spChg>
        <pc:spChg chg="del topLvl">
          <ac:chgData name="Schwalbe, Gesina" userId="f10b2128-5b74-496c-ab14-ab646d008762" providerId="ADAL" clId="{6817E6E4-A5DD-4C4B-A28C-BC8896E55134}" dt="2021-01-21T09:48:07.534" v="7376" actId="478"/>
          <ac:spMkLst>
            <pc:docMk/>
            <pc:sldMk cId="2677184239" sldId="403"/>
            <ac:spMk id="19" creationId="{CA7641F4-0BD2-4C11-A2B5-17E884FA812A}"/>
          </ac:spMkLst>
        </pc:spChg>
        <pc:grpChg chg="add del mod">
          <ac:chgData name="Schwalbe, Gesina" userId="f10b2128-5b74-496c-ab14-ab646d008762" providerId="ADAL" clId="{6817E6E4-A5DD-4C4B-A28C-BC8896E55134}" dt="2021-01-20T18:24:49.228" v="3530" actId="478"/>
          <ac:grpSpMkLst>
            <pc:docMk/>
            <pc:sldMk cId="2677184239" sldId="403"/>
            <ac:grpSpMk id="4" creationId="{329EDAB5-326F-4079-A5E9-7456D69720EC}"/>
          </ac:grpSpMkLst>
        </pc:grpChg>
        <pc:grpChg chg="add mod">
          <ac:chgData name="Schwalbe, Gesina" userId="f10b2128-5b74-496c-ab14-ab646d008762" providerId="ADAL" clId="{6817E6E4-A5DD-4C4B-A28C-BC8896E55134}" dt="2021-01-21T10:59:33.120" v="7492" actId="1076"/>
          <ac:grpSpMkLst>
            <pc:docMk/>
            <pc:sldMk cId="2677184239" sldId="403"/>
            <ac:grpSpMk id="8" creationId="{F8BE1C0E-1413-4A84-8B92-4B49BAA08E24}"/>
          </ac:grpSpMkLst>
        </pc:grpChg>
        <pc:grpChg chg="mod">
          <ac:chgData name="Schwalbe, Gesina" userId="f10b2128-5b74-496c-ab14-ab646d008762" providerId="ADAL" clId="{6817E6E4-A5DD-4C4B-A28C-BC8896E55134}" dt="2021-01-21T10:59:33.120" v="7492" actId="1076"/>
          <ac:grpSpMkLst>
            <pc:docMk/>
            <pc:sldMk cId="2677184239" sldId="403"/>
            <ac:grpSpMk id="9" creationId="{5BCCEF59-7449-456F-B6F4-D936EFCFC733}"/>
          </ac:grpSpMkLst>
        </pc:grpChg>
        <pc:grpChg chg="add mod">
          <ac:chgData name="Schwalbe, Gesina" userId="f10b2128-5b74-496c-ab14-ab646d008762" providerId="ADAL" clId="{6817E6E4-A5DD-4C4B-A28C-BC8896E55134}" dt="2021-01-21T09:47:52.602" v="7372" actId="732"/>
          <ac:grpSpMkLst>
            <pc:docMk/>
            <pc:sldMk cId="2677184239" sldId="403"/>
            <ac:grpSpMk id="13" creationId="{3609EBB1-ABB6-4766-9146-4CFC70E280B9}"/>
          </ac:grpSpMkLst>
        </pc:grpChg>
        <pc:grpChg chg="add del mod">
          <ac:chgData name="Schwalbe, Gesina" userId="f10b2128-5b74-496c-ab14-ab646d008762" providerId="ADAL" clId="{6817E6E4-A5DD-4C4B-A28C-BC8896E55134}" dt="2021-01-21T09:48:07.534" v="7376" actId="478"/>
          <ac:grpSpMkLst>
            <pc:docMk/>
            <pc:sldMk cId="2677184239" sldId="403"/>
            <ac:grpSpMk id="17" creationId="{A81177AB-2F2A-43C0-9FBE-B4C46A04FC5F}"/>
          </ac:grpSpMkLst>
        </pc:grpChg>
        <pc:picChg chg="del">
          <ac:chgData name="Schwalbe, Gesina" userId="f10b2128-5b74-496c-ab14-ab646d008762" providerId="ADAL" clId="{6817E6E4-A5DD-4C4B-A28C-BC8896E55134}" dt="2021-01-20T18:22:38.264" v="3495" actId="478"/>
          <ac:picMkLst>
            <pc:docMk/>
            <pc:sldMk cId="2677184239" sldId="403"/>
            <ac:picMk id="5" creationId="{D733C9F4-7492-4F3D-9C19-B595194EC251}"/>
          </ac:picMkLst>
        </pc:picChg>
        <pc:picChg chg="mod topLvl">
          <ac:chgData name="Schwalbe, Gesina" userId="f10b2128-5b74-496c-ab14-ab646d008762" providerId="ADAL" clId="{6817E6E4-A5DD-4C4B-A28C-BC8896E55134}" dt="2021-01-20T18:28:18.795" v="3720" actId="1076"/>
          <ac:picMkLst>
            <pc:docMk/>
            <pc:sldMk cId="2677184239" sldId="403"/>
            <ac:picMk id="6" creationId="{535777F6-7577-4E9D-B8F4-6AC32DDCCE98}"/>
          </ac:picMkLst>
        </pc:picChg>
        <pc:picChg chg="del mod topLvl">
          <ac:chgData name="Schwalbe, Gesina" userId="f10b2128-5b74-496c-ab14-ab646d008762" providerId="ADAL" clId="{6817E6E4-A5DD-4C4B-A28C-BC8896E55134}" dt="2021-01-20T18:24:49.228" v="3530" actId="478"/>
          <ac:picMkLst>
            <pc:docMk/>
            <pc:sldMk cId="2677184239" sldId="403"/>
            <ac:picMk id="7" creationId="{60B6A29A-46EE-4465-A3BF-698CB27CAA2F}"/>
          </ac:picMkLst>
        </pc:picChg>
        <pc:picChg chg="mod">
          <ac:chgData name="Schwalbe, Gesina" userId="f10b2128-5b74-496c-ab14-ab646d008762" providerId="ADAL" clId="{6817E6E4-A5DD-4C4B-A28C-BC8896E55134}" dt="2021-01-21T10:59:33.120" v="7492" actId="1076"/>
          <ac:picMkLst>
            <pc:docMk/>
            <pc:sldMk cId="2677184239" sldId="403"/>
            <ac:picMk id="12" creationId="{86136287-2E01-4471-813D-1B5E479A59B6}"/>
          </ac:picMkLst>
        </pc:picChg>
        <pc:picChg chg="mod">
          <ac:chgData name="Schwalbe, Gesina" userId="f10b2128-5b74-496c-ab14-ab646d008762" providerId="ADAL" clId="{6817E6E4-A5DD-4C4B-A28C-BC8896E55134}" dt="2021-01-21T09:47:52.602" v="7372" actId="732"/>
          <ac:picMkLst>
            <pc:docMk/>
            <pc:sldMk cId="2677184239" sldId="403"/>
            <ac:picMk id="14" creationId="{BD7DCB73-60EB-4ED8-B7BC-662E235DBC12}"/>
          </ac:picMkLst>
        </pc:picChg>
        <pc:picChg chg="mod topLvl">
          <ac:chgData name="Schwalbe, Gesina" userId="f10b2128-5b74-496c-ab14-ab646d008762" providerId="ADAL" clId="{6817E6E4-A5DD-4C4B-A28C-BC8896E55134}" dt="2021-01-21T10:59:46.029" v="7494" actId="14100"/>
          <ac:picMkLst>
            <pc:docMk/>
            <pc:sldMk cId="2677184239" sldId="403"/>
            <ac:picMk id="18" creationId="{C7F25C4D-71C6-4F24-87DC-C9BB16822113}"/>
          </ac:picMkLst>
        </pc:picChg>
      </pc:sldChg>
      <pc:sldChg chg="modSp add del">
        <pc:chgData name="Schwalbe, Gesina" userId="f10b2128-5b74-496c-ab14-ab646d008762" providerId="ADAL" clId="{6817E6E4-A5DD-4C4B-A28C-BC8896E55134}" dt="2021-01-20T19:44:00.656" v="4640" actId="2696"/>
        <pc:sldMkLst>
          <pc:docMk/>
          <pc:sldMk cId="670825638" sldId="404"/>
        </pc:sldMkLst>
        <pc:spChg chg="mod">
          <ac:chgData name="Schwalbe, Gesina" userId="f10b2128-5b74-496c-ab14-ab646d008762" providerId="ADAL" clId="{6817E6E4-A5DD-4C4B-A28C-BC8896E55134}" dt="2021-01-20T19:18:26.319" v="4008" actId="20577"/>
          <ac:spMkLst>
            <pc:docMk/>
            <pc:sldMk cId="670825638" sldId="404"/>
            <ac:spMk id="2" creationId="{065A3D27-33D4-4C58-819B-5CC49E44637B}"/>
          </ac:spMkLst>
        </pc:spChg>
      </pc:sldChg>
      <pc:sldChg chg="addSp delSp modSp add modNotesTx">
        <pc:chgData name="Schwalbe, Gesina" userId="f10b2128-5b74-496c-ab14-ab646d008762" providerId="ADAL" clId="{6817E6E4-A5DD-4C4B-A28C-BC8896E55134}" dt="2021-01-21T09:44:52.413" v="7366" actId="20577"/>
        <pc:sldMkLst>
          <pc:docMk/>
          <pc:sldMk cId="891640729" sldId="404"/>
        </pc:sldMkLst>
        <pc:spChg chg="del">
          <ac:chgData name="Schwalbe, Gesina" userId="f10b2128-5b74-496c-ab14-ab646d008762" providerId="ADAL" clId="{6817E6E4-A5DD-4C4B-A28C-BC8896E55134}" dt="2021-01-20T19:45:17.472" v="4642"/>
          <ac:spMkLst>
            <pc:docMk/>
            <pc:sldMk cId="891640729" sldId="404"/>
            <ac:spMk id="2" creationId="{C37651DA-48F1-4459-B785-1245A7706743}"/>
          </ac:spMkLst>
        </pc:spChg>
        <pc:spChg chg="del">
          <ac:chgData name="Schwalbe, Gesina" userId="f10b2128-5b74-496c-ab14-ab646d008762" providerId="ADAL" clId="{6817E6E4-A5DD-4C4B-A28C-BC8896E55134}" dt="2021-01-20T19:45:17.472" v="4642"/>
          <ac:spMkLst>
            <pc:docMk/>
            <pc:sldMk cId="891640729" sldId="404"/>
            <ac:spMk id="3" creationId="{81AED2C2-4A5A-40E2-A248-556E710E1EC7}"/>
          </ac:spMkLst>
        </pc:spChg>
        <pc:spChg chg="del">
          <ac:chgData name="Schwalbe, Gesina" userId="f10b2128-5b74-496c-ab14-ab646d008762" providerId="ADAL" clId="{6817E6E4-A5DD-4C4B-A28C-BC8896E55134}" dt="2021-01-20T19:45:17.472" v="4642"/>
          <ac:spMkLst>
            <pc:docMk/>
            <pc:sldMk cId="891640729" sldId="404"/>
            <ac:spMk id="4" creationId="{0C974713-87E3-41AA-BAD3-3502DD3172AD}"/>
          </ac:spMkLst>
        </pc:spChg>
        <pc:spChg chg="del">
          <ac:chgData name="Schwalbe, Gesina" userId="f10b2128-5b74-496c-ab14-ab646d008762" providerId="ADAL" clId="{6817E6E4-A5DD-4C4B-A28C-BC8896E55134}" dt="2021-01-20T19:45:17.472" v="4642"/>
          <ac:spMkLst>
            <pc:docMk/>
            <pc:sldMk cId="891640729" sldId="404"/>
            <ac:spMk id="5" creationId="{35F46ECB-1F88-4C2F-8EC0-924526D3DCE9}"/>
          </ac:spMkLst>
        </pc:spChg>
        <pc:spChg chg="del">
          <ac:chgData name="Schwalbe, Gesina" userId="f10b2128-5b74-496c-ab14-ab646d008762" providerId="ADAL" clId="{6817E6E4-A5DD-4C4B-A28C-BC8896E55134}" dt="2021-01-20T19:45:17.472" v="4642"/>
          <ac:spMkLst>
            <pc:docMk/>
            <pc:sldMk cId="891640729" sldId="404"/>
            <ac:spMk id="6" creationId="{CFECD232-A2DA-49F3-8497-FA890CE035B8}"/>
          </ac:spMkLst>
        </pc:spChg>
        <pc:spChg chg="add mod">
          <ac:chgData name="Schwalbe, Gesina" userId="f10b2128-5b74-496c-ab14-ab646d008762" providerId="ADAL" clId="{6817E6E4-A5DD-4C4B-A28C-BC8896E55134}" dt="2021-01-21T08:20:36.441" v="6281" actId="20577"/>
          <ac:spMkLst>
            <pc:docMk/>
            <pc:sldMk cId="891640729" sldId="404"/>
            <ac:spMk id="7" creationId="{97D3E49F-4B06-4AF8-8899-97269E139E1C}"/>
          </ac:spMkLst>
        </pc:spChg>
        <pc:spChg chg="add mod">
          <ac:chgData name="Schwalbe, Gesina" userId="f10b2128-5b74-496c-ab14-ab646d008762" providerId="ADAL" clId="{6817E6E4-A5DD-4C4B-A28C-BC8896E55134}" dt="2021-01-21T09:44:52.413" v="7366" actId="20577"/>
          <ac:spMkLst>
            <pc:docMk/>
            <pc:sldMk cId="891640729" sldId="404"/>
            <ac:spMk id="8" creationId="{5817829C-02B3-45BA-A9F7-F8018CF58686}"/>
          </ac:spMkLst>
        </pc:spChg>
      </pc:sldChg>
      <pc:sldChg chg="modSp add del">
        <pc:chgData name="Schwalbe, Gesina" userId="f10b2128-5b74-496c-ab14-ab646d008762" providerId="ADAL" clId="{6817E6E4-A5DD-4C4B-A28C-BC8896E55134}" dt="2021-01-20T21:01:13.182" v="5848" actId="2696"/>
        <pc:sldMkLst>
          <pc:docMk/>
          <pc:sldMk cId="400757766" sldId="405"/>
        </pc:sldMkLst>
        <pc:spChg chg="mod">
          <ac:chgData name="Schwalbe, Gesina" userId="f10b2128-5b74-496c-ab14-ab646d008762" providerId="ADAL" clId="{6817E6E4-A5DD-4C4B-A28C-BC8896E55134}" dt="2021-01-20T21:00:41.718" v="5840"/>
          <ac:spMkLst>
            <pc:docMk/>
            <pc:sldMk cId="400757766" sldId="405"/>
            <ac:spMk id="3" creationId="{E43B7DB6-5C2D-48BD-AC23-5E502A06376B}"/>
          </ac:spMkLst>
        </pc:spChg>
      </pc:sldChg>
      <pc:sldChg chg="addSp delSp modSp add del">
        <pc:chgData name="Schwalbe, Gesina" userId="f10b2128-5b74-496c-ab14-ab646d008762" providerId="ADAL" clId="{6817E6E4-A5DD-4C4B-A28C-BC8896E55134}" dt="2021-01-21T08:14:12.138" v="6234" actId="2696"/>
        <pc:sldMkLst>
          <pc:docMk/>
          <pc:sldMk cId="3609643226" sldId="406"/>
        </pc:sldMkLst>
        <pc:spChg chg="mod">
          <ac:chgData name="Schwalbe, Gesina" userId="f10b2128-5b74-496c-ab14-ab646d008762" providerId="ADAL" clId="{6817E6E4-A5DD-4C4B-A28C-BC8896E55134}" dt="2021-01-20T21:01:16.872" v="5849" actId="20577"/>
          <ac:spMkLst>
            <pc:docMk/>
            <pc:sldMk cId="3609643226" sldId="406"/>
            <ac:spMk id="2" creationId="{1413CCB1-EB94-4C63-A484-74E441832D41}"/>
          </ac:spMkLst>
        </pc:spChg>
        <pc:spChg chg="mod ord">
          <ac:chgData name="Schwalbe, Gesina" userId="f10b2128-5b74-496c-ab14-ab646d008762" providerId="ADAL" clId="{6817E6E4-A5DD-4C4B-A28C-BC8896E55134}" dt="2021-01-21T08:13:59.611" v="6232" actId="20577"/>
          <ac:spMkLst>
            <pc:docMk/>
            <pc:sldMk cId="3609643226" sldId="406"/>
            <ac:spMk id="3" creationId="{E43B7DB6-5C2D-48BD-AC23-5E502A06376B}"/>
          </ac:spMkLst>
        </pc:spChg>
        <pc:spChg chg="add del ord">
          <ac:chgData name="Schwalbe, Gesina" userId="f10b2128-5b74-496c-ab14-ab646d008762" providerId="ADAL" clId="{6817E6E4-A5DD-4C4B-A28C-BC8896E55134}" dt="2021-01-20T21:02:54.462" v="5866" actId="478"/>
          <ac:spMkLst>
            <pc:docMk/>
            <pc:sldMk cId="3609643226" sldId="406"/>
            <ac:spMk id="4" creationId="{F4729BD2-3A52-4E5C-BA54-57A6B22FBAD4}"/>
          </ac:spMkLst>
        </pc:spChg>
      </pc:sldChg>
      <pc:sldChg chg="modSp add">
        <pc:chgData name="Schwalbe, Gesina" userId="f10b2128-5b74-496c-ab14-ab646d008762" providerId="ADAL" clId="{6817E6E4-A5DD-4C4B-A28C-BC8896E55134}" dt="2021-01-21T08:49:37.043" v="7034" actId="20577"/>
        <pc:sldMkLst>
          <pc:docMk/>
          <pc:sldMk cId="4270473326" sldId="407"/>
        </pc:sldMkLst>
        <pc:spChg chg="mod">
          <ac:chgData name="Schwalbe, Gesina" userId="f10b2128-5b74-496c-ab14-ab646d008762" providerId="ADAL" clId="{6817E6E4-A5DD-4C4B-A28C-BC8896E55134}" dt="2021-01-21T08:49:37.043" v="7034" actId="20577"/>
          <ac:spMkLst>
            <pc:docMk/>
            <pc:sldMk cId="4270473326" sldId="407"/>
            <ac:spMk id="2" creationId="{1413CCB1-EB94-4C63-A484-74E441832D41}"/>
          </ac:spMkLst>
        </pc:spChg>
        <pc:spChg chg="mod">
          <ac:chgData name="Schwalbe, Gesina" userId="f10b2128-5b74-496c-ab14-ab646d008762" providerId="ADAL" clId="{6817E6E4-A5DD-4C4B-A28C-BC8896E55134}" dt="2021-01-21T08:49:32.476" v="7029" actId="6549"/>
          <ac:spMkLst>
            <pc:docMk/>
            <pc:sldMk cId="4270473326" sldId="407"/>
            <ac:spMk id="3" creationId="{E43B7DB6-5C2D-48BD-AC23-5E502A06376B}"/>
          </ac:spMkLst>
        </pc:spChg>
      </pc:sldChg>
      <pc:sldChg chg="modSp add ord">
        <pc:chgData name="Schwalbe, Gesina" userId="f10b2128-5b74-496c-ab14-ab646d008762" providerId="ADAL" clId="{6817E6E4-A5DD-4C4B-A28C-BC8896E55134}" dt="2021-01-21T08:49:27.926" v="7028"/>
        <pc:sldMkLst>
          <pc:docMk/>
          <pc:sldMk cId="42842662" sldId="408"/>
        </pc:sldMkLst>
        <pc:spChg chg="mod">
          <ac:chgData name="Schwalbe, Gesina" userId="f10b2128-5b74-496c-ab14-ab646d008762" providerId="ADAL" clId="{6817E6E4-A5DD-4C4B-A28C-BC8896E55134}" dt="2021-01-21T08:49:23.526" v="7027" actId="20577"/>
          <ac:spMkLst>
            <pc:docMk/>
            <pc:sldMk cId="42842662" sldId="408"/>
            <ac:spMk id="3" creationId="{E43B7DB6-5C2D-48BD-AC23-5E502A06376B}"/>
          </ac:spMkLst>
        </pc:spChg>
      </pc:sldChg>
      <pc:sldMasterChg chg="modSp">
        <pc:chgData name="Schwalbe, Gesina" userId="f10b2128-5b74-496c-ab14-ab646d008762" providerId="ADAL" clId="{6817E6E4-A5DD-4C4B-A28C-BC8896E55134}" dt="2021-01-20T14:28:30.882" v="52" actId="20577"/>
        <pc:sldMasterMkLst>
          <pc:docMk/>
          <pc:sldMasterMk cId="0" sldId="2147483648"/>
        </pc:sldMasterMkLst>
        <pc:spChg chg="mod">
          <ac:chgData name="Schwalbe, Gesina" userId="f10b2128-5b74-496c-ab14-ab646d008762" providerId="ADAL" clId="{6817E6E4-A5DD-4C4B-A28C-BC8896E55134}" dt="2021-01-20T14:28:30.882" v="52" actId="20577"/>
          <ac:spMkLst>
            <pc:docMk/>
            <pc:sldMasterMk cId="0" sldId="2147483648"/>
            <ac:spMk id="1031" creationId="{1BE215EE-B2E2-47DE-AB6D-D6408CFC5F83}"/>
          </ac:spMkLst>
        </pc:spChg>
      </pc:sldMasterChg>
      <pc:sldMasterChg chg="addSp modSp">
        <pc:chgData name="Schwalbe, Gesina" userId="f10b2128-5b74-496c-ab14-ab646d008762" providerId="ADAL" clId="{6817E6E4-A5DD-4C4B-A28C-BC8896E55134}" dt="2021-01-20T14:28:45.143" v="53"/>
        <pc:sldMasterMkLst>
          <pc:docMk/>
          <pc:sldMasterMk cId="1197545927" sldId="2147483658"/>
        </pc:sldMasterMkLst>
        <pc:spChg chg="add mod">
          <ac:chgData name="Schwalbe, Gesina" userId="f10b2128-5b74-496c-ab14-ab646d008762" providerId="ADAL" clId="{6817E6E4-A5DD-4C4B-A28C-BC8896E55134}" dt="2021-01-20T14:28:45.143" v="53"/>
          <ac:spMkLst>
            <pc:docMk/>
            <pc:sldMasterMk cId="1197545927" sldId="2147483658"/>
            <ac:spMk id="2" creationId="{B2DDB9E0-8667-4DC2-B2FA-35546A3948DC}"/>
          </ac:spMkLst>
        </pc:spChg>
        <pc:spChg chg="add mod">
          <ac:chgData name="Schwalbe, Gesina" userId="f10b2128-5b74-496c-ab14-ab646d008762" providerId="ADAL" clId="{6817E6E4-A5DD-4C4B-A28C-BC8896E55134}" dt="2021-01-20T14:28:45.143" v="53"/>
          <ac:spMkLst>
            <pc:docMk/>
            <pc:sldMasterMk cId="1197545927" sldId="2147483658"/>
            <ac:spMk id="3" creationId="{68166E22-8DB6-40D7-8117-4C60FA90D331}"/>
          </ac:spMkLst>
        </pc:spChg>
        <pc:spChg chg="add mod">
          <ac:chgData name="Schwalbe, Gesina" userId="f10b2128-5b74-496c-ab14-ab646d008762" providerId="ADAL" clId="{6817E6E4-A5DD-4C4B-A28C-BC8896E55134}" dt="2021-01-20T14:28:45.143" v="53"/>
          <ac:spMkLst>
            <pc:docMk/>
            <pc:sldMasterMk cId="1197545927" sldId="2147483658"/>
            <ac:spMk id="4" creationId="{9B163DB0-4B79-4D0A-B44A-D8C6843F9D05}"/>
          </ac:spMkLst>
        </pc:spChg>
        <pc:spChg chg="add mod">
          <ac:chgData name="Schwalbe, Gesina" userId="f10b2128-5b74-496c-ab14-ab646d008762" providerId="ADAL" clId="{6817E6E4-A5DD-4C4B-A28C-BC8896E55134}" dt="2021-01-20T14:28:45.143" v="53"/>
          <ac:spMkLst>
            <pc:docMk/>
            <pc:sldMasterMk cId="1197545927" sldId="2147483658"/>
            <ac:spMk id="5" creationId="{51278D2D-909F-4008-A2C1-CAAF0B361683}"/>
          </ac:spMkLst>
        </pc:spChg>
        <pc:spChg chg="add mod">
          <ac:chgData name="Schwalbe, Gesina" userId="f10b2128-5b74-496c-ab14-ab646d008762" providerId="ADAL" clId="{6817E6E4-A5DD-4C4B-A28C-BC8896E55134}" dt="2021-01-20T14:28:45.143" v="53"/>
          <ac:spMkLst>
            <pc:docMk/>
            <pc:sldMasterMk cId="1197545927" sldId="2147483658"/>
            <ac:spMk id="6" creationId="{424A6CFE-574C-44A6-AC78-B311BD09CD92}"/>
          </ac:spMkLst>
        </pc:spChg>
      </pc:sldMasterChg>
    </pc:docChg>
  </pc:docChgLst>
  <pc:docChgLst>
    <pc:chgData name="Schwalbe, Gesina" userId="f10b2128-5b74-496c-ab14-ab646d008762" providerId="ADAL" clId="{46F5958D-D6B6-46B5-B923-00152C043878}"/>
    <pc:docChg chg="undo redo custSel addSld delSld modSld sldOrd addSection delSection modSection">
      <pc:chgData name="Schwalbe, Gesina" userId="f10b2128-5b74-496c-ab14-ab646d008762" providerId="ADAL" clId="{46F5958D-D6B6-46B5-B923-00152C043878}" dt="2021-03-25T16:58:06.210" v="6079"/>
      <pc:docMkLst>
        <pc:docMk/>
      </pc:docMkLst>
      <pc:sldChg chg="modNotesTx">
        <pc:chgData name="Schwalbe, Gesina" userId="f10b2128-5b74-496c-ab14-ab646d008762" providerId="ADAL" clId="{46F5958D-D6B6-46B5-B923-00152C043878}" dt="2021-03-25T13:36:52.851" v="6067" actId="20577"/>
        <pc:sldMkLst>
          <pc:docMk/>
          <pc:sldMk cId="0" sldId="256"/>
        </pc:sldMkLst>
      </pc:sldChg>
      <pc:sldChg chg="modSp">
        <pc:chgData name="Schwalbe, Gesina" userId="f10b2128-5b74-496c-ab14-ab646d008762" providerId="ADAL" clId="{46F5958D-D6B6-46B5-B923-00152C043878}" dt="2021-03-25T13:13:05.102" v="5538" actId="403"/>
        <pc:sldMkLst>
          <pc:docMk/>
          <pc:sldMk cId="2119562435" sldId="277"/>
        </pc:sldMkLst>
        <pc:spChg chg="mod">
          <ac:chgData name="Schwalbe, Gesina" userId="f10b2128-5b74-496c-ab14-ab646d008762" providerId="ADAL" clId="{46F5958D-D6B6-46B5-B923-00152C043878}" dt="2021-03-25T13:12:54.500" v="5534" actId="20577"/>
          <ac:spMkLst>
            <pc:docMk/>
            <pc:sldMk cId="2119562435" sldId="277"/>
            <ac:spMk id="2" creationId="{1413CCB1-EB94-4C63-A484-74E441832D41}"/>
          </ac:spMkLst>
        </pc:spChg>
        <pc:spChg chg="mod">
          <ac:chgData name="Schwalbe, Gesina" userId="f10b2128-5b74-496c-ab14-ab646d008762" providerId="ADAL" clId="{46F5958D-D6B6-46B5-B923-00152C043878}" dt="2021-03-25T13:13:05.102" v="5538" actId="403"/>
          <ac:spMkLst>
            <pc:docMk/>
            <pc:sldMk cId="2119562435" sldId="277"/>
            <ac:spMk id="3" creationId="{E43B7DB6-5C2D-48BD-AC23-5E502A06376B}"/>
          </ac:spMkLst>
        </pc:spChg>
      </pc:sldChg>
      <pc:sldChg chg="modSp">
        <pc:chgData name="Schwalbe, Gesina" userId="f10b2128-5b74-496c-ab14-ab646d008762" providerId="ADAL" clId="{46F5958D-D6B6-46B5-B923-00152C043878}" dt="2021-03-25T11:00:31.093" v="3318" actId="6549"/>
        <pc:sldMkLst>
          <pc:docMk/>
          <pc:sldMk cId="1049047623" sldId="278"/>
        </pc:sldMkLst>
        <pc:spChg chg="mod">
          <ac:chgData name="Schwalbe, Gesina" userId="f10b2128-5b74-496c-ab14-ab646d008762" providerId="ADAL" clId="{46F5958D-D6B6-46B5-B923-00152C043878}" dt="2021-03-25T11:00:31.093" v="3318" actId="6549"/>
          <ac:spMkLst>
            <pc:docMk/>
            <pc:sldMk cId="1049047623" sldId="278"/>
            <ac:spMk id="3" creationId="{D0C618CA-B6B4-468D-896C-39608CE3FC8E}"/>
          </ac:spMkLst>
        </pc:spChg>
      </pc:sldChg>
      <pc:sldChg chg="del">
        <pc:chgData name="Schwalbe, Gesina" userId="f10b2128-5b74-496c-ab14-ab646d008762" providerId="ADAL" clId="{46F5958D-D6B6-46B5-B923-00152C043878}" dt="2021-03-25T09:28:04.282" v="451" actId="2696"/>
        <pc:sldMkLst>
          <pc:docMk/>
          <pc:sldMk cId="4288894776" sldId="279"/>
        </pc:sldMkLst>
      </pc:sldChg>
      <pc:sldChg chg="addSp delSp modSp delAnim modAnim modNotesTx">
        <pc:chgData name="Schwalbe, Gesina" userId="f10b2128-5b74-496c-ab14-ab646d008762" providerId="ADAL" clId="{46F5958D-D6B6-46B5-B923-00152C043878}" dt="2021-03-25T09:29:17.249" v="472" actId="20577"/>
        <pc:sldMkLst>
          <pc:docMk/>
          <pc:sldMk cId="1358034096" sldId="280"/>
        </pc:sldMkLst>
        <pc:spChg chg="del">
          <ac:chgData name="Schwalbe, Gesina" userId="f10b2128-5b74-496c-ab14-ab646d008762" providerId="ADAL" clId="{46F5958D-D6B6-46B5-B923-00152C043878}" dt="2021-03-25T07:55:05.434" v="81"/>
          <ac:spMkLst>
            <pc:docMk/>
            <pc:sldMk cId="1358034096" sldId="280"/>
            <ac:spMk id="3" creationId="{3B3340DA-B1D3-464B-80EB-8F7E03B0AFA8}"/>
          </ac:spMkLst>
        </pc:spChg>
        <pc:spChg chg="mod">
          <ac:chgData name="Schwalbe, Gesina" userId="f10b2128-5b74-496c-ab14-ab646d008762" providerId="ADAL" clId="{46F5958D-D6B6-46B5-B923-00152C043878}" dt="2021-03-25T08:06:13.792" v="442" actId="14100"/>
          <ac:spMkLst>
            <pc:docMk/>
            <pc:sldMk cId="1358034096" sldId="280"/>
            <ac:spMk id="6" creationId="{2ADD8D0A-FF52-48F5-8D83-73CD299C7847}"/>
          </ac:spMkLst>
        </pc:spChg>
        <pc:spChg chg="add del mod">
          <ac:chgData name="Schwalbe, Gesina" userId="f10b2128-5b74-496c-ab14-ab646d008762" providerId="ADAL" clId="{46F5958D-D6B6-46B5-B923-00152C043878}" dt="2021-03-25T08:00:22.884" v="279" actId="478"/>
          <ac:spMkLst>
            <pc:docMk/>
            <pc:sldMk cId="1358034096" sldId="280"/>
            <ac:spMk id="7" creationId="{E8FAADB5-1AC9-420E-A01B-9DA473C7B0DD}"/>
          </ac:spMkLst>
        </pc:spChg>
        <pc:spChg chg="add mod">
          <ac:chgData name="Schwalbe, Gesina" userId="f10b2128-5b74-496c-ab14-ab646d008762" providerId="ADAL" clId="{46F5958D-D6B6-46B5-B923-00152C043878}" dt="2021-03-25T09:29:17.249" v="472" actId="20577"/>
          <ac:spMkLst>
            <pc:docMk/>
            <pc:sldMk cId="1358034096" sldId="280"/>
            <ac:spMk id="8" creationId="{9822C8E0-39D6-43DB-AF37-D256AEA330B8}"/>
          </ac:spMkLst>
        </pc:spChg>
        <pc:spChg chg="add del mod">
          <ac:chgData name="Schwalbe, Gesina" userId="f10b2128-5b74-496c-ab14-ab646d008762" providerId="ADAL" clId="{46F5958D-D6B6-46B5-B923-00152C043878}" dt="2021-03-25T08:05:54.435" v="438" actId="478"/>
          <ac:spMkLst>
            <pc:docMk/>
            <pc:sldMk cId="1358034096" sldId="280"/>
            <ac:spMk id="9" creationId="{D351AEB2-498F-41D1-8C37-843AB14FCEEA}"/>
          </ac:spMkLst>
        </pc:spChg>
        <pc:spChg chg="add del mod">
          <ac:chgData name="Schwalbe, Gesina" userId="f10b2128-5b74-496c-ab14-ab646d008762" providerId="ADAL" clId="{46F5958D-D6B6-46B5-B923-00152C043878}" dt="2021-03-25T08:05:52.378" v="437" actId="478"/>
          <ac:spMkLst>
            <pc:docMk/>
            <pc:sldMk cId="1358034096" sldId="280"/>
            <ac:spMk id="10" creationId="{7D75094F-C889-4989-9FED-890264635F38}"/>
          </ac:spMkLst>
        </pc:spChg>
        <pc:spChg chg="add del">
          <ac:chgData name="Schwalbe, Gesina" userId="f10b2128-5b74-496c-ab14-ab646d008762" providerId="ADAL" clId="{46F5958D-D6B6-46B5-B923-00152C043878}" dt="2021-03-25T07:59:24.434" v="266" actId="478"/>
          <ac:spMkLst>
            <pc:docMk/>
            <pc:sldMk cId="1358034096" sldId="280"/>
            <ac:spMk id="17" creationId="{8CC0F064-622D-442F-8D37-13DC027B99B8}"/>
          </ac:spMkLst>
        </pc:spChg>
        <pc:spChg chg="mod">
          <ac:chgData name="Schwalbe, Gesina" userId="f10b2128-5b74-496c-ab14-ab646d008762" providerId="ADAL" clId="{46F5958D-D6B6-46B5-B923-00152C043878}" dt="2021-03-25T08:00:39.267" v="297"/>
          <ac:spMkLst>
            <pc:docMk/>
            <pc:sldMk cId="1358034096" sldId="280"/>
            <ac:spMk id="19" creationId="{5EB82C54-D6FA-4157-8D0F-CFA49CEDE211}"/>
          </ac:spMkLst>
        </pc:spChg>
        <pc:spChg chg="mod">
          <ac:chgData name="Schwalbe, Gesina" userId="f10b2128-5b74-496c-ab14-ab646d008762" providerId="ADAL" clId="{46F5958D-D6B6-46B5-B923-00152C043878}" dt="2021-03-25T08:01:02.194" v="315"/>
          <ac:spMkLst>
            <pc:docMk/>
            <pc:sldMk cId="1358034096" sldId="280"/>
            <ac:spMk id="20" creationId="{17831210-ACF2-4ED9-9DD6-91E894B2DCA5}"/>
          </ac:spMkLst>
        </pc:spChg>
        <pc:spChg chg="add del mod">
          <ac:chgData name="Schwalbe, Gesina" userId="f10b2128-5b74-496c-ab14-ab646d008762" providerId="ADAL" clId="{46F5958D-D6B6-46B5-B923-00152C043878}" dt="2021-03-25T08:05:00.902" v="419"/>
          <ac:spMkLst>
            <pc:docMk/>
            <pc:sldMk cId="1358034096" sldId="280"/>
            <ac:spMk id="22" creationId="{00C21671-B331-4E6A-8148-F0315D6DFEA5}"/>
          </ac:spMkLst>
        </pc:spChg>
        <pc:spChg chg="add del mod">
          <ac:chgData name="Schwalbe, Gesina" userId="f10b2128-5b74-496c-ab14-ab646d008762" providerId="ADAL" clId="{46F5958D-D6B6-46B5-B923-00152C043878}" dt="2021-03-25T08:04:30.952" v="402" actId="478"/>
          <ac:spMkLst>
            <pc:docMk/>
            <pc:sldMk cId="1358034096" sldId="280"/>
            <ac:spMk id="35" creationId="{53E6EEFF-B6B7-4E8D-8C1B-67DAAABB149C}"/>
          </ac:spMkLst>
        </pc:spChg>
        <pc:grpChg chg="add mod">
          <ac:chgData name="Schwalbe, Gesina" userId="f10b2128-5b74-496c-ab14-ab646d008762" providerId="ADAL" clId="{46F5958D-D6B6-46B5-B923-00152C043878}" dt="2021-03-25T09:27:14.016" v="447" actId="1076"/>
          <ac:grpSpMkLst>
            <pc:docMk/>
            <pc:sldMk cId="1358034096" sldId="280"/>
            <ac:grpSpMk id="4" creationId="{33EFB0E6-6D03-48CF-B8B3-ADAE9B8F5839}"/>
          </ac:grpSpMkLst>
        </pc:grpChg>
        <pc:grpChg chg="add del">
          <ac:chgData name="Schwalbe, Gesina" userId="f10b2128-5b74-496c-ab14-ab646d008762" providerId="ADAL" clId="{46F5958D-D6B6-46B5-B923-00152C043878}" dt="2021-03-25T07:58:18.751" v="262"/>
          <ac:grpSpMkLst>
            <pc:docMk/>
            <pc:sldMk cId="1358034096" sldId="280"/>
            <ac:grpSpMk id="11" creationId="{D361BDAE-776A-4C49-B1B5-F6F5CA31BF10}"/>
          </ac:grpSpMkLst>
        </pc:grpChg>
        <pc:grpChg chg="add del mod">
          <ac:chgData name="Schwalbe, Gesina" userId="f10b2128-5b74-496c-ab14-ab646d008762" providerId="ADAL" clId="{46F5958D-D6B6-46B5-B923-00152C043878}" dt="2021-03-25T07:58:18.467" v="261"/>
          <ac:grpSpMkLst>
            <pc:docMk/>
            <pc:sldMk cId="1358034096" sldId="280"/>
            <ac:grpSpMk id="14" creationId="{1D3B0712-7B70-4B4E-8889-F2AB87F57F15}"/>
          </ac:grpSpMkLst>
        </pc:grpChg>
        <pc:grpChg chg="add del mod">
          <ac:chgData name="Schwalbe, Gesina" userId="f10b2128-5b74-496c-ab14-ab646d008762" providerId="ADAL" clId="{46F5958D-D6B6-46B5-B923-00152C043878}" dt="2021-03-25T08:05:16.602" v="421" actId="1076"/>
          <ac:grpSpMkLst>
            <pc:docMk/>
            <pc:sldMk cId="1358034096" sldId="280"/>
            <ac:grpSpMk id="18" creationId="{ABE6FA60-6427-49B1-AB46-A45DF37979D7}"/>
          </ac:grpSpMkLst>
        </pc:grpChg>
        <pc:picChg chg="mod">
          <ac:chgData name="Schwalbe, Gesina" userId="f10b2128-5b74-496c-ab14-ab646d008762" providerId="ADAL" clId="{46F5958D-D6B6-46B5-B923-00152C043878}" dt="2021-03-25T09:27:06.166" v="445" actId="1076"/>
          <ac:picMkLst>
            <pc:docMk/>
            <pc:sldMk cId="1358034096" sldId="280"/>
            <ac:picMk id="5" creationId="{397F80E6-B859-487B-9A2D-DDBBEE30FCAD}"/>
          </ac:picMkLst>
        </pc:picChg>
        <pc:cxnChg chg="del mod">
          <ac:chgData name="Schwalbe, Gesina" userId="f10b2128-5b74-496c-ab14-ab646d008762" providerId="ADAL" clId="{46F5958D-D6B6-46B5-B923-00152C043878}" dt="2021-03-25T07:59:28.017" v="267" actId="478"/>
          <ac:cxnSpMkLst>
            <pc:docMk/>
            <pc:sldMk cId="1358034096" sldId="280"/>
            <ac:cxnSpMk id="21" creationId="{7836CB92-DD78-46A7-AE72-CDD562B7AF61}"/>
          </ac:cxnSpMkLst>
        </pc:cxnChg>
        <pc:cxnChg chg="mod">
          <ac:chgData name="Schwalbe, Gesina" userId="f10b2128-5b74-496c-ab14-ab646d008762" providerId="ADAL" clId="{46F5958D-D6B6-46B5-B923-00152C043878}" dt="2021-03-25T08:05:22.452" v="423" actId="14100"/>
          <ac:cxnSpMkLst>
            <pc:docMk/>
            <pc:sldMk cId="1358034096" sldId="280"/>
            <ac:cxnSpMk id="24" creationId="{F7AB88EB-C02E-4FCB-95A3-9924CF57ADE8}"/>
          </ac:cxnSpMkLst>
        </pc:cxnChg>
        <pc:cxnChg chg="mod">
          <ac:chgData name="Schwalbe, Gesina" userId="f10b2128-5b74-496c-ab14-ab646d008762" providerId="ADAL" clId="{46F5958D-D6B6-46B5-B923-00152C043878}" dt="2021-03-25T08:05:19.352" v="422" actId="14100"/>
          <ac:cxnSpMkLst>
            <pc:docMk/>
            <pc:sldMk cId="1358034096" sldId="280"/>
            <ac:cxnSpMk id="25" creationId="{09C0B4CD-E81B-497F-B05B-77EE16A3AE03}"/>
          </ac:cxnSpMkLst>
        </pc:cxnChg>
      </pc:sldChg>
      <pc:sldChg chg="addSp delSp modSp delAnim modAnim">
        <pc:chgData name="Schwalbe, Gesina" userId="f10b2128-5b74-496c-ab14-ab646d008762" providerId="ADAL" clId="{46F5958D-D6B6-46B5-B923-00152C043878}" dt="2021-03-25T16:58:06.210" v="6079"/>
        <pc:sldMkLst>
          <pc:docMk/>
          <pc:sldMk cId="3704333142" sldId="281"/>
        </pc:sldMkLst>
        <pc:spChg chg="mod">
          <ac:chgData name="Schwalbe, Gesina" userId="f10b2128-5b74-496c-ab14-ab646d008762" providerId="ADAL" clId="{46F5958D-D6B6-46B5-B923-00152C043878}" dt="2021-03-25T09:49:18.300" v="995" actId="20577"/>
          <ac:spMkLst>
            <pc:docMk/>
            <pc:sldMk cId="3704333142" sldId="281"/>
            <ac:spMk id="2" creationId="{95A6BF21-AF3A-48D4-8241-D9A6C68B9898}"/>
          </ac:spMkLst>
        </pc:spChg>
        <pc:spChg chg="mod">
          <ac:chgData name="Schwalbe, Gesina" userId="f10b2128-5b74-496c-ab14-ab646d008762" providerId="ADAL" clId="{46F5958D-D6B6-46B5-B923-00152C043878}" dt="2021-03-25T16:57:45.495" v="6074" actId="120"/>
          <ac:spMkLst>
            <pc:docMk/>
            <pc:sldMk cId="3704333142" sldId="281"/>
            <ac:spMk id="3" creationId="{CDFE5C67-7A02-438B-966A-F362F8E737FA}"/>
          </ac:spMkLst>
        </pc:spChg>
        <pc:spChg chg="del mod">
          <ac:chgData name="Schwalbe, Gesina" userId="f10b2128-5b74-496c-ab14-ab646d008762" providerId="ADAL" clId="{46F5958D-D6B6-46B5-B923-00152C043878}" dt="2021-03-25T09:48:37.033" v="978" actId="478"/>
          <ac:spMkLst>
            <pc:docMk/>
            <pc:sldMk cId="3704333142" sldId="281"/>
            <ac:spMk id="9" creationId="{56158538-544E-4D84-95C8-61EF7708FE09}"/>
          </ac:spMkLst>
        </pc:spChg>
        <pc:spChg chg="add mod">
          <ac:chgData name="Schwalbe, Gesina" userId="f10b2128-5b74-496c-ab14-ab646d008762" providerId="ADAL" clId="{46F5958D-D6B6-46B5-B923-00152C043878}" dt="2021-03-25T09:48:46.367" v="979" actId="164"/>
          <ac:spMkLst>
            <pc:docMk/>
            <pc:sldMk cId="3704333142" sldId="281"/>
            <ac:spMk id="11" creationId="{70A08C3A-E4F0-4BBA-886B-6D14AA922B1D}"/>
          </ac:spMkLst>
        </pc:spChg>
        <pc:spChg chg="add mod">
          <ac:chgData name="Schwalbe, Gesina" userId="f10b2128-5b74-496c-ab14-ab646d008762" providerId="ADAL" clId="{46F5958D-D6B6-46B5-B923-00152C043878}" dt="2021-03-25T09:48:48.634" v="980" actId="164"/>
          <ac:spMkLst>
            <pc:docMk/>
            <pc:sldMk cId="3704333142" sldId="281"/>
            <ac:spMk id="17" creationId="{F77993B5-1DBC-40E6-AE2E-64E2F611CED2}"/>
          </ac:spMkLst>
        </pc:spChg>
        <pc:spChg chg="add mod">
          <ac:chgData name="Schwalbe, Gesina" userId="f10b2128-5b74-496c-ab14-ab646d008762" providerId="ADAL" clId="{46F5958D-D6B6-46B5-B923-00152C043878}" dt="2021-03-25T09:48:46.367" v="979" actId="164"/>
          <ac:spMkLst>
            <pc:docMk/>
            <pc:sldMk cId="3704333142" sldId="281"/>
            <ac:spMk id="19" creationId="{07AB4652-1683-4037-BDE7-24859A554C01}"/>
          </ac:spMkLst>
        </pc:spChg>
        <pc:spChg chg="del mod topLvl">
          <ac:chgData name="Schwalbe, Gesina" userId="f10b2128-5b74-496c-ab14-ab646d008762" providerId="ADAL" clId="{46F5958D-D6B6-46B5-B923-00152C043878}" dt="2021-03-25T10:23:35.968" v="2157" actId="478"/>
          <ac:spMkLst>
            <pc:docMk/>
            <pc:sldMk cId="3704333142" sldId="281"/>
            <ac:spMk id="25" creationId="{349DBD48-53E0-44A0-A7FE-C0C0C26BEA43}"/>
          </ac:spMkLst>
        </pc:spChg>
        <pc:spChg chg="add mod">
          <ac:chgData name="Schwalbe, Gesina" userId="f10b2128-5b74-496c-ab14-ab646d008762" providerId="ADAL" clId="{46F5958D-D6B6-46B5-B923-00152C043878}" dt="2021-03-25T10:24:59.251" v="2190" actId="164"/>
          <ac:spMkLst>
            <pc:docMk/>
            <pc:sldMk cId="3704333142" sldId="281"/>
            <ac:spMk id="26" creationId="{D1AF9D9B-E0B2-482C-A5D5-3B3D69833271}"/>
          </ac:spMkLst>
        </pc:spChg>
        <pc:spChg chg="add del mod">
          <ac:chgData name="Schwalbe, Gesina" userId="f10b2128-5b74-496c-ab14-ab646d008762" providerId="ADAL" clId="{46F5958D-D6B6-46B5-B923-00152C043878}" dt="2021-03-25T10:34:00.922" v="2435" actId="478"/>
          <ac:spMkLst>
            <pc:docMk/>
            <pc:sldMk cId="3704333142" sldId="281"/>
            <ac:spMk id="27" creationId="{69C6AE4B-30E1-4A81-84EE-40D8429EBD67}"/>
          </ac:spMkLst>
        </pc:spChg>
        <pc:spChg chg="add del mod">
          <ac:chgData name="Schwalbe, Gesina" userId="f10b2128-5b74-496c-ab14-ab646d008762" providerId="ADAL" clId="{46F5958D-D6B6-46B5-B923-00152C043878}" dt="2021-03-25T10:34:00.922" v="2435" actId="478"/>
          <ac:spMkLst>
            <pc:docMk/>
            <pc:sldMk cId="3704333142" sldId="281"/>
            <ac:spMk id="29" creationId="{F402FD67-852A-4565-8F7D-AFC0CEDEA93E}"/>
          </ac:spMkLst>
        </pc:spChg>
        <pc:spChg chg="add del mod">
          <ac:chgData name="Schwalbe, Gesina" userId="f10b2128-5b74-496c-ab14-ab646d008762" providerId="ADAL" clId="{46F5958D-D6B6-46B5-B923-00152C043878}" dt="2021-03-25T10:34:00.922" v="2435" actId="478"/>
          <ac:spMkLst>
            <pc:docMk/>
            <pc:sldMk cId="3704333142" sldId="281"/>
            <ac:spMk id="30" creationId="{A585B921-1552-44AF-A0BF-8B2A97DE0517}"/>
          </ac:spMkLst>
        </pc:spChg>
        <pc:spChg chg="add del mod">
          <ac:chgData name="Schwalbe, Gesina" userId="f10b2128-5b74-496c-ab14-ab646d008762" providerId="ADAL" clId="{46F5958D-D6B6-46B5-B923-00152C043878}" dt="2021-03-25T10:34:00.922" v="2435" actId="478"/>
          <ac:spMkLst>
            <pc:docMk/>
            <pc:sldMk cId="3704333142" sldId="281"/>
            <ac:spMk id="31" creationId="{D2346397-84D2-408F-9656-15CF608667FD}"/>
          </ac:spMkLst>
        </pc:spChg>
        <pc:spChg chg="add del">
          <ac:chgData name="Schwalbe, Gesina" userId="f10b2128-5b74-496c-ab14-ab646d008762" providerId="ADAL" clId="{46F5958D-D6B6-46B5-B923-00152C043878}" dt="2021-03-25T10:33:58.589" v="2434"/>
          <ac:spMkLst>
            <pc:docMk/>
            <pc:sldMk cId="3704333142" sldId="281"/>
            <ac:spMk id="32" creationId="{B35154BE-8236-4707-BD64-5D0AE71A462C}"/>
          </ac:spMkLst>
        </pc:spChg>
        <pc:spChg chg="add del">
          <ac:chgData name="Schwalbe, Gesina" userId="f10b2128-5b74-496c-ab14-ab646d008762" providerId="ADAL" clId="{46F5958D-D6B6-46B5-B923-00152C043878}" dt="2021-03-25T10:33:58.589" v="2434"/>
          <ac:spMkLst>
            <pc:docMk/>
            <pc:sldMk cId="3704333142" sldId="281"/>
            <ac:spMk id="33" creationId="{98CE3782-02AB-460D-82B9-94425FC34BEC}"/>
          </ac:spMkLst>
        </pc:spChg>
        <pc:spChg chg="add del">
          <ac:chgData name="Schwalbe, Gesina" userId="f10b2128-5b74-496c-ab14-ab646d008762" providerId="ADAL" clId="{46F5958D-D6B6-46B5-B923-00152C043878}" dt="2021-03-25T10:33:58.589" v="2434"/>
          <ac:spMkLst>
            <pc:docMk/>
            <pc:sldMk cId="3704333142" sldId="281"/>
            <ac:spMk id="34" creationId="{43344B2F-3581-4802-9ACB-59F6DC18ABBB}"/>
          </ac:spMkLst>
        </pc:spChg>
        <pc:spChg chg="add del">
          <ac:chgData name="Schwalbe, Gesina" userId="f10b2128-5b74-496c-ab14-ab646d008762" providerId="ADAL" clId="{46F5958D-D6B6-46B5-B923-00152C043878}" dt="2021-03-25T10:33:58.589" v="2434"/>
          <ac:spMkLst>
            <pc:docMk/>
            <pc:sldMk cId="3704333142" sldId="281"/>
            <ac:spMk id="35" creationId="{6372B625-AB5D-44A2-B4A9-DE30D5BA5929}"/>
          </ac:spMkLst>
        </pc:spChg>
        <pc:spChg chg="add">
          <ac:chgData name="Schwalbe, Gesina" userId="f10b2128-5b74-496c-ab14-ab646d008762" providerId="ADAL" clId="{46F5958D-D6B6-46B5-B923-00152C043878}" dt="2021-03-25T10:34:01.522" v="2436"/>
          <ac:spMkLst>
            <pc:docMk/>
            <pc:sldMk cId="3704333142" sldId="281"/>
            <ac:spMk id="36" creationId="{9DD9832A-9A1A-4E2A-92B8-F2F06B8641D2}"/>
          </ac:spMkLst>
        </pc:spChg>
        <pc:spChg chg="add">
          <ac:chgData name="Schwalbe, Gesina" userId="f10b2128-5b74-496c-ab14-ab646d008762" providerId="ADAL" clId="{46F5958D-D6B6-46B5-B923-00152C043878}" dt="2021-03-25T10:34:01.522" v="2436"/>
          <ac:spMkLst>
            <pc:docMk/>
            <pc:sldMk cId="3704333142" sldId="281"/>
            <ac:spMk id="37" creationId="{3A35F21A-B4B6-42D0-8335-242832E1BB53}"/>
          </ac:spMkLst>
        </pc:spChg>
        <pc:spChg chg="add">
          <ac:chgData name="Schwalbe, Gesina" userId="f10b2128-5b74-496c-ab14-ab646d008762" providerId="ADAL" clId="{46F5958D-D6B6-46B5-B923-00152C043878}" dt="2021-03-25T10:34:01.522" v="2436"/>
          <ac:spMkLst>
            <pc:docMk/>
            <pc:sldMk cId="3704333142" sldId="281"/>
            <ac:spMk id="38" creationId="{F9F77F91-26EA-42D8-82BC-70258BD0DB68}"/>
          </ac:spMkLst>
        </pc:spChg>
        <pc:spChg chg="add">
          <ac:chgData name="Schwalbe, Gesina" userId="f10b2128-5b74-496c-ab14-ab646d008762" providerId="ADAL" clId="{46F5958D-D6B6-46B5-B923-00152C043878}" dt="2021-03-25T10:34:01.522" v="2436"/>
          <ac:spMkLst>
            <pc:docMk/>
            <pc:sldMk cId="3704333142" sldId="281"/>
            <ac:spMk id="39" creationId="{85BC60B0-C0DC-467D-851D-2FE0E0F195C7}"/>
          </ac:spMkLst>
        </pc:spChg>
        <pc:grpChg chg="add mod">
          <ac:chgData name="Schwalbe, Gesina" userId="f10b2128-5b74-496c-ab14-ab646d008762" providerId="ADAL" clId="{46F5958D-D6B6-46B5-B923-00152C043878}" dt="2021-03-25T16:57:52.301" v="6075" actId="1076"/>
          <ac:grpSpMkLst>
            <pc:docMk/>
            <pc:sldMk cId="3704333142" sldId="281"/>
            <ac:grpSpMk id="4" creationId="{759A2419-F1B9-4815-900F-405142B5C973}"/>
          </ac:grpSpMkLst>
        </pc:grpChg>
        <pc:grpChg chg="del mod">
          <ac:chgData name="Schwalbe, Gesina" userId="f10b2128-5b74-496c-ab14-ab646d008762" providerId="ADAL" clId="{46F5958D-D6B6-46B5-B923-00152C043878}" dt="2021-03-25T09:48:37.033" v="978" actId="478"/>
          <ac:grpSpMkLst>
            <pc:docMk/>
            <pc:sldMk cId="3704333142" sldId="281"/>
            <ac:grpSpMk id="5" creationId="{A5EAA04A-CC88-4FF8-A0FF-B8A06D060ED9}"/>
          </ac:grpSpMkLst>
        </pc:grpChg>
        <pc:grpChg chg="add mod">
          <ac:chgData name="Schwalbe, Gesina" userId="f10b2128-5b74-496c-ab14-ab646d008762" providerId="ADAL" clId="{46F5958D-D6B6-46B5-B923-00152C043878}" dt="2021-03-25T16:57:52.301" v="6075" actId="1076"/>
          <ac:grpSpMkLst>
            <pc:docMk/>
            <pc:sldMk cId="3704333142" sldId="281"/>
            <ac:grpSpMk id="18" creationId="{4002D8D8-29F1-4280-8189-EBE4D0CAFAF8}"/>
          </ac:grpSpMkLst>
        </pc:grpChg>
        <pc:grpChg chg="add mod">
          <ac:chgData name="Schwalbe, Gesina" userId="f10b2128-5b74-496c-ab14-ab646d008762" providerId="ADAL" clId="{46F5958D-D6B6-46B5-B923-00152C043878}" dt="2021-03-25T16:57:52.301" v="6075" actId="1076"/>
          <ac:grpSpMkLst>
            <pc:docMk/>
            <pc:sldMk cId="3704333142" sldId="281"/>
            <ac:grpSpMk id="20" creationId="{A361170D-E5B5-4861-AF44-3E631CB2C2B8}"/>
          </ac:grpSpMkLst>
        </pc:grpChg>
        <pc:grpChg chg="add mod">
          <ac:chgData name="Schwalbe, Gesina" userId="f10b2128-5b74-496c-ab14-ab646d008762" providerId="ADAL" clId="{46F5958D-D6B6-46B5-B923-00152C043878}" dt="2021-03-25T16:57:52.301" v="6075" actId="1076"/>
          <ac:grpSpMkLst>
            <pc:docMk/>
            <pc:sldMk cId="3704333142" sldId="281"/>
            <ac:grpSpMk id="21" creationId="{1F62CC5A-61DC-43C4-AA0C-44DCD7149D95}"/>
          </ac:grpSpMkLst>
        </pc:grpChg>
        <pc:grpChg chg="add mod">
          <ac:chgData name="Schwalbe, Gesina" userId="f10b2128-5b74-496c-ab14-ab646d008762" providerId="ADAL" clId="{46F5958D-D6B6-46B5-B923-00152C043878}" dt="2021-03-25T10:24:59.251" v="2190" actId="164"/>
          <ac:grpSpMkLst>
            <pc:docMk/>
            <pc:sldMk cId="3704333142" sldId="281"/>
            <ac:grpSpMk id="22" creationId="{C9018550-C20E-4BC8-8B56-98944AA43236}"/>
          </ac:grpSpMkLst>
        </pc:grpChg>
        <pc:grpChg chg="add del mod">
          <ac:chgData name="Schwalbe, Gesina" userId="f10b2128-5b74-496c-ab14-ab646d008762" providerId="ADAL" clId="{46F5958D-D6B6-46B5-B923-00152C043878}" dt="2021-03-25T10:23:35.968" v="2157" actId="478"/>
          <ac:grpSpMkLst>
            <pc:docMk/>
            <pc:sldMk cId="3704333142" sldId="281"/>
            <ac:grpSpMk id="23" creationId="{A25E7412-76C3-46FD-B8B8-A25E788EEEC5}"/>
          </ac:grpSpMkLst>
        </pc:grpChg>
        <pc:picChg chg="mod topLvl">
          <ac:chgData name="Schwalbe, Gesina" userId="f10b2128-5b74-496c-ab14-ab646d008762" providerId="ADAL" clId="{46F5958D-D6B6-46B5-B923-00152C043878}" dt="2021-03-25T10:24:59.251" v="2190" actId="164"/>
          <ac:picMkLst>
            <pc:docMk/>
            <pc:sldMk cId="3704333142" sldId="281"/>
            <ac:picMk id="24" creationId="{B1F79AF2-E100-4C5E-B537-7C8F7F5F5EF0}"/>
          </ac:picMkLst>
        </pc:picChg>
        <pc:picChg chg="add mod">
          <ac:chgData name="Schwalbe, Gesina" userId="f10b2128-5b74-496c-ab14-ab646d008762" providerId="ADAL" clId="{46F5958D-D6B6-46B5-B923-00152C043878}" dt="2021-03-25T09:48:46.367" v="979" actId="164"/>
          <ac:picMkLst>
            <pc:docMk/>
            <pc:sldMk cId="3704333142" sldId="281"/>
            <ac:picMk id="1026" creationId="{E231F95B-CC8A-429C-910B-1E8C55C745DA}"/>
          </ac:picMkLst>
        </pc:picChg>
        <pc:cxnChg chg="add mod">
          <ac:chgData name="Schwalbe, Gesina" userId="f10b2128-5b74-496c-ab14-ab646d008762" providerId="ADAL" clId="{46F5958D-D6B6-46B5-B923-00152C043878}" dt="2021-03-25T09:48:46.367" v="979" actId="164"/>
          <ac:cxnSpMkLst>
            <pc:docMk/>
            <pc:sldMk cId="3704333142" sldId="281"/>
            <ac:cxnSpMk id="12" creationId="{EE41E67A-987D-4542-A5FC-F9273CFA746E}"/>
          </ac:cxnSpMkLst>
        </pc:cxnChg>
      </pc:sldChg>
      <pc:sldChg chg="modSp">
        <pc:chgData name="Schwalbe, Gesina" userId="f10b2128-5b74-496c-ab14-ab646d008762" providerId="ADAL" clId="{46F5958D-D6B6-46B5-B923-00152C043878}" dt="2021-03-25T09:32:52.416" v="675" actId="114"/>
        <pc:sldMkLst>
          <pc:docMk/>
          <pc:sldMk cId="2667606578" sldId="282"/>
        </pc:sldMkLst>
        <pc:spChg chg="mod">
          <ac:chgData name="Schwalbe, Gesina" userId="f10b2128-5b74-496c-ab14-ab646d008762" providerId="ADAL" clId="{46F5958D-D6B6-46B5-B923-00152C043878}" dt="2021-03-25T09:32:52.416" v="675" actId="114"/>
          <ac:spMkLst>
            <pc:docMk/>
            <pc:sldMk cId="2667606578" sldId="282"/>
            <ac:spMk id="3" creationId="{36E19606-918C-4B83-8BC5-68C2A73A1879}"/>
          </ac:spMkLst>
        </pc:spChg>
      </pc:sldChg>
      <pc:sldChg chg="addSp delSp modSp delAnim modAnim">
        <pc:chgData name="Schwalbe, Gesina" userId="f10b2128-5b74-496c-ab14-ab646d008762" providerId="ADAL" clId="{46F5958D-D6B6-46B5-B923-00152C043878}" dt="2021-03-25T13:22:59.102" v="5671" actId="20577"/>
        <pc:sldMkLst>
          <pc:docMk/>
          <pc:sldMk cId="2681288554" sldId="283"/>
        </pc:sldMkLst>
        <pc:spChg chg="mod">
          <ac:chgData name="Schwalbe, Gesina" userId="f10b2128-5b74-496c-ab14-ab646d008762" providerId="ADAL" clId="{46F5958D-D6B6-46B5-B923-00152C043878}" dt="2021-03-25T09:55:00.241" v="1161" actId="20577"/>
          <ac:spMkLst>
            <pc:docMk/>
            <pc:sldMk cId="2681288554" sldId="283"/>
            <ac:spMk id="3" creationId="{791D0D7F-23B7-4AFC-A334-C4A6180DD4CD}"/>
          </ac:spMkLst>
        </pc:spChg>
        <pc:spChg chg="add mod">
          <ac:chgData name="Schwalbe, Gesina" userId="f10b2128-5b74-496c-ab14-ab646d008762" providerId="ADAL" clId="{46F5958D-D6B6-46B5-B923-00152C043878}" dt="2021-03-25T09:56:52.822" v="1205" actId="164"/>
          <ac:spMkLst>
            <pc:docMk/>
            <pc:sldMk cId="2681288554" sldId="283"/>
            <ac:spMk id="4" creationId="{F6A10DB7-86CD-43D3-86D0-E2F7B77AD449}"/>
          </ac:spMkLst>
        </pc:spChg>
        <pc:spChg chg="add mod">
          <ac:chgData name="Schwalbe, Gesina" userId="f10b2128-5b74-496c-ab14-ab646d008762" providerId="ADAL" clId="{46F5958D-D6B6-46B5-B923-00152C043878}" dt="2021-03-25T09:56:17.690" v="1176" actId="11529"/>
          <ac:spMkLst>
            <pc:docMk/>
            <pc:sldMk cId="2681288554" sldId="283"/>
            <ac:spMk id="5" creationId="{29D89D27-6BA7-4210-9E05-108A2F95F851}"/>
          </ac:spMkLst>
        </pc:spChg>
        <pc:spChg chg="add mod">
          <ac:chgData name="Schwalbe, Gesina" userId="f10b2128-5b74-496c-ab14-ab646d008762" providerId="ADAL" clId="{46F5958D-D6B6-46B5-B923-00152C043878}" dt="2021-03-25T13:22:59.102" v="5671" actId="20577"/>
          <ac:spMkLst>
            <pc:docMk/>
            <pc:sldMk cId="2681288554" sldId="283"/>
            <ac:spMk id="6" creationId="{2334AE62-E617-4214-BC4B-8D5CB8D62FA4}"/>
          </ac:spMkLst>
        </pc:spChg>
        <pc:spChg chg="add mod">
          <ac:chgData name="Schwalbe, Gesina" userId="f10b2128-5b74-496c-ab14-ab646d008762" providerId="ADAL" clId="{46F5958D-D6B6-46B5-B923-00152C043878}" dt="2021-03-25T09:56:52.822" v="1205" actId="164"/>
          <ac:spMkLst>
            <pc:docMk/>
            <pc:sldMk cId="2681288554" sldId="283"/>
            <ac:spMk id="7" creationId="{497E57EA-293A-45DB-9C99-A1F1A2636E12}"/>
          </ac:spMkLst>
        </pc:spChg>
        <pc:spChg chg="add mod">
          <ac:chgData name="Schwalbe, Gesina" userId="f10b2128-5b74-496c-ab14-ab646d008762" providerId="ADAL" clId="{46F5958D-D6B6-46B5-B923-00152C043878}" dt="2021-03-25T09:56:52.822" v="1205" actId="164"/>
          <ac:spMkLst>
            <pc:docMk/>
            <pc:sldMk cId="2681288554" sldId="283"/>
            <ac:spMk id="8" creationId="{5EB92137-5772-4DEB-97FC-CB2139A83C3E}"/>
          </ac:spMkLst>
        </pc:spChg>
        <pc:spChg chg="add mod">
          <ac:chgData name="Schwalbe, Gesina" userId="f10b2128-5b74-496c-ab14-ab646d008762" providerId="ADAL" clId="{46F5958D-D6B6-46B5-B923-00152C043878}" dt="2021-03-25T09:56:52.822" v="1205" actId="164"/>
          <ac:spMkLst>
            <pc:docMk/>
            <pc:sldMk cId="2681288554" sldId="283"/>
            <ac:spMk id="9" creationId="{714F96DB-E9D9-4495-AC2F-B8F6E6A979AB}"/>
          </ac:spMkLst>
        </pc:spChg>
        <pc:spChg chg="add mod">
          <ac:chgData name="Schwalbe, Gesina" userId="f10b2128-5b74-496c-ab14-ab646d008762" providerId="ADAL" clId="{46F5958D-D6B6-46B5-B923-00152C043878}" dt="2021-03-25T09:56:52.822" v="1205" actId="164"/>
          <ac:spMkLst>
            <pc:docMk/>
            <pc:sldMk cId="2681288554" sldId="283"/>
            <ac:spMk id="11" creationId="{9B238024-3490-4BD9-8CFD-F7C8611B2C72}"/>
          </ac:spMkLst>
        </pc:spChg>
        <pc:spChg chg="add del">
          <ac:chgData name="Schwalbe, Gesina" userId="f10b2128-5b74-496c-ab14-ab646d008762" providerId="ADAL" clId="{46F5958D-D6B6-46B5-B923-00152C043878}" dt="2021-03-25T10:33:38.429" v="2422" actId="478"/>
          <ac:spMkLst>
            <pc:docMk/>
            <pc:sldMk cId="2681288554" sldId="283"/>
            <ac:spMk id="16" creationId="{A69B5DED-98E5-41F6-B027-FF786FB21C40}"/>
          </ac:spMkLst>
        </pc:spChg>
        <pc:spChg chg="add del">
          <ac:chgData name="Schwalbe, Gesina" userId="f10b2128-5b74-496c-ab14-ab646d008762" providerId="ADAL" clId="{46F5958D-D6B6-46B5-B923-00152C043878}" dt="2021-03-25T10:33:38.429" v="2422" actId="478"/>
          <ac:spMkLst>
            <pc:docMk/>
            <pc:sldMk cId="2681288554" sldId="283"/>
            <ac:spMk id="17" creationId="{E8D487B9-F28C-44CE-B0DB-B27E5D6D22B5}"/>
          </ac:spMkLst>
        </pc:spChg>
        <pc:spChg chg="add del">
          <ac:chgData name="Schwalbe, Gesina" userId="f10b2128-5b74-496c-ab14-ab646d008762" providerId="ADAL" clId="{46F5958D-D6B6-46B5-B923-00152C043878}" dt="2021-03-25T10:33:38.429" v="2422" actId="478"/>
          <ac:spMkLst>
            <pc:docMk/>
            <pc:sldMk cId="2681288554" sldId="283"/>
            <ac:spMk id="18" creationId="{EC913D3B-9D35-477D-9CB5-9FD09BC90C31}"/>
          </ac:spMkLst>
        </pc:spChg>
        <pc:spChg chg="add del">
          <ac:chgData name="Schwalbe, Gesina" userId="f10b2128-5b74-496c-ab14-ab646d008762" providerId="ADAL" clId="{46F5958D-D6B6-46B5-B923-00152C043878}" dt="2021-03-25T10:33:38.429" v="2422" actId="478"/>
          <ac:spMkLst>
            <pc:docMk/>
            <pc:sldMk cId="2681288554" sldId="283"/>
            <ac:spMk id="19" creationId="{C5E30062-A5D9-45AC-B88D-87DB7EAC18D9}"/>
          </ac:spMkLst>
        </pc:spChg>
        <pc:spChg chg="add mod">
          <ac:chgData name="Schwalbe, Gesina" userId="f10b2128-5b74-496c-ab14-ab646d008762" providerId="ADAL" clId="{46F5958D-D6B6-46B5-B923-00152C043878}" dt="2021-03-25T10:34:38.401" v="2452" actId="207"/>
          <ac:spMkLst>
            <pc:docMk/>
            <pc:sldMk cId="2681288554" sldId="283"/>
            <ac:spMk id="20" creationId="{8F0FBB68-4373-4EE0-9D88-6AF143842F6E}"/>
          </ac:spMkLst>
        </pc:spChg>
        <pc:spChg chg="add mod">
          <ac:chgData name="Schwalbe, Gesina" userId="f10b2128-5b74-496c-ab14-ab646d008762" providerId="ADAL" clId="{46F5958D-D6B6-46B5-B923-00152C043878}" dt="2021-03-25T10:33:49.234" v="2432" actId="1038"/>
          <ac:spMkLst>
            <pc:docMk/>
            <pc:sldMk cId="2681288554" sldId="283"/>
            <ac:spMk id="21" creationId="{961372F2-2168-452F-AA01-805EE1531B17}"/>
          </ac:spMkLst>
        </pc:spChg>
        <pc:spChg chg="add mod">
          <ac:chgData name="Schwalbe, Gesina" userId="f10b2128-5b74-496c-ab14-ab646d008762" providerId="ADAL" clId="{46F5958D-D6B6-46B5-B923-00152C043878}" dt="2021-03-25T10:33:49.234" v="2432" actId="1038"/>
          <ac:spMkLst>
            <pc:docMk/>
            <pc:sldMk cId="2681288554" sldId="283"/>
            <ac:spMk id="22" creationId="{E7C269D4-AD64-46E8-BAD5-5B39C10F00D5}"/>
          </ac:spMkLst>
        </pc:spChg>
        <pc:spChg chg="add mod">
          <ac:chgData name="Schwalbe, Gesina" userId="f10b2128-5b74-496c-ab14-ab646d008762" providerId="ADAL" clId="{46F5958D-D6B6-46B5-B923-00152C043878}" dt="2021-03-25T10:33:49.234" v="2432" actId="1038"/>
          <ac:spMkLst>
            <pc:docMk/>
            <pc:sldMk cId="2681288554" sldId="283"/>
            <ac:spMk id="23" creationId="{8E0572BA-D6D1-4BAD-BF03-C8825F5CCFF4}"/>
          </ac:spMkLst>
        </pc:spChg>
        <pc:grpChg chg="add mod">
          <ac:chgData name="Schwalbe, Gesina" userId="f10b2128-5b74-496c-ab14-ab646d008762" providerId="ADAL" clId="{46F5958D-D6B6-46B5-B923-00152C043878}" dt="2021-03-25T09:56:52.822" v="1205" actId="164"/>
          <ac:grpSpMkLst>
            <pc:docMk/>
            <pc:sldMk cId="2681288554" sldId="283"/>
            <ac:grpSpMk id="10" creationId="{F8AE83E3-DFC9-4B0A-8DD6-42ADDA5F10F2}"/>
          </ac:grpSpMkLst>
        </pc:grpChg>
        <pc:picChg chg="add mod">
          <ac:chgData name="Schwalbe, Gesina" userId="f10b2128-5b74-496c-ab14-ab646d008762" providerId="ADAL" clId="{46F5958D-D6B6-46B5-B923-00152C043878}" dt="2021-03-25T09:56:52.822" v="1205" actId="164"/>
          <ac:picMkLst>
            <pc:docMk/>
            <pc:sldMk cId="2681288554" sldId="283"/>
            <ac:picMk id="2050" creationId="{3497751E-32B0-4156-979D-EF19DEBA7151}"/>
          </ac:picMkLst>
        </pc:picChg>
        <pc:picChg chg="add mod">
          <ac:chgData name="Schwalbe, Gesina" userId="f10b2128-5b74-496c-ab14-ab646d008762" providerId="ADAL" clId="{46F5958D-D6B6-46B5-B923-00152C043878}" dt="2021-03-25T09:56:52.822" v="1205" actId="164"/>
          <ac:picMkLst>
            <pc:docMk/>
            <pc:sldMk cId="2681288554" sldId="283"/>
            <ac:picMk id="2052" creationId="{DD31BCBB-DD0C-41D6-BE55-CEF49B2E2FD4}"/>
          </ac:picMkLst>
        </pc:picChg>
        <pc:picChg chg="add mod">
          <ac:chgData name="Schwalbe, Gesina" userId="f10b2128-5b74-496c-ab14-ab646d008762" providerId="ADAL" clId="{46F5958D-D6B6-46B5-B923-00152C043878}" dt="2021-03-25T09:56:52.822" v="1205" actId="164"/>
          <ac:picMkLst>
            <pc:docMk/>
            <pc:sldMk cId="2681288554" sldId="283"/>
            <ac:picMk id="2054" creationId="{B4C9FAF5-527F-45DC-8B7E-B693E683AE4B}"/>
          </ac:picMkLst>
        </pc:picChg>
        <pc:picChg chg="add mod">
          <ac:chgData name="Schwalbe, Gesina" userId="f10b2128-5b74-496c-ab14-ab646d008762" providerId="ADAL" clId="{46F5958D-D6B6-46B5-B923-00152C043878}" dt="2021-03-25T09:56:52.822" v="1205" actId="164"/>
          <ac:picMkLst>
            <pc:docMk/>
            <pc:sldMk cId="2681288554" sldId="283"/>
            <ac:picMk id="2056" creationId="{6C3A40AA-008B-498B-9A12-03678BA302FD}"/>
          </ac:picMkLst>
        </pc:picChg>
      </pc:sldChg>
      <pc:sldChg chg="addSp modSp modAnim">
        <pc:chgData name="Schwalbe, Gesina" userId="f10b2128-5b74-496c-ab14-ab646d008762" providerId="ADAL" clId="{46F5958D-D6B6-46B5-B923-00152C043878}" dt="2021-03-25T13:23:25.991" v="5672"/>
        <pc:sldMkLst>
          <pc:docMk/>
          <pc:sldMk cId="4130431793" sldId="284"/>
        </pc:sldMkLst>
        <pc:spChg chg="mod">
          <ac:chgData name="Schwalbe, Gesina" userId="f10b2128-5b74-496c-ab14-ab646d008762" providerId="ADAL" clId="{46F5958D-D6B6-46B5-B923-00152C043878}" dt="2021-03-25T09:58:02.638" v="1234" actId="6549"/>
          <ac:spMkLst>
            <pc:docMk/>
            <pc:sldMk cId="4130431793" sldId="284"/>
            <ac:spMk id="2" creationId="{308BF0B2-5520-40F3-BDF2-9E8D2B3FEDDE}"/>
          </ac:spMkLst>
        </pc:spChg>
        <pc:spChg chg="mod">
          <ac:chgData name="Schwalbe, Gesina" userId="f10b2128-5b74-496c-ab14-ab646d008762" providerId="ADAL" clId="{46F5958D-D6B6-46B5-B923-00152C043878}" dt="2021-03-25T10:20:50.323" v="2140" actId="20577"/>
          <ac:spMkLst>
            <pc:docMk/>
            <pc:sldMk cId="4130431793" sldId="284"/>
            <ac:spMk id="3" creationId="{0B139323-CA77-48F1-9552-513EAF99B497}"/>
          </ac:spMkLst>
        </pc:spChg>
        <pc:spChg chg="add mod">
          <ac:chgData name="Schwalbe, Gesina" userId="f10b2128-5b74-496c-ab14-ab646d008762" providerId="ADAL" clId="{46F5958D-D6B6-46B5-B923-00152C043878}" dt="2021-03-25T10:35:22.555" v="2456" actId="207"/>
          <ac:spMkLst>
            <pc:docMk/>
            <pc:sldMk cId="4130431793" sldId="284"/>
            <ac:spMk id="4" creationId="{7C2517C0-4F9D-411B-B7E5-AAAA51A615A4}"/>
          </ac:spMkLst>
        </pc:spChg>
        <pc:spChg chg="add mod">
          <ac:chgData name="Schwalbe, Gesina" userId="f10b2128-5b74-496c-ab14-ab646d008762" providerId="ADAL" clId="{46F5958D-D6B6-46B5-B923-00152C043878}" dt="2021-03-25T10:35:07.435" v="2454" actId="207"/>
          <ac:spMkLst>
            <pc:docMk/>
            <pc:sldMk cId="4130431793" sldId="284"/>
            <ac:spMk id="5" creationId="{2D9BF9E1-8557-45A9-A38E-1ABB76DE2B52}"/>
          </ac:spMkLst>
        </pc:spChg>
        <pc:spChg chg="add">
          <ac:chgData name="Schwalbe, Gesina" userId="f10b2128-5b74-496c-ab14-ab646d008762" providerId="ADAL" clId="{46F5958D-D6B6-46B5-B923-00152C043878}" dt="2021-03-25T10:34:48.306" v="2453"/>
          <ac:spMkLst>
            <pc:docMk/>
            <pc:sldMk cId="4130431793" sldId="284"/>
            <ac:spMk id="6" creationId="{F5FCD299-609C-420C-96F1-2C3B171AAA83}"/>
          </ac:spMkLst>
        </pc:spChg>
        <pc:spChg chg="add">
          <ac:chgData name="Schwalbe, Gesina" userId="f10b2128-5b74-496c-ab14-ab646d008762" providerId="ADAL" clId="{46F5958D-D6B6-46B5-B923-00152C043878}" dt="2021-03-25T10:34:48.306" v="2453"/>
          <ac:spMkLst>
            <pc:docMk/>
            <pc:sldMk cId="4130431793" sldId="284"/>
            <ac:spMk id="7" creationId="{828AB17F-DFC3-4DEA-AF2F-B0D39DDF1191}"/>
          </ac:spMkLst>
        </pc:spChg>
      </pc:sldChg>
      <pc:sldChg chg="addSp delSp modSp modNotesTx">
        <pc:chgData name="Schwalbe, Gesina" userId="f10b2128-5b74-496c-ab14-ab646d008762" providerId="ADAL" clId="{46F5958D-D6B6-46B5-B923-00152C043878}" dt="2021-03-25T11:14:00.778" v="3935" actId="20577"/>
        <pc:sldMkLst>
          <pc:docMk/>
          <pc:sldMk cId="1523353060" sldId="285"/>
        </pc:sldMkLst>
        <pc:spChg chg="del">
          <ac:chgData name="Schwalbe, Gesina" userId="f10b2128-5b74-496c-ab14-ab646d008762" providerId="ADAL" clId="{46F5958D-D6B6-46B5-B923-00152C043878}" dt="2021-03-25T11:11:14.627" v="3674"/>
          <ac:spMkLst>
            <pc:docMk/>
            <pc:sldMk cId="1523353060" sldId="285"/>
            <ac:spMk id="3" creationId="{F5902E56-2920-4B70-A2A8-9B83148318F3}"/>
          </ac:spMkLst>
        </pc:spChg>
        <pc:spChg chg="add">
          <ac:chgData name="Schwalbe, Gesina" userId="f10b2128-5b74-496c-ab14-ab646d008762" providerId="ADAL" clId="{46F5958D-D6B6-46B5-B923-00152C043878}" dt="2021-03-25T11:10:28.511" v="3672"/>
          <ac:spMkLst>
            <pc:docMk/>
            <pc:sldMk cId="1523353060" sldId="285"/>
            <ac:spMk id="4" creationId="{9288389B-3D17-4B45-AC4A-48C41AA8A29B}"/>
          </ac:spMkLst>
        </pc:spChg>
        <pc:spChg chg="add mod">
          <ac:chgData name="Schwalbe, Gesina" userId="f10b2128-5b74-496c-ab14-ab646d008762" providerId="ADAL" clId="{46F5958D-D6B6-46B5-B923-00152C043878}" dt="2021-03-25T11:10:35.324" v="3673" actId="207"/>
          <ac:spMkLst>
            <pc:docMk/>
            <pc:sldMk cId="1523353060" sldId="285"/>
            <ac:spMk id="5" creationId="{A4257414-1871-48CE-A4E4-C9B33DC7A784}"/>
          </ac:spMkLst>
        </pc:spChg>
        <pc:spChg chg="add">
          <ac:chgData name="Schwalbe, Gesina" userId="f10b2128-5b74-496c-ab14-ab646d008762" providerId="ADAL" clId="{46F5958D-D6B6-46B5-B923-00152C043878}" dt="2021-03-25T11:10:28.511" v="3672"/>
          <ac:spMkLst>
            <pc:docMk/>
            <pc:sldMk cId="1523353060" sldId="285"/>
            <ac:spMk id="6" creationId="{635299A5-2C89-4327-B917-D6244A779211}"/>
          </ac:spMkLst>
        </pc:spChg>
        <pc:picChg chg="add mod">
          <ac:chgData name="Schwalbe, Gesina" userId="f10b2128-5b74-496c-ab14-ab646d008762" providerId="ADAL" clId="{46F5958D-D6B6-46B5-B923-00152C043878}" dt="2021-03-25T11:12:00.327" v="3685" actId="1076"/>
          <ac:picMkLst>
            <pc:docMk/>
            <pc:sldMk cId="1523353060" sldId="285"/>
            <ac:picMk id="8" creationId="{54FCD0D3-B9DB-4453-B9C5-2BA6745D5CA2}"/>
          </ac:picMkLst>
        </pc:picChg>
        <pc:picChg chg="add del mod">
          <ac:chgData name="Schwalbe, Gesina" userId="f10b2128-5b74-496c-ab14-ab646d008762" providerId="ADAL" clId="{46F5958D-D6B6-46B5-B923-00152C043878}" dt="2021-03-25T11:12:18.344" v="3691" actId="478"/>
          <ac:picMkLst>
            <pc:docMk/>
            <pc:sldMk cId="1523353060" sldId="285"/>
            <ac:picMk id="10" creationId="{E512B1C0-D0A5-4230-9F19-67DC853FC8B0}"/>
          </ac:picMkLst>
        </pc:picChg>
        <pc:picChg chg="add mod">
          <ac:chgData name="Schwalbe, Gesina" userId="f10b2128-5b74-496c-ab14-ab646d008762" providerId="ADAL" clId="{46F5958D-D6B6-46B5-B923-00152C043878}" dt="2021-03-25T11:12:28.961" v="3695" actId="1076"/>
          <ac:picMkLst>
            <pc:docMk/>
            <pc:sldMk cId="1523353060" sldId="285"/>
            <ac:picMk id="12" creationId="{E94B9C0C-1B18-4AD6-A0AA-19D583D309EE}"/>
          </ac:picMkLst>
        </pc:picChg>
      </pc:sldChg>
      <pc:sldChg chg="addSp delSp modSp">
        <pc:chgData name="Schwalbe, Gesina" userId="f10b2128-5b74-496c-ab14-ab646d008762" providerId="ADAL" clId="{46F5958D-D6B6-46B5-B923-00152C043878}" dt="2021-03-25T13:31:22.948" v="5813" actId="20577"/>
        <pc:sldMkLst>
          <pc:docMk/>
          <pc:sldMk cId="2459408344" sldId="286"/>
        </pc:sldMkLst>
        <pc:spChg chg="mod">
          <ac:chgData name="Schwalbe, Gesina" userId="f10b2128-5b74-496c-ab14-ab646d008762" providerId="ADAL" clId="{46F5958D-D6B6-46B5-B923-00152C043878}" dt="2021-03-25T13:31:22.948" v="5813" actId="20577"/>
          <ac:spMkLst>
            <pc:docMk/>
            <pc:sldMk cId="2459408344" sldId="286"/>
            <ac:spMk id="3" creationId="{A6CE822B-3483-4E28-A934-933B5552A058}"/>
          </ac:spMkLst>
        </pc:spChg>
        <pc:spChg chg="add">
          <ac:chgData name="Schwalbe, Gesina" userId="f10b2128-5b74-496c-ab14-ab646d008762" providerId="ADAL" clId="{46F5958D-D6B6-46B5-B923-00152C043878}" dt="2021-03-25T11:14:22.578" v="3936"/>
          <ac:spMkLst>
            <pc:docMk/>
            <pc:sldMk cId="2459408344" sldId="286"/>
            <ac:spMk id="4" creationId="{6DDC4F37-1448-46C0-A7C1-F172DD5D5A57}"/>
          </ac:spMkLst>
        </pc:spChg>
        <pc:spChg chg="add">
          <ac:chgData name="Schwalbe, Gesina" userId="f10b2128-5b74-496c-ab14-ab646d008762" providerId="ADAL" clId="{46F5958D-D6B6-46B5-B923-00152C043878}" dt="2021-03-25T11:14:22.578" v="3936"/>
          <ac:spMkLst>
            <pc:docMk/>
            <pc:sldMk cId="2459408344" sldId="286"/>
            <ac:spMk id="5" creationId="{7A5DC25B-AAE3-4957-A9B8-BF4BD5979533}"/>
          </ac:spMkLst>
        </pc:spChg>
        <pc:spChg chg="add mod">
          <ac:chgData name="Schwalbe, Gesina" userId="f10b2128-5b74-496c-ab14-ab646d008762" providerId="ADAL" clId="{46F5958D-D6B6-46B5-B923-00152C043878}" dt="2021-03-25T11:14:31.992" v="3937" actId="207"/>
          <ac:spMkLst>
            <pc:docMk/>
            <pc:sldMk cId="2459408344" sldId="286"/>
            <ac:spMk id="6" creationId="{8BA1A6AD-AF63-4BEA-8464-2495D0D1D3EF}"/>
          </ac:spMkLst>
        </pc:spChg>
        <pc:picChg chg="add del mod">
          <ac:chgData name="Schwalbe, Gesina" userId="f10b2128-5b74-496c-ab14-ab646d008762" providerId="ADAL" clId="{46F5958D-D6B6-46B5-B923-00152C043878}" dt="2021-03-25T11:18:41.827" v="3959" actId="478"/>
          <ac:picMkLst>
            <pc:docMk/>
            <pc:sldMk cId="2459408344" sldId="286"/>
            <ac:picMk id="8" creationId="{1761C73F-9912-45E2-8DF5-BE22B9F2C206}"/>
          </ac:picMkLst>
        </pc:picChg>
      </pc:sldChg>
      <pc:sldChg chg="addSp delSp modSp modAnim modNotesTx">
        <pc:chgData name="Schwalbe, Gesina" userId="f10b2128-5b74-496c-ab14-ab646d008762" providerId="ADAL" clId="{46F5958D-D6B6-46B5-B923-00152C043878}" dt="2021-03-25T11:08:27.801" v="3582"/>
        <pc:sldMkLst>
          <pc:docMk/>
          <pc:sldMk cId="260860387" sldId="288"/>
        </pc:sldMkLst>
        <pc:spChg chg="mod">
          <ac:chgData name="Schwalbe, Gesina" userId="f10b2128-5b74-496c-ab14-ab646d008762" providerId="ADAL" clId="{46F5958D-D6B6-46B5-B923-00152C043878}" dt="2021-03-25T11:01:58.848" v="3452" actId="20577"/>
          <ac:spMkLst>
            <pc:docMk/>
            <pc:sldMk cId="260860387" sldId="288"/>
            <ac:spMk id="3" creationId="{36E19606-918C-4B83-8BC5-68C2A73A1879}"/>
          </ac:spMkLst>
        </pc:spChg>
        <pc:spChg chg="add mod">
          <ac:chgData name="Schwalbe, Gesina" userId="f10b2128-5b74-496c-ab14-ab646d008762" providerId="ADAL" clId="{46F5958D-D6B6-46B5-B923-00152C043878}" dt="2021-03-25T11:04:27.160" v="3465" actId="164"/>
          <ac:spMkLst>
            <pc:docMk/>
            <pc:sldMk cId="260860387" sldId="288"/>
            <ac:spMk id="7" creationId="{39219CE5-B50C-432D-A214-82C5628EF22B}"/>
          </ac:spMkLst>
        </pc:spChg>
        <pc:spChg chg="add mod">
          <ac:chgData name="Schwalbe, Gesina" userId="f10b2128-5b74-496c-ab14-ab646d008762" providerId="ADAL" clId="{46F5958D-D6B6-46B5-B923-00152C043878}" dt="2021-03-25T11:05:31.527" v="3490" actId="14100"/>
          <ac:spMkLst>
            <pc:docMk/>
            <pc:sldMk cId="260860387" sldId="288"/>
            <ac:spMk id="9" creationId="{ACF6F44D-0A38-4287-8FE0-30D7968679D1}"/>
          </ac:spMkLst>
        </pc:spChg>
        <pc:spChg chg="add mod">
          <ac:chgData name="Schwalbe, Gesina" userId="f10b2128-5b74-496c-ab14-ab646d008762" providerId="ADAL" clId="{46F5958D-D6B6-46B5-B923-00152C043878}" dt="2021-03-25T11:05:36.644" v="3501" actId="20577"/>
          <ac:spMkLst>
            <pc:docMk/>
            <pc:sldMk cId="260860387" sldId="288"/>
            <ac:spMk id="10" creationId="{814E5286-7203-4500-859D-D2666902BD04}"/>
          </ac:spMkLst>
        </pc:spChg>
        <pc:spChg chg="add del mod">
          <ac:chgData name="Schwalbe, Gesina" userId="f10b2128-5b74-496c-ab14-ab646d008762" providerId="ADAL" clId="{46F5958D-D6B6-46B5-B923-00152C043878}" dt="2021-03-25T11:05:50.127" v="3518" actId="478"/>
          <ac:spMkLst>
            <pc:docMk/>
            <pc:sldMk cId="260860387" sldId="288"/>
            <ac:spMk id="11" creationId="{CE1448FB-0770-46FC-8EDB-B06FE742E797}"/>
          </ac:spMkLst>
        </pc:spChg>
        <pc:spChg chg="add mod">
          <ac:chgData name="Schwalbe, Gesina" userId="f10b2128-5b74-496c-ab14-ab646d008762" providerId="ADAL" clId="{46F5958D-D6B6-46B5-B923-00152C043878}" dt="2021-03-25T11:06:08.910" v="3542" actId="1076"/>
          <ac:spMkLst>
            <pc:docMk/>
            <pc:sldMk cId="260860387" sldId="288"/>
            <ac:spMk id="12" creationId="{C1DA6F8C-4950-4CFB-BEB0-0AA29D885CFE}"/>
          </ac:spMkLst>
        </pc:spChg>
        <pc:grpChg chg="add mod">
          <ac:chgData name="Schwalbe, Gesina" userId="f10b2128-5b74-496c-ab14-ab646d008762" providerId="ADAL" clId="{46F5958D-D6B6-46B5-B923-00152C043878}" dt="2021-03-25T11:04:27.160" v="3465" actId="164"/>
          <ac:grpSpMkLst>
            <pc:docMk/>
            <pc:sldMk cId="260860387" sldId="288"/>
            <ac:grpSpMk id="4" creationId="{517627F5-BDE2-4DD2-9E2C-C67335AB41B9}"/>
          </ac:grpSpMkLst>
        </pc:grpChg>
        <pc:grpChg chg="add del mod">
          <ac:chgData name="Schwalbe, Gesina" userId="f10b2128-5b74-496c-ab14-ab646d008762" providerId="ADAL" clId="{46F5958D-D6B6-46B5-B923-00152C043878}" dt="2021-03-25T11:08:27.801" v="3582"/>
          <ac:grpSpMkLst>
            <pc:docMk/>
            <pc:sldMk cId="260860387" sldId="288"/>
            <ac:grpSpMk id="8" creationId="{07D723FA-639D-4203-8132-E0C6FF06FB04}"/>
          </ac:grpSpMkLst>
        </pc:grpChg>
        <pc:picChg chg="mod modCrop">
          <ac:chgData name="Schwalbe, Gesina" userId="f10b2128-5b74-496c-ab14-ab646d008762" providerId="ADAL" clId="{46F5958D-D6B6-46B5-B923-00152C043878}" dt="2021-03-25T11:03:04.243" v="3456" actId="732"/>
          <ac:picMkLst>
            <pc:docMk/>
            <pc:sldMk cId="260860387" sldId="288"/>
            <ac:picMk id="5" creationId="{DDFA4BED-72E8-4D6F-B763-968D1AF384CA}"/>
          </ac:picMkLst>
        </pc:picChg>
        <pc:picChg chg="mod modCrop">
          <ac:chgData name="Schwalbe, Gesina" userId="f10b2128-5b74-496c-ab14-ab646d008762" providerId="ADAL" clId="{46F5958D-D6B6-46B5-B923-00152C043878}" dt="2021-03-25T11:03:28.676" v="3457" actId="732"/>
          <ac:picMkLst>
            <pc:docMk/>
            <pc:sldMk cId="260860387" sldId="288"/>
            <ac:picMk id="6" creationId="{13D85C10-3FA6-4F7D-8248-F3BEB7837A2A}"/>
          </ac:picMkLst>
        </pc:picChg>
      </pc:sldChg>
      <pc:sldChg chg="addSp delSp modSp modAnim modNotesTx">
        <pc:chgData name="Schwalbe, Gesina" userId="f10b2128-5b74-496c-ab14-ab646d008762" providerId="ADAL" clId="{46F5958D-D6B6-46B5-B923-00152C043878}" dt="2021-03-25T10:57:28.475" v="3148" actId="20577"/>
        <pc:sldMkLst>
          <pc:docMk/>
          <pc:sldMk cId="2632587041" sldId="289"/>
        </pc:sldMkLst>
        <pc:spChg chg="mod">
          <ac:chgData name="Schwalbe, Gesina" userId="f10b2128-5b74-496c-ab14-ab646d008762" providerId="ADAL" clId="{46F5958D-D6B6-46B5-B923-00152C043878}" dt="2021-03-25T10:56:02.242" v="3099" actId="20577"/>
          <ac:spMkLst>
            <pc:docMk/>
            <pc:sldMk cId="2632587041" sldId="289"/>
            <ac:spMk id="3" creationId="{A9B9DD7D-207F-408D-8AD4-E53F8A29BDFE}"/>
          </ac:spMkLst>
        </pc:spChg>
        <pc:spChg chg="add mod">
          <ac:chgData name="Schwalbe, Gesina" userId="f10b2128-5b74-496c-ab14-ab646d008762" providerId="ADAL" clId="{46F5958D-D6B6-46B5-B923-00152C043878}" dt="2021-03-25T10:40:55.445" v="2464" actId="207"/>
          <ac:spMkLst>
            <pc:docMk/>
            <pc:sldMk cId="2632587041" sldId="289"/>
            <ac:spMk id="4" creationId="{A0F4C5FA-DFB5-4239-952E-2452D69D59E1}"/>
          </ac:spMkLst>
        </pc:spChg>
        <pc:spChg chg="add">
          <ac:chgData name="Schwalbe, Gesina" userId="f10b2128-5b74-496c-ab14-ab646d008762" providerId="ADAL" clId="{46F5958D-D6B6-46B5-B923-00152C043878}" dt="2021-03-25T10:36:04.343" v="2463"/>
          <ac:spMkLst>
            <pc:docMk/>
            <pc:sldMk cId="2632587041" sldId="289"/>
            <ac:spMk id="5" creationId="{04DE4A8A-72D2-4E0D-82D0-D43D428D06E7}"/>
          </ac:spMkLst>
        </pc:spChg>
        <pc:spChg chg="add">
          <ac:chgData name="Schwalbe, Gesina" userId="f10b2128-5b74-496c-ab14-ab646d008762" providerId="ADAL" clId="{46F5958D-D6B6-46B5-B923-00152C043878}" dt="2021-03-25T10:36:04.343" v="2463"/>
          <ac:spMkLst>
            <pc:docMk/>
            <pc:sldMk cId="2632587041" sldId="289"/>
            <ac:spMk id="6" creationId="{6727103A-F992-4347-98F1-221CFA8F5108}"/>
          </ac:spMkLst>
        </pc:spChg>
        <pc:spChg chg="add mod">
          <ac:chgData name="Schwalbe, Gesina" userId="f10b2128-5b74-496c-ab14-ab646d008762" providerId="ADAL" clId="{46F5958D-D6B6-46B5-B923-00152C043878}" dt="2021-03-25T10:41:00.315" v="2465" actId="207"/>
          <ac:spMkLst>
            <pc:docMk/>
            <pc:sldMk cId="2632587041" sldId="289"/>
            <ac:spMk id="7" creationId="{EDA30EFB-422D-4C0D-B224-F5D1D311BE6C}"/>
          </ac:spMkLst>
        </pc:spChg>
        <pc:spChg chg="del topLvl">
          <ac:chgData name="Schwalbe, Gesina" userId="f10b2128-5b74-496c-ab14-ab646d008762" providerId="ADAL" clId="{46F5958D-D6B6-46B5-B923-00152C043878}" dt="2021-03-25T10:54:55.892" v="2962" actId="478"/>
          <ac:spMkLst>
            <pc:docMk/>
            <pc:sldMk cId="2632587041" sldId="289"/>
            <ac:spMk id="10" creationId="{13448290-3F8A-42FA-8FEC-8C2B9084BEF3}"/>
          </ac:spMkLst>
        </pc:spChg>
        <pc:spChg chg="mod">
          <ac:chgData name="Schwalbe, Gesina" userId="f10b2128-5b74-496c-ab14-ab646d008762" providerId="ADAL" clId="{46F5958D-D6B6-46B5-B923-00152C043878}" dt="2021-03-25T10:54:25.058" v="2960" actId="14100"/>
          <ac:spMkLst>
            <pc:docMk/>
            <pc:sldMk cId="2632587041" sldId="289"/>
            <ac:spMk id="16" creationId="{EFFEBCFD-A413-4806-8285-9F7D5B468460}"/>
          </ac:spMkLst>
        </pc:spChg>
        <pc:grpChg chg="add del mod">
          <ac:chgData name="Schwalbe, Gesina" userId="f10b2128-5b74-496c-ab14-ab646d008762" providerId="ADAL" clId="{46F5958D-D6B6-46B5-B923-00152C043878}" dt="2021-03-25T10:54:55.892" v="2962" actId="478"/>
          <ac:grpSpMkLst>
            <pc:docMk/>
            <pc:sldMk cId="2632587041" sldId="289"/>
            <ac:grpSpMk id="8" creationId="{BC102A0D-568F-4890-AF8C-317D78B393CA}"/>
          </ac:grpSpMkLst>
        </pc:grpChg>
        <pc:grpChg chg="mod topLvl">
          <ac:chgData name="Schwalbe, Gesina" userId="f10b2128-5b74-496c-ab14-ab646d008762" providerId="ADAL" clId="{46F5958D-D6B6-46B5-B923-00152C043878}" dt="2021-03-25T10:56:11.925" v="3100" actId="1076"/>
          <ac:grpSpMkLst>
            <pc:docMk/>
            <pc:sldMk cId="2632587041" sldId="289"/>
            <ac:grpSpMk id="9" creationId="{01A0E622-4F2B-4312-A28E-1B9C7E8B7F49}"/>
          </ac:grpSpMkLst>
        </pc:grpChg>
        <pc:cxnChg chg="mod">
          <ac:chgData name="Schwalbe, Gesina" userId="f10b2128-5b74-496c-ab14-ab646d008762" providerId="ADAL" clId="{46F5958D-D6B6-46B5-B923-00152C043878}" dt="2021-03-25T10:54:25.058" v="2960" actId="14100"/>
          <ac:cxnSpMkLst>
            <pc:docMk/>
            <pc:sldMk cId="2632587041" sldId="289"/>
            <ac:cxnSpMk id="18" creationId="{B11E742B-A755-45B8-8085-7DBA0B9125EE}"/>
          </ac:cxnSpMkLst>
        </pc:cxnChg>
      </pc:sldChg>
      <pc:sldChg chg="add del">
        <pc:chgData name="Schwalbe, Gesina" userId="f10b2128-5b74-496c-ab14-ab646d008762" providerId="ADAL" clId="{46F5958D-D6B6-46B5-B923-00152C043878}" dt="2021-03-25T11:21:36.895" v="4385" actId="2696"/>
        <pc:sldMkLst>
          <pc:docMk/>
          <pc:sldMk cId="2286984095" sldId="290"/>
        </pc:sldMkLst>
      </pc:sldChg>
      <pc:sldChg chg="addSp delSp modSp modNotesTx">
        <pc:chgData name="Schwalbe, Gesina" userId="f10b2128-5b74-496c-ab14-ab646d008762" providerId="ADAL" clId="{46F5958D-D6B6-46B5-B923-00152C043878}" dt="2021-03-25T11:31:43.463" v="4979" actId="20577"/>
        <pc:sldMkLst>
          <pc:docMk/>
          <pc:sldMk cId="876406784" sldId="291"/>
        </pc:sldMkLst>
        <pc:spChg chg="add del mod">
          <ac:chgData name="Schwalbe, Gesina" userId="f10b2128-5b74-496c-ab14-ab646d008762" providerId="ADAL" clId="{46F5958D-D6B6-46B5-B923-00152C043878}" dt="2021-03-25T11:26:41.545" v="4419" actId="478"/>
          <ac:spMkLst>
            <pc:docMk/>
            <pc:sldMk cId="876406784" sldId="291"/>
            <ac:spMk id="3" creationId="{8C5BEC00-7C4F-4506-91BD-220232B787A9}"/>
          </ac:spMkLst>
        </pc:spChg>
        <pc:spChg chg="add">
          <ac:chgData name="Schwalbe, Gesina" userId="f10b2128-5b74-496c-ab14-ab646d008762" providerId="ADAL" clId="{46F5958D-D6B6-46B5-B923-00152C043878}" dt="2021-03-25T11:22:31.978" v="4392"/>
          <ac:spMkLst>
            <pc:docMk/>
            <pc:sldMk cId="876406784" sldId="291"/>
            <ac:spMk id="4" creationId="{5C2C7120-10FD-440C-9E8D-C31FE8D13673}"/>
          </ac:spMkLst>
        </pc:spChg>
        <pc:spChg chg="add">
          <ac:chgData name="Schwalbe, Gesina" userId="f10b2128-5b74-496c-ab14-ab646d008762" providerId="ADAL" clId="{46F5958D-D6B6-46B5-B923-00152C043878}" dt="2021-03-25T11:22:31.978" v="4392"/>
          <ac:spMkLst>
            <pc:docMk/>
            <pc:sldMk cId="876406784" sldId="291"/>
            <ac:spMk id="5" creationId="{23C73E11-B7C8-4E66-A015-808053B4C94B}"/>
          </ac:spMkLst>
        </pc:spChg>
        <pc:spChg chg="add">
          <ac:chgData name="Schwalbe, Gesina" userId="f10b2128-5b74-496c-ab14-ab646d008762" providerId="ADAL" clId="{46F5958D-D6B6-46B5-B923-00152C043878}" dt="2021-03-25T11:22:31.978" v="4392"/>
          <ac:spMkLst>
            <pc:docMk/>
            <pc:sldMk cId="876406784" sldId="291"/>
            <ac:spMk id="6" creationId="{031D1ED8-390B-4A9F-A529-CE8E436963C7}"/>
          </ac:spMkLst>
        </pc:spChg>
        <pc:spChg chg="add mod">
          <ac:chgData name="Schwalbe, Gesina" userId="f10b2128-5b74-496c-ab14-ab646d008762" providerId="ADAL" clId="{46F5958D-D6B6-46B5-B923-00152C043878}" dt="2021-03-25T11:22:33.879" v="4394" actId="20577"/>
          <ac:spMkLst>
            <pc:docMk/>
            <pc:sldMk cId="876406784" sldId="291"/>
            <ac:spMk id="7" creationId="{E855DEA1-AC2A-47B1-AC6B-9555F41D88B7}"/>
          </ac:spMkLst>
        </pc:spChg>
        <pc:spChg chg="add mod">
          <ac:chgData name="Schwalbe, Gesina" userId="f10b2128-5b74-496c-ab14-ab646d008762" providerId="ADAL" clId="{46F5958D-D6B6-46B5-B923-00152C043878}" dt="2021-03-25T11:28:09.795" v="4457" actId="1076"/>
          <ac:spMkLst>
            <pc:docMk/>
            <pc:sldMk cId="876406784" sldId="291"/>
            <ac:spMk id="13" creationId="{4395FEEE-88B9-406C-A483-1F4AA269F77D}"/>
          </ac:spMkLst>
        </pc:spChg>
        <pc:spChg chg="add mod">
          <ac:chgData name="Schwalbe, Gesina" userId="f10b2128-5b74-496c-ab14-ab646d008762" providerId="ADAL" clId="{46F5958D-D6B6-46B5-B923-00152C043878}" dt="2021-03-25T11:28:22.228" v="4473" actId="20577"/>
          <ac:spMkLst>
            <pc:docMk/>
            <pc:sldMk cId="876406784" sldId="291"/>
            <ac:spMk id="14" creationId="{103D5B69-C47B-44C8-BD3D-55CD5F45B706}"/>
          </ac:spMkLst>
        </pc:spChg>
        <pc:grpChg chg="add mod">
          <ac:chgData name="Schwalbe, Gesina" userId="f10b2128-5b74-496c-ab14-ab646d008762" providerId="ADAL" clId="{46F5958D-D6B6-46B5-B923-00152C043878}" dt="2021-03-25T11:26:48.762" v="4421" actId="1076"/>
          <ac:grpSpMkLst>
            <pc:docMk/>
            <pc:sldMk cId="876406784" sldId="291"/>
            <ac:grpSpMk id="12" creationId="{A096ADC0-2124-4841-A987-CA772040B738}"/>
          </ac:grpSpMkLst>
        </pc:grpChg>
        <pc:picChg chg="add del mod modCrop">
          <ac:chgData name="Schwalbe, Gesina" userId="f10b2128-5b74-496c-ab14-ab646d008762" providerId="ADAL" clId="{46F5958D-D6B6-46B5-B923-00152C043878}" dt="2021-03-25T11:26:44.862" v="4420" actId="164"/>
          <ac:picMkLst>
            <pc:docMk/>
            <pc:sldMk cId="876406784" sldId="291"/>
            <ac:picMk id="9" creationId="{1840D1FD-92BA-428C-AC8B-93DE7610708A}"/>
          </ac:picMkLst>
        </pc:picChg>
        <pc:picChg chg="add del mod modCrop">
          <ac:chgData name="Schwalbe, Gesina" userId="f10b2128-5b74-496c-ab14-ab646d008762" providerId="ADAL" clId="{46F5958D-D6B6-46B5-B923-00152C043878}" dt="2021-03-25T11:26:44.862" v="4420" actId="164"/>
          <ac:picMkLst>
            <pc:docMk/>
            <pc:sldMk cId="876406784" sldId="291"/>
            <ac:picMk id="11" creationId="{CAB27BB5-2039-4EAE-A0B6-351D520A5D22}"/>
          </ac:picMkLst>
        </pc:picChg>
      </pc:sldChg>
      <pc:sldChg chg="del">
        <pc:chgData name="Schwalbe, Gesina" userId="f10b2128-5b74-496c-ab14-ab646d008762" providerId="ADAL" clId="{46F5958D-D6B6-46B5-B923-00152C043878}" dt="2021-03-25T11:32:07.612" v="4980" actId="2696"/>
        <pc:sldMkLst>
          <pc:docMk/>
          <pc:sldMk cId="4095372046" sldId="292"/>
        </pc:sldMkLst>
      </pc:sldChg>
      <pc:sldChg chg="addSp delSp modSp modNotesTx">
        <pc:chgData name="Schwalbe, Gesina" userId="f10b2128-5b74-496c-ab14-ab646d008762" providerId="ADAL" clId="{46F5958D-D6B6-46B5-B923-00152C043878}" dt="2021-03-25T13:35:00.674" v="6013" actId="20577"/>
        <pc:sldMkLst>
          <pc:docMk/>
          <pc:sldMk cId="1021121553" sldId="293"/>
        </pc:sldMkLst>
        <pc:spChg chg="del">
          <ac:chgData name="Schwalbe, Gesina" userId="f10b2128-5b74-496c-ab14-ab646d008762" providerId="ADAL" clId="{46F5958D-D6B6-46B5-B923-00152C043878}" dt="2021-03-25T11:32:45.446" v="4981" actId="478"/>
          <ac:spMkLst>
            <pc:docMk/>
            <pc:sldMk cId="1021121553" sldId="293"/>
            <ac:spMk id="3" creationId="{8C5BEC00-7C4F-4506-91BD-220232B787A9}"/>
          </ac:spMkLst>
        </pc:spChg>
        <pc:spChg chg="add del mod">
          <ac:chgData name="Schwalbe, Gesina" userId="f10b2128-5b74-496c-ab14-ab646d008762" providerId="ADAL" clId="{46F5958D-D6B6-46B5-B923-00152C043878}" dt="2021-03-25T11:32:48.253" v="4982"/>
          <ac:spMkLst>
            <pc:docMk/>
            <pc:sldMk cId="1021121553" sldId="293"/>
            <ac:spMk id="5" creationId="{CD5C1B1A-DD25-422B-A3A6-160B76A6DEC1}"/>
          </ac:spMkLst>
        </pc:spChg>
        <pc:spChg chg="add mod">
          <ac:chgData name="Schwalbe, Gesina" userId="f10b2128-5b74-496c-ab14-ab646d008762" providerId="ADAL" clId="{46F5958D-D6B6-46B5-B923-00152C043878}" dt="2021-03-25T11:40:29.825" v="5197" actId="2711"/>
          <ac:spMkLst>
            <pc:docMk/>
            <pc:sldMk cId="1021121553" sldId="293"/>
            <ac:spMk id="10" creationId="{1B8FC12F-6C8D-4E6B-8C36-AD55880A4038}"/>
          </ac:spMkLst>
        </pc:spChg>
        <pc:picChg chg="add del mod modCrop">
          <ac:chgData name="Schwalbe, Gesina" userId="f10b2128-5b74-496c-ab14-ab646d008762" providerId="ADAL" clId="{46F5958D-D6B6-46B5-B923-00152C043878}" dt="2021-03-25T11:33:52.663" v="4994" actId="478"/>
          <ac:picMkLst>
            <pc:docMk/>
            <pc:sldMk cId="1021121553" sldId="293"/>
            <ac:picMk id="7" creationId="{39DD636D-1C59-4BF0-BCC5-0E6017374B2A}"/>
          </ac:picMkLst>
        </pc:picChg>
        <pc:picChg chg="add mod modCrop">
          <ac:chgData name="Schwalbe, Gesina" userId="f10b2128-5b74-496c-ab14-ab646d008762" providerId="ADAL" clId="{46F5958D-D6B6-46B5-B923-00152C043878}" dt="2021-03-25T11:40:03.589" v="5183" actId="1036"/>
          <ac:picMkLst>
            <pc:docMk/>
            <pc:sldMk cId="1021121553" sldId="293"/>
            <ac:picMk id="9" creationId="{CDF925FC-5F71-4B93-9D8D-7483A5FD6503}"/>
          </ac:picMkLst>
        </pc:picChg>
        <pc:picChg chg="add mod modCrop">
          <ac:chgData name="Schwalbe, Gesina" userId="f10b2128-5b74-496c-ab14-ab646d008762" providerId="ADAL" clId="{46F5958D-D6B6-46B5-B923-00152C043878}" dt="2021-03-25T11:40:03.589" v="5183" actId="1036"/>
          <ac:picMkLst>
            <pc:docMk/>
            <pc:sldMk cId="1021121553" sldId="293"/>
            <ac:picMk id="11" creationId="{EECB53D3-FCD3-4EFC-9A75-DA1016E0BAD0}"/>
          </ac:picMkLst>
        </pc:picChg>
        <pc:picChg chg="add mod">
          <ac:chgData name="Schwalbe, Gesina" userId="f10b2128-5b74-496c-ab14-ab646d008762" providerId="ADAL" clId="{46F5958D-D6B6-46B5-B923-00152C043878}" dt="2021-03-25T11:40:03.589" v="5183" actId="1036"/>
          <ac:picMkLst>
            <pc:docMk/>
            <pc:sldMk cId="1021121553" sldId="293"/>
            <ac:picMk id="12" creationId="{4D62527D-D080-45B2-8936-93F7A406B9BF}"/>
          </ac:picMkLst>
        </pc:picChg>
        <pc:picChg chg="add mod">
          <ac:chgData name="Schwalbe, Gesina" userId="f10b2128-5b74-496c-ab14-ab646d008762" providerId="ADAL" clId="{46F5958D-D6B6-46B5-B923-00152C043878}" dt="2021-03-25T11:40:03.589" v="5183" actId="1036"/>
          <ac:picMkLst>
            <pc:docMk/>
            <pc:sldMk cId="1021121553" sldId="293"/>
            <ac:picMk id="13" creationId="{60DF85A1-8901-4C10-B180-A6967C6F678F}"/>
          </ac:picMkLst>
        </pc:picChg>
        <pc:picChg chg="add mod">
          <ac:chgData name="Schwalbe, Gesina" userId="f10b2128-5b74-496c-ab14-ab646d008762" providerId="ADAL" clId="{46F5958D-D6B6-46B5-B923-00152C043878}" dt="2021-03-25T11:40:03.589" v="5183" actId="1036"/>
          <ac:picMkLst>
            <pc:docMk/>
            <pc:sldMk cId="1021121553" sldId="293"/>
            <ac:picMk id="14" creationId="{222983C5-FDA2-4201-BCCF-18307076FF10}"/>
          </ac:picMkLst>
        </pc:picChg>
        <pc:picChg chg="add mod">
          <ac:chgData name="Schwalbe, Gesina" userId="f10b2128-5b74-496c-ab14-ab646d008762" providerId="ADAL" clId="{46F5958D-D6B6-46B5-B923-00152C043878}" dt="2021-03-25T11:40:03.589" v="5183" actId="1036"/>
          <ac:picMkLst>
            <pc:docMk/>
            <pc:sldMk cId="1021121553" sldId="293"/>
            <ac:picMk id="15" creationId="{C319E111-0A37-4476-B29A-D341F59E75DD}"/>
          </ac:picMkLst>
        </pc:picChg>
        <pc:picChg chg="add del mod">
          <ac:chgData name="Schwalbe, Gesina" userId="f10b2128-5b74-496c-ab14-ab646d008762" providerId="ADAL" clId="{46F5958D-D6B6-46B5-B923-00152C043878}" dt="2021-03-25T11:33:36.281" v="4990" actId="478"/>
          <ac:picMkLst>
            <pc:docMk/>
            <pc:sldMk cId="1021121553" sldId="293"/>
            <ac:picMk id="4098" creationId="{4761DF26-DCAC-4D93-9A1A-D215734787F7}"/>
          </ac:picMkLst>
        </pc:picChg>
      </pc:sldChg>
      <pc:sldChg chg="modSp">
        <pc:chgData name="Schwalbe, Gesina" userId="f10b2128-5b74-496c-ab14-ab646d008762" providerId="ADAL" clId="{46F5958D-D6B6-46B5-B923-00152C043878}" dt="2021-03-25T13:04:19.633" v="5272" actId="5793"/>
        <pc:sldMkLst>
          <pc:docMk/>
          <pc:sldMk cId="348795684" sldId="294"/>
        </pc:sldMkLst>
        <pc:spChg chg="mod">
          <ac:chgData name="Schwalbe, Gesina" userId="f10b2128-5b74-496c-ab14-ab646d008762" providerId="ADAL" clId="{46F5958D-D6B6-46B5-B923-00152C043878}" dt="2021-03-25T13:04:19.633" v="5272" actId="5793"/>
          <ac:spMkLst>
            <pc:docMk/>
            <pc:sldMk cId="348795684" sldId="294"/>
            <ac:spMk id="3" creationId="{2A5CCD3C-7FC3-438E-B5A2-5BC99FB0BAE0}"/>
          </ac:spMkLst>
        </pc:spChg>
      </pc:sldChg>
      <pc:sldChg chg="addSp delSp modSp ord modAnim modNotesTx">
        <pc:chgData name="Schwalbe, Gesina" userId="f10b2128-5b74-496c-ab14-ab646d008762" providerId="ADAL" clId="{46F5958D-D6B6-46B5-B923-00152C043878}" dt="2021-03-25T13:25:50.811" v="5678"/>
        <pc:sldMkLst>
          <pc:docMk/>
          <pc:sldMk cId="1723613417" sldId="295"/>
        </pc:sldMkLst>
        <pc:spChg chg="mod">
          <ac:chgData name="Schwalbe, Gesina" userId="f10b2128-5b74-496c-ab14-ab646d008762" providerId="ADAL" clId="{46F5958D-D6B6-46B5-B923-00152C043878}" dt="2021-03-25T10:51:06.442" v="2645" actId="5793"/>
          <ac:spMkLst>
            <pc:docMk/>
            <pc:sldMk cId="1723613417" sldId="295"/>
            <ac:spMk id="3" creationId="{100B7822-C06C-4042-A60B-9A995CC877A9}"/>
          </ac:spMkLst>
        </pc:spChg>
        <pc:spChg chg="add mod">
          <ac:chgData name="Schwalbe, Gesina" userId="f10b2128-5b74-496c-ab14-ab646d008762" providerId="ADAL" clId="{46F5958D-D6B6-46B5-B923-00152C043878}" dt="2021-03-25T10:35:56.788" v="2461" actId="207"/>
          <ac:spMkLst>
            <pc:docMk/>
            <pc:sldMk cId="1723613417" sldId="295"/>
            <ac:spMk id="10" creationId="{BF0DDAFE-006D-4748-B6F9-89E817AF8110}"/>
          </ac:spMkLst>
        </pc:spChg>
        <pc:spChg chg="add">
          <ac:chgData name="Schwalbe, Gesina" userId="f10b2128-5b74-496c-ab14-ab646d008762" providerId="ADAL" clId="{46F5958D-D6B6-46B5-B923-00152C043878}" dt="2021-03-25T10:35:46.581" v="2460"/>
          <ac:spMkLst>
            <pc:docMk/>
            <pc:sldMk cId="1723613417" sldId="295"/>
            <ac:spMk id="11" creationId="{C250BB03-8749-4597-B760-F524EEC3046E}"/>
          </ac:spMkLst>
        </pc:spChg>
        <pc:spChg chg="add mod">
          <ac:chgData name="Schwalbe, Gesina" userId="f10b2128-5b74-496c-ab14-ab646d008762" providerId="ADAL" clId="{46F5958D-D6B6-46B5-B923-00152C043878}" dt="2021-03-25T10:36:02.728" v="2462" actId="207"/>
          <ac:spMkLst>
            <pc:docMk/>
            <pc:sldMk cId="1723613417" sldId="295"/>
            <ac:spMk id="12" creationId="{77A30088-AC15-4CB8-A399-0A1F98B91A29}"/>
          </ac:spMkLst>
        </pc:spChg>
        <pc:spChg chg="add">
          <ac:chgData name="Schwalbe, Gesina" userId="f10b2128-5b74-496c-ab14-ab646d008762" providerId="ADAL" clId="{46F5958D-D6B6-46B5-B923-00152C043878}" dt="2021-03-25T10:35:46.581" v="2460"/>
          <ac:spMkLst>
            <pc:docMk/>
            <pc:sldMk cId="1723613417" sldId="295"/>
            <ac:spMk id="13" creationId="{0B290C2C-E111-4217-AA8F-055769B1A092}"/>
          </ac:spMkLst>
        </pc:spChg>
        <pc:grpChg chg="add del mod">
          <ac:chgData name="Schwalbe, Gesina" userId="f10b2128-5b74-496c-ab14-ab646d008762" providerId="ADAL" clId="{46F5958D-D6B6-46B5-B923-00152C043878}" dt="2021-03-25T10:27:06.152" v="2196" actId="478"/>
          <ac:grpSpMkLst>
            <pc:docMk/>
            <pc:sldMk cId="1723613417" sldId="295"/>
            <ac:grpSpMk id="4" creationId="{7823C25E-D3A3-4994-A361-05C54CFA5BF2}"/>
          </ac:grpSpMkLst>
        </pc:grpChg>
        <pc:grpChg chg="add mod">
          <ac:chgData name="Schwalbe, Gesina" userId="f10b2128-5b74-496c-ab14-ab646d008762" providerId="ADAL" clId="{46F5958D-D6B6-46B5-B923-00152C043878}" dt="2021-03-25T13:25:47.413" v="5677" actId="1076"/>
          <ac:grpSpMkLst>
            <pc:docMk/>
            <pc:sldMk cId="1723613417" sldId="295"/>
            <ac:grpSpMk id="7" creationId="{563D0F81-9A1A-4E46-AA6D-13EEF3AD0BB4}"/>
          </ac:grpSpMkLst>
        </pc:grpChg>
        <pc:picChg chg="mod modCrop">
          <ac:chgData name="Schwalbe, Gesina" userId="f10b2128-5b74-496c-ab14-ab646d008762" providerId="ADAL" clId="{46F5958D-D6B6-46B5-B923-00152C043878}" dt="2021-03-25T13:25:13.868" v="5673" actId="732"/>
          <ac:picMkLst>
            <pc:docMk/>
            <pc:sldMk cId="1723613417" sldId="295"/>
            <ac:picMk id="8" creationId="{7993C958-BCCC-4E11-9288-D5EA5DB992D4}"/>
          </ac:picMkLst>
        </pc:picChg>
        <pc:picChg chg="mod modCrop">
          <ac:chgData name="Schwalbe, Gesina" userId="f10b2128-5b74-496c-ab14-ab646d008762" providerId="ADAL" clId="{46F5958D-D6B6-46B5-B923-00152C043878}" dt="2021-03-25T13:25:29.062" v="5674" actId="732"/>
          <ac:picMkLst>
            <pc:docMk/>
            <pc:sldMk cId="1723613417" sldId="295"/>
            <ac:picMk id="9" creationId="{E29E8536-00ED-481B-85A8-14A92507A1F9}"/>
          </ac:picMkLst>
        </pc:picChg>
        <pc:picChg chg="add mod">
          <ac:chgData name="Schwalbe, Gesina" userId="f10b2128-5b74-496c-ab14-ab646d008762" providerId="ADAL" clId="{46F5958D-D6B6-46B5-B923-00152C043878}" dt="2021-03-25T13:25:41.692" v="5676" actId="1076"/>
          <ac:picMkLst>
            <pc:docMk/>
            <pc:sldMk cId="1723613417" sldId="295"/>
            <ac:picMk id="14" creationId="{062B81FC-0C53-4D5C-A804-0D1F61EC5440}"/>
          </ac:picMkLst>
        </pc:picChg>
      </pc:sldChg>
      <pc:sldChg chg="modSp add">
        <pc:chgData name="Schwalbe, Gesina" userId="f10b2128-5b74-496c-ab14-ab646d008762" providerId="ADAL" clId="{46F5958D-D6B6-46B5-B923-00152C043878}" dt="2021-03-25T07:58:32.534" v="264"/>
        <pc:sldMkLst>
          <pc:docMk/>
          <pc:sldMk cId="3457157992" sldId="301"/>
        </pc:sldMkLst>
        <pc:spChg chg="mod">
          <ac:chgData name="Schwalbe, Gesina" userId="f10b2128-5b74-496c-ab14-ab646d008762" providerId="ADAL" clId="{46F5958D-D6B6-46B5-B923-00152C043878}" dt="2021-03-25T07:58:32.534" v="264"/>
          <ac:spMkLst>
            <pc:docMk/>
            <pc:sldMk cId="3457157992" sldId="301"/>
            <ac:spMk id="2" creationId="{6DD92024-CF90-440A-872E-96224C4752D3}"/>
          </ac:spMkLst>
        </pc:spChg>
      </pc:sldChg>
      <pc:sldChg chg="add del">
        <pc:chgData name="Schwalbe, Gesina" userId="f10b2128-5b74-496c-ab14-ab646d008762" providerId="ADAL" clId="{46F5958D-D6B6-46B5-B923-00152C043878}" dt="2021-03-25T09:33:24.200" v="677"/>
        <pc:sldMkLst>
          <pc:docMk/>
          <pc:sldMk cId="3067037327" sldId="302"/>
        </pc:sldMkLst>
      </pc:sldChg>
      <pc:sldChg chg="modSp add">
        <pc:chgData name="Schwalbe, Gesina" userId="f10b2128-5b74-496c-ab14-ab646d008762" providerId="ADAL" clId="{46F5958D-D6B6-46B5-B923-00152C043878}" dt="2021-03-25T11:00:21.942" v="3302" actId="6549"/>
        <pc:sldMkLst>
          <pc:docMk/>
          <pc:sldMk cId="4241148919" sldId="302"/>
        </pc:sldMkLst>
        <pc:spChg chg="mod">
          <ac:chgData name="Schwalbe, Gesina" userId="f10b2128-5b74-496c-ab14-ab646d008762" providerId="ADAL" clId="{46F5958D-D6B6-46B5-B923-00152C043878}" dt="2021-03-25T11:00:21.942" v="3302" actId="6549"/>
          <ac:spMkLst>
            <pc:docMk/>
            <pc:sldMk cId="4241148919" sldId="302"/>
            <ac:spMk id="3" creationId="{D0C618CA-B6B4-468D-896C-39608CE3FC8E}"/>
          </ac:spMkLst>
        </pc:spChg>
      </pc:sldChg>
      <pc:sldChg chg="add del">
        <pc:chgData name="Schwalbe, Gesina" userId="f10b2128-5b74-496c-ab14-ab646d008762" providerId="ADAL" clId="{46F5958D-D6B6-46B5-B923-00152C043878}" dt="2021-03-25T09:38:54.550" v="865"/>
        <pc:sldMkLst>
          <pc:docMk/>
          <pc:sldMk cId="1944658319" sldId="303"/>
        </pc:sldMkLst>
      </pc:sldChg>
      <pc:sldChg chg="addSp delSp modSp add modAnim modNotesTx">
        <pc:chgData name="Schwalbe, Gesina" userId="f10b2128-5b74-496c-ab14-ab646d008762" providerId="ADAL" clId="{46F5958D-D6B6-46B5-B923-00152C043878}" dt="2021-03-25T10:35:39.239" v="2459" actId="207"/>
        <pc:sldMkLst>
          <pc:docMk/>
          <pc:sldMk cId="3036767263" sldId="303"/>
        </pc:sldMkLst>
        <pc:spChg chg="del mod">
          <ac:chgData name="Schwalbe, Gesina" userId="f10b2128-5b74-496c-ab14-ab646d008762" providerId="ADAL" clId="{46F5958D-D6B6-46B5-B923-00152C043878}" dt="2021-03-25T10:10:07.057" v="1697"/>
          <ac:spMkLst>
            <pc:docMk/>
            <pc:sldMk cId="3036767263" sldId="303"/>
            <ac:spMk id="3" creationId="{0B139323-CA77-48F1-9552-513EAF99B497}"/>
          </ac:spMkLst>
        </pc:spChg>
        <pc:spChg chg="add del mod">
          <ac:chgData name="Schwalbe, Gesina" userId="f10b2128-5b74-496c-ab14-ab646d008762" providerId="ADAL" clId="{46F5958D-D6B6-46B5-B923-00152C043878}" dt="2021-03-25T10:09:54.577" v="1696" actId="478"/>
          <ac:spMkLst>
            <pc:docMk/>
            <pc:sldMk cId="3036767263" sldId="303"/>
            <ac:spMk id="4" creationId="{31FC954D-5180-45AF-AD24-4B96FDF17A95}"/>
          </ac:spMkLst>
        </pc:spChg>
        <pc:spChg chg="add del mod">
          <ac:chgData name="Schwalbe, Gesina" userId="f10b2128-5b74-496c-ab14-ab646d008762" providerId="ADAL" clId="{46F5958D-D6B6-46B5-B923-00152C043878}" dt="2021-03-25T10:12:21.685" v="1726" actId="478"/>
          <ac:spMkLst>
            <pc:docMk/>
            <pc:sldMk cId="3036767263" sldId="303"/>
            <ac:spMk id="11" creationId="{DD59A371-DC4C-4761-A402-80F7C397F7C9}"/>
          </ac:spMkLst>
        </pc:spChg>
        <pc:spChg chg="add mod">
          <ac:chgData name="Schwalbe, Gesina" userId="f10b2128-5b74-496c-ab14-ab646d008762" providerId="ADAL" clId="{46F5958D-D6B6-46B5-B923-00152C043878}" dt="2021-03-25T10:16:17.501" v="1821" actId="1037"/>
          <ac:spMkLst>
            <pc:docMk/>
            <pc:sldMk cId="3036767263" sldId="303"/>
            <ac:spMk id="14" creationId="{D51D731C-3BE3-4379-A41C-585BB14D4C28}"/>
          </ac:spMkLst>
        </pc:spChg>
        <pc:spChg chg="add mod">
          <ac:chgData name="Schwalbe, Gesina" userId="f10b2128-5b74-496c-ab14-ab646d008762" providerId="ADAL" clId="{46F5958D-D6B6-46B5-B923-00152C043878}" dt="2021-03-25T10:16:03.551" v="1806" actId="1036"/>
          <ac:spMkLst>
            <pc:docMk/>
            <pc:sldMk cId="3036767263" sldId="303"/>
            <ac:spMk id="15" creationId="{E2D744CA-1116-4057-8735-D7F2790C3341}"/>
          </ac:spMkLst>
        </pc:spChg>
        <pc:spChg chg="add mod">
          <ac:chgData name="Schwalbe, Gesina" userId="f10b2128-5b74-496c-ab14-ab646d008762" providerId="ADAL" clId="{46F5958D-D6B6-46B5-B923-00152C043878}" dt="2021-03-25T10:15:58.386" v="1798" actId="1036"/>
          <ac:spMkLst>
            <pc:docMk/>
            <pc:sldMk cId="3036767263" sldId="303"/>
            <ac:spMk id="16" creationId="{7E3D64EB-228F-4A4A-A305-CA7699AE7EF0}"/>
          </ac:spMkLst>
        </pc:spChg>
        <pc:spChg chg="add mod">
          <ac:chgData name="Schwalbe, Gesina" userId="f10b2128-5b74-496c-ab14-ab646d008762" providerId="ADAL" clId="{46F5958D-D6B6-46B5-B923-00152C043878}" dt="2021-03-25T10:16:30.367" v="1823" actId="1076"/>
          <ac:spMkLst>
            <pc:docMk/>
            <pc:sldMk cId="3036767263" sldId="303"/>
            <ac:spMk id="17" creationId="{3C3574A3-A64C-4F13-A9CF-303778386D19}"/>
          </ac:spMkLst>
        </pc:spChg>
        <pc:spChg chg="add mod">
          <ac:chgData name="Schwalbe, Gesina" userId="f10b2128-5b74-496c-ab14-ab646d008762" providerId="ADAL" clId="{46F5958D-D6B6-46B5-B923-00152C043878}" dt="2021-03-25T10:35:39.239" v="2459" actId="207"/>
          <ac:spMkLst>
            <pc:docMk/>
            <pc:sldMk cId="3036767263" sldId="303"/>
            <ac:spMk id="18" creationId="{D0856CC4-CCEE-4CF6-8390-BC929B6DEBA7}"/>
          </ac:spMkLst>
        </pc:spChg>
        <pc:spChg chg="add mod">
          <ac:chgData name="Schwalbe, Gesina" userId="f10b2128-5b74-496c-ab14-ab646d008762" providerId="ADAL" clId="{46F5958D-D6B6-46B5-B923-00152C043878}" dt="2021-03-25T10:35:35.432" v="2458" actId="207"/>
          <ac:spMkLst>
            <pc:docMk/>
            <pc:sldMk cId="3036767263" sldId="303"/>
            <ac:spMk id="19" creationId="{2D19DBC1-7278-42F3-8AD0-AB2BC56C27BF}"/>
          </ac:spMkLst>
        </pc:spChg>
        <pc:spChg chg="add">
          <ac:chgData name="Schwalbe, Gesina" userId="f10b2128-5b74-496c-ab14-ab646d008762" providerId="ADAL" clId="{46F5958D-D6B6-46B5-B923-00152C043878}" dt="2021-03-25T10:35:24.839" v="2457"/>
          <ac:spMkLst>
            <pc:docMk/>
            <pc:sldMk cId="3036767263" sldId="303"/>
            <ac:spMk id="20" creationId="{BEC6BAFF-5B85-4CF1-A256-6B313771B1A4}"/>
          </ac:spMkLst>
        </pc:spChg>
        <pc:spChg chg="add">
          <ac:chgData name="Schwalbe, Gesina" userId="f10b2128-5b74-496c-ab14-ab646d008762" providerId="ADAL" clId="{46F5958D-D6B6-46B5-B923-00152C043878}" dt="2021-03-25T10:35:24.839" v="2457"/>
          <ac:spMkLst>
            <pc:docMk/>
            <pc:sldMk cId="3036767263" sldId="303"/>
            <ac:spMk id="21" creationId="{81AE3CBE-57FE-42DA-BF58-DB3B969F70C5}"/>
          </ac:spMkLst>
        </pc:spChg>
        <pc:picChg chg="add mod modCrop">
          <ac:chgData name="Schwalbe, Gesina" userId="f10b2128-5b74-496c-ab14-ab646d008762" providerId="ADAL" clId="{46F5958D-D6B6-46B5-B923-00152C043878}" dt="2021-03-25T10:16:17.501" v="1821" actId="1037"/>
          <ac:picMkLst>
            <pc:docMk/>
            <pc:sldMk cId="3036767263" sldId="303"/>
            <ac:picMk id="6" creationId="{79A062F4-B24B-41F3-A731-6FEAC6ED108B}"/>
          </ac:picMkLst>
        </pc:picChg>
        <pc:picChg chg="add mod modCrop">
          <ac:chgData name="Schwalbe, Gesina" userId="f10b2128-5b74-496c-ab14-ab646d008762" providerId="ADAL" clId="{46F5958D-D6B6-46B5-B923-00152C043878}" dt="2021-03-25T10:15:45.301" v="1776" actId="14100"/>
          <ac:picMkLst>
            <pc:docMk/>
            <pc:sldMk cId="3036767263" sldId="303"/>
            <ac:picMk id="8" creationId="{01C5D58F-5D25-48D2-B631-B505B6263C91}"/>
          </ac:picMkLst>
        </pc:picChg>
        <pc:picChg chg="add mod modCrop">
          <ac:chgData name="Schwalbe, Gesina" userId="f10b2128-5b74-496c-ab14-ab646d008762" providerId="ADAL" clId="{46F5958D-D6B6-46B5-B923-00152C043878}" dt="2021-03-25T10:15:52.201" v="1787" actId="1037"/>
          <ac:picMkLst>
            <pc:docMk/>
            <pc:sldMk cId="3036767263" sldId="303"/>
            <ac:picMk id="10" creationId="{C48B9F79-0BFA-4CCD-8713-0725122B1EFD}"/>
          </ac:picMkLst>
        </pc:picChg>
        <pc:picChg chg="add del mod">
          <ac:chgData name="Schwalbe, Gesina" userId="f10b2128-5b74-496c-ab14-ab646d008762" providerId="ADAL" clId="{46F5958D-D6B6-46B5-B923-00152C043878}" dt="2021-03-25T10:09:35.635" v="1692" actId="478"/>
          <ac:picMkLst>
            <pc:docMk/>
            <pc:sldMk cId="3036767263" sldId="303"/>
            <ac:picMk id="3074" creationId="{75101D07-08D4-4534-A3C9-EE8CEC5D8B4B}"/>
          </ac:picMkLst>
        </pc:picChg>
        <pc:picChg chg="add del mod">
          <ac:chgData name="Schwalbe, Gesina" userId="f10b2128-5b74-496c-ab14-ab646d008762" providerId="ADAL" clId="{46F5958D-D6B6-46B5-B923-00152C043878}" dt="2021-03-25T10:09:34.068" v="1691" actId="478"/>
          <ac:picMkLst>
            <pc:docMk/>
            <pc:sldMk cId="3036767263" sldId="303"/>
            <ac:picMk id="3076" creationId="{1A7A79F0-2A71-45CA-9046-867597CEA900}"/>
          </ac:picMkLst>
        </pc:picChg>
      </pc:sldChg>
      <pc:sldChg chg="addSp delSp modSp add delAnim modAnim modNotesTx">
        <pc:chgData name="Schwalbe, Gesina" userId="f10b2128-5b74-496c-ab14-ab646d008762" providerId="ADAL" clId="{46F5958D-D6B6-46B5-B923-00152C043878}" dt="2021-03-25T13:27:44.101" v="5687" actId="404"/>
        <pc:sldMkLst>
          <pc:docMk/>
          <pc:sldMk cId="825778095" sldId="304"/>
        </pc:sldMkLst>
        <pc:spChg chg="mod">
          <ac:chgData name="Schwalbe, Gesina" userId="f10b2128-5b74-496c-ab14-ab646d008762" providerId="ADAL" clId="{46F5958D-D6B6-46B5-B923-00152C043878}" dt="2021-03-25T10:41:13.557" v="2476" actId="20577"/>
          <ac:spMkLst>
            <pc:docMk/>
            <pc:sldMk cId="825778095" sldId="304"/>
            <ac:spMk id="2" creationId="{A343B38B-7643-4A5C-8391-9E357938B45F}"/>
          </ac:spMkLst>
        </pc:spChg>
        <pc:spChg chg="mod">
          <ac:chgData name="Schwalbe, Gesina" userId="f10b2128-5b74-496c-ab14-ab646d008762" providerId="ADAL" clId="{46F5958D-D6B6-46B5-B923-00152C043878}" dt="2021-03-25T10:43:42.207" v="2585" actId="114"/>
          <ac:spMkLst>
            <pc:docMk/>
            <pc:sldMk cId="825778095" sldId="304"/>
            <ac:spMk id="3" creationId="{A9B9DD7D-207F-408D-8AD4-E53F8A29BDFE}"/>
          </ac:spMkLst>
        </pc:spChg>
        <pc:spChg chg="add mod">
          <ac:chgData name="Schwalbe, Gesina" userId="f10b2128-5b74-496c-ab14-ab646d008762" providerId="ADAL" clId="{46F5958D-D6B6-46B5-B923-00152C043878}" dt="2021-03-25T10:41:29.223" v="2480" actId="27636"/>
          <ac:spMkLst>
            <pc:docMk/>
            <pc:sldMk cId="825778095" sldId="304"/>
            <ac:spMk id="8" creationId="{8EE0620F-138E-4C81-A399-B672988446FA}"/>
          </ac:spMkLst>
        </pc:spChg>
        <pc:spChg chg="add del mod">
          <ac:chgData name="Schwalbe, Gesina" userId="f10b2128-5b74-496c-ab14-ab646d008762" providerId="ADAL" clId="{46F5958D-D6B6-46B5-B923-00152C043878}" dt="2021-03-25T10:43:48.874" v="2586" actId="478"/>
          <ac:spMkLst>
            <pc:docMk/>
            <pc:sldMk cId="825778095" sldId="304"/>
            <ac:spMk id="9" creationId="{F204C03C-8E26-4BDF-974B-14459B93A7C6}"/>
          </ac:spMkLst>
        </pc:spChg>
        <pc:spChg chg="mod">
          <ac:chgData name="Schwalbe, Gesina" userId="f10b2128-5b74-496c-ab14-ab646d008762" providerId="ADAL" clId="{46F5958D-D6B6-46B5-B923-00152C043878}" dt="2021-03-25T10:42:51.341" v="2550" actId="1035"/>
          <ac:spMkLst>
            <pc:docMk/>
            <pc:sldMk cId="825778095" sldId="304"/>
            <ac:spMk id="12" creationId="{28D7277B-9A81-410E-A9A2-026449396409}"/>
          </ac:spMkLst>
        </pc:spChg>
        <pc:spChg chg="mod">
          <ac:chgData name="Schwalbe, Gesina" userId="f10b2128-5b74-496c-ab14-ab646d008762" providerId="ADAL" clId="{46F5958D-D6B6-46B5-B923-00152C043878}" dt="2021-03-25T13:27:44.101" v="5687" actId="404"/>
          <ac:spMkLst>
            <pc:docMk/>
            <pc:sldMk cId="825778095" sldId="304"/>
            <ac:spMk id="17" creationId="{88905D49-40B4-4B3C-9389-30DC4357C038}"/>
          </ac:spMkLst>
        </pc:spChg>
        <pc:grpChg chg="add mod">
          <ac:chgData name="Schwalbe, Gesina" userId="f10b2128-5b74-496c-ab14-ab646d008762" providerId="ADAL" clId="{46F5958D-D6B6-46B5-B923-00152C043878}" dt="2021-03-25T10:42:43.457" v="2548" actId="1037"/>
          <ac:grpSpMkLst>
            <pc:docMk/>
            <pc:sldMk cId="825778095" sldId="304"/>
            <ac:grpSpMk id="10" creationId="{1967D1E6-4923-45C9-B366-0AC3B2FEADC5}"/>
          </ac:grpSpMkLst>
        </pc:grpChg>
        <pc:grpChg chg="add mod">
          <ac:chgData name="Schwalbe, Gesina" userId="f10b2128-5b74-496c-ab14-ab646d008762" providerId="ADAL" clId="{46F5958D-D6B6-46B5-B923-00152C043878}" dt="2021-03-25T10:57:01.542" v="3104" actId="14100"/>
          <ac:grpSpMkLst>
            <pc:docMk/>
            <pc:sldMk cId="825778095" sldId="304"/>
            <ac:grpSpMk id="16" creationId="{92941A1C-5B63-4E8E-BC98-66F021D5EE72}"/>
          </ac:grpSpMkLst>
        </pc:grpChg>
      </pc:sldChg>
      <pc:sldChg chg="modSp add">
        <pc:chgData name="Schwalbe, Gesina" userId="f10b2128-5b74-496c-ab14-ab646d008762" providerId="ADAL" clId="{46F5958D-D6B6-46B5-B923-00152C043878}" dt="2021-03-25T11:00:11.227" v="3290" actId="20577"/>
        <pc:sldMkLst>
          <pc:docMk/>
          <pc:sldMk cId="572282297" sldId="305"/>
        </pc:sldMkLst>
        <pc:spChg chg="mod">
          <ac:chgData name="Schwalbe, Gesina" userId="f10b2128-5b74-496c-ab14-ab646d008762" providerId="ADAL" clId="{46F5958D-D6B6-46B5-B923-00152C043878}" dt="2021-03-25T11:00:11.227" v="3290" actId="20577"/>
          <ac:spMkLst>
            <pc:docMk/>
            <pc:sldMk cId="572282297" sldId="305"/>
            <ac:spMk id="3" creationId="{D0C618CA-B6B4-468D-896C-39608CE3FC8E}"/>
          </ac:spMkLst>
        </pc:spChg>
      </pc:sldChg>
      <pc:sldChg chg="addSp delSp modSp add delAnim modAnim modNotesTx">
        <pc:chgData name="Schwalbe, Gesina" userId="f10b2128-5b74-496c-ab14-ab646d008762" providerId="ADAL" clId="{46F5958D-D6B6-46B5-B923-00152C043878}" dt="2021-03-25T13:29:49.857" v="5753" actId="20577"/>
        <pc:sldMkLst>
          <pc:docMk/>
          <pc:sldMk cId="2215493457" sldId="306"/>
        </pc:sldMkLst>
        <pc:spChg chg="mod">
          <ac:chgData name="Schwalbe, Gesina" userId="f10b2128-5b74-496c-ab14-ab646d008762" providerId="ADAL" clId="{46F5958D-D6B6-46B5-B923-00152C043878}" dt="2021-03-25T11:06:40.460" v="3581" actId="20577"/>
          <ac:spMkLst>
            <pc:docMk/>
            <pc:sldMk cId="2215493457" sldId="306"/>
            <ac:spMk id="2" creationId="{DD9B8BF0-4D44-4B12-A86B-1EEC1F42B6E0}"/>
          </ac:spMkLst>
        </pc:spChg>
        <pc:spChg chg="add del mod">
          <ac:chgData name="Schwalbe, Gesina" userId="f10b2128-5b74-496c-ab14-ab646d008762" providerId="ADAL" clId="{46F5958D-D6B6-46B5-B923-00152C043878}" dt="2021-03-25T11:09:51.283" v="3634" actId="20577"/>
          <ac:spMkLst>
            <pc:docMk/>
            <pc:sldMk cId="2215493457" sldId="306"/>
            <ac:spMk id="3" creationId="{F5902E56-2920-4B70-A2A8-9B83148318F3}"/>
          </ac:spMkLst>
        </pc:spChg>
        <pc:spChg chg="del topLvl">
          <ac:chgData name="Schwalbe, Gesina" userId="f10b2128-5b74-496c-ab14-ab646d008762" providerId="ADAL" clId="{46F5958D-D6B6-46B5-B923-00152C043878}" dt="2021-03-25T11:08:32.277" v="3584" actId="478"/>
          <ac:spMkLst>
            <pc:docMk/>
            <pc:sldMk cId="2215493457" sldId="306"/>
            <ac:spMk id="6" creationId="{0E3FFB9D-7E13-448C-A2B0-E0D856073880}"/>
          </ac:spMkLst>
        </pc:spChg>
        <pc:spChg chg="add mod">
          <ac:chgData name="Schwalbe, Gesina" userId="f10b2128-5b74-496c-ab14-ab646d008762" providerId="ADAL" clId="{46F5958D-D6B6-46B5-B923-00152C043878}" dt="2021-03-25T11:10:24.874" v="3671" actId="207"/>
          <ac:spMkLst>
            <pc:docMk/>
            <pc:sldMk cId="2215493457" sldId="306"/>
            <ac:spMk id="9" creationId="{31CCFCF4-2081-4A79-B5EF-4EBFC199CD7A}"/>
          </ac:spMkLst>
        </pc:spChg>
        <pc:spChg chg="add">
          <ac:chgData name="Schwalbe, Gesina" userId="f10b2128-5b74-496c-ab14-ab646d008762" providerId="ADAL" clId="{46F5958D-D6B6-46B5-B923-00152C043878}" dt="2021-03-25T11:10:16.594" v="3670"/>
          <ac:spMkLst>
            <pc:docMk/>
            <pc:sldMk cId="2215493457" sldId="306"/>
            <ac:spMk id="10" creationId="{559F7DFF-2460-4F3D-8D1D-59134E26B4AA}"/>
          </ac:spMkLst>
        </pc:spChg>
        <pc:spChg chg="add">
          <ac:chgData name="Schwalbe, Gesina" userId="f10b2128-5b74-496c-ab14-ab646d008762" providerId="ADAL" clId="{46F5958D-D6B6-46B5-B923-00152C043878}" dt="2021-03-25T11:10:16.594" v="3670"/>
          <ac:spMkLst>
            <pc:docMk/>
            <pc:sldMk cId="2215493457" sldId="306"/>
            <ac:spMk id="11" creationId="{9641FE42-E069-40C1-B622-2728B16482DD}"/>
          </ac:spMkLst>
        </pc:spChg>
        <pc:grpChg chg="add del">
          <ac:chgData name="Schwalbe, Gesina" userId="f10b2128-5b74-496c-ab14-ab646d008762" providerId="ADAL" clId="{46F5958D-D6B6-46B5-B923-00152C043878}" dt="2021-03-25T11:08:32.277" v="3584" actId="478"/>
          <ac:grpSpMkLst>
            <pc:docMk/>
            <pc:sldMk cId="2215493457" sldId="306"/>
            <ac:grpSpMk id="4" creationId="{33576C25-3847-4595-A222-24B1CFB78FF3}"/>
          </ac:grpSpMkLst>
        </pc:grpChg>
        <pc:grpChg chg="mod topLvl">
          <ac:chgData name="Schwalbe, Gesina" userId="f10b2128-5b74-496c-ab14-ab646d008762" providerId="ADAL" clId="{46F5958D-D6B6-46B5-B923-00152C043878}" dt="2021-03-25T11:09:54.961" v="3638" actId="1036"/>
          <ac:grpSpMkLst>
            <pc:docMk/>
            <pc:sldMk cId="2215493457" sldId="306"/>
            <ac:grpSpMk id="5" creationId="{A6BCCAB6-0272-4A5C-9652-A48D0DB6AB6F}"/>
          </ac:grpSpMkLst>
        </pc:grpChg>
        <pc:picChg chg="mod">
          <ac:chgData name="Schwalbe, Gesina" userId="f10b2128-5b74-496c-ab14-ab646d008762" providerId="ADAL" clId="{46F5958D-D6B6-46B5-B923-00152C043878}" dt="2021-03-25T11:09:19.481" v="3598" actId="1076"/>
          <ac:picMkLst>
            <pc:docMk/>
            <pc:sldMk cId="2215493457" sldId="306"/>
            <ac:picMk id="7" creationId="{C9D68001-1207-43A8-8E99-275F18A725EF}"/>
          </ac:picMkLst>
        </pc:picChg>
        <pc:picChg chg="mod">
          <ac:chgData name="Schwalbe, Gesina" userId="f10b2128-5b74-496c-ab14-ab646d008762" providerId="ADAL" clId="{46F5958D-D6B6-46B5-B923-00152C043878}" dt="2021-03-25T11:09:17.178" v="3592" actId="1076"/>
          <ac:picMkLst>
            <pc:docMk/>
            <pc:sldMk cId="2215493457" sldId="306"/>
            <ac:picMk id="8" creationId="{273F4991-E4AF-4DF7-A1C1-5DC5DDBBECD2}"/>
          </ac:picMkLst>
        </pc:picChg>
      </pc:sldChg>
      <pc:sldChg chg="add del">
        <pc:chgData name="Schwalbe, Gesina" userId="f10b2128-5b74-496c-ab14-ab646d008762" providerId="ADAL" clId="{46F5958D-D6B6-46B5-B923-00152C043878}" dt="2021-03-25T11:01:07.298" v="3344" actId="2696"/>
        <pc:sldMkLst>
          <pc:docMk/>
          <pc:sldMk cId="2440204884" sldId="306"/>
        </pc:sldMkLst>
      </pc:sldChg>
      <pc:sldChg chg="addSp delSp modSp add modNotesTx">
        <pc:chgData name="Schwalbe, Gesina" userId="f10b2128-5b74-496c-ab14-ab646d008762" providerId="ADAL" clId="{46F5958D-D6B6-46B5-B923-00152C043878}" dt="2021-03-25T13:31:42.819" v="5814" actId="1035"/>
        <pc:sldMkLst>
          <pc:docMk/>
          <pc:sldMk cId="2180974605" sldId="307"/>
        </pc:sldMkLst>
        <pc:spChg chg="del">
          <ac:chgData name="Schwalbe, Gesina" userId="f10b2128-5b74-496c-ab14-ab646d008762" providerId="ADAL" clId="{46F5958D-D6B6-46B5-B923-00152C043878}" dt="2021-03-25T11:18:50.495" v="3961" actId="478"/>
          <ac:spMkLst>
            <pc:docMk/>
            <pc:sldMk cId="2180974605" sldId="307"/>
            <ac:spMk id="3" creationId="{A6CE822B-3483-4E28-A934-933B5552A058}"/>
          </ac:spMkLst>
        </pc:spChg>
        <pc:spChg chg="add del mod">
          <ac:chgData name="Schwalbe, Gesina" userId="f10b2128-5b74-496c-ab14-ab646d008762" providerId="ADAL" clId="{46F5958D-D6B6-46B5-B923-00152C043878}" dt="2021-03-25T11:18:53.519" v="3962"/>
          <ac:spMkLst>
            <pc:docMk/>
            <pc:sldMk cId="2180974605" sldId="307"/>
            <ac:spMk id="9" creationId="{E57287CD-4EDF-4FBF-8417-3A7CE611BBFD}"/>
          </ac:spMkLst>
        </pc:spChg>
        <pc:spChg chg="add mod">
          <ac:chgData name="Schwalbe, Gesina" userId="f10b2128-5b74-496c-ab14-ab646d008762" providerId="ADAL" clId="{46F5958D-D6B6-46B5-B923-00152C043878}" dt="2021-03-25T11:22:24.978" v="4391" actId="14100"/>
          <ac:spMkLst>
            <pc:docMk/>
            <pc:sldMk cId="2180974605" sldId="307"/>
            <ac:spMk id="10" creationId="{6733B1BE-D8BC-4EE4-ABC4-5D7CFB97A1F3}"/>
          </ac:spMkLst>
        </pc:spChg>
        <pc:picChg chg="mod ord">
          <ac:chgData name="Schwalbe, Gesina" userId="f10b2128-5b74-496c-ab14-ab646d008762" providerId="ADAL" clId="{46F5958D-D6B6-46B5-B923-00152C043878}" dt="2021-03-25T13:31:42.819" v="5814" actId="1035"/>
          <ac:picMkLst>
            <pc:docMk/>
            <pc:sldMk cId="2180974605" sldId="307"/>
            <ac:picMk id="8" creationId="{1761C73F-9912-45E2-8DF5-BE22B9F2C206}"/>
          </ac:picMkLst>
        </pc:picChg>
      </pc:sldChg>
      <pc:sldChg chg="modSp add ord">
        <pc:chgData name="Schwalbe, Gesina" userId="f10b2128-5b74-496c-ab14-ab646d008762" providerId="ADAL" clId="{46F5958D-D6B6-46B5-B923-00152C043878}" dt="2021-03-25T13:13:00.418" v="5536" actId="403"/>
        <pc:sldMkLst>
          <pc:docMk/>
          <pc:sldMk cId="2345421179" sldId="308"/>
        </pc:sldMkLst>
        <pc:spChg chg="mod">
          <ac:chgData name="Schwalbe, Gesina" userId="f10b2128-5b74-496c-ab14-ab646d008762" providerId="ADAL" clId="{46F5958D-D6B6-46B5-B923-00152C043878}" dt="2021-03-25T13:13:00.418" v="5536" actId="403"/>
          <ac:spMkLst>
            <pc:docMk/>
            <pc:sldMk cId="2345421179" sldId="308"/>
            <ac:spMk id="3" creationId="{E43B7DB6-5C2D-48BD-AC23-5E502A06376B}"/>
          </ac:spMkLst>
        </pc:spChg>
      </pc:sldChg>
      <pc:sldChg chg="addSp delSp modSp add modNotesTx">
        <pc:chgData name="Schwalbe, Gesina" userId="f10b2128-5b74-496c-ab14-ab646d008762" providerId="ADAL" clId="{46F5958D-D6B6-46B5-B923-00152C043878}" dt="2021-03-25T13:18:06.551" v="5659" actId="1076"/>
        <pc:sldMkLst>
          <pc:docMk/>
          <pc:sldMk cId="1334374614" sldId="309"/>
        </pc:sldMkLst>
        <pc:spChg chg="mod">
          <ac:chgData name="Schwalbe, Gesina" userId="f10b2128-5b74-496c-ab14-ab646d008762" providerId="ADAL" clId="{46F5958D-D6B6-46B5-B923-00152C043878}" dt="2021-03-25T13:14:34.622" v="5540"/>
          <ac:spMkLst>
            <pc:docMk/>
            <pc:sldMk cId="1334374614" sldId="309"/>
            <ac:spMk id="2" creationId="{4FC356AF-E64F-4378-8162-3C3ED17FAB2E}"/>
          </ac:spMkLst>
        </pc:spChg>
        <pc:spChg chg="del">
          <ac:chgData name="Schwalbe, Gesina" userId="f10b2128-5b74-496c-ab14-ab646d008762" providerId="ADAL" clId="{46F5958D-D6B6-46B5-B923-00152C043878}" dt="2021-03-25T13:15:35.620" v="5551" actId="478"/>
          <ac:spMkLst>
            <pc:docMk/>
            <pc:sldMk cId="1334374614" sldId="309"/>
            <ac:spMk id="3" creationId="{C5617A91-C78E-4B8C-B5EF-C3AD11E8E423}"/>
          </ac:spMkLst>
        </pc:spChg>
        <pc:spChg chg="add del mod">
          <ac:chgData name="Schwalbe, Gesina" userId="f10b2128-5b74-496c-ab14-ab646d008762" providerId="ADAL" clId="{46F5958D-D6B6-46B5-B923-00152C043878}" dt="2021-03-25T13:15:21.132" v="5544"/>
          <ac:spMkLst>
            <pc:docMk/>
            <pc:sldMk cId="1334374614" sldId="309"/>
            <ac:spMk id="4" creationId="{B870BD34-E9A6-4AC4-8F55-EF38BB9263A8}"/>
          </ac:spMkLst>
        </pc:spChg>
        <pc:spChg chg="add del mod">
          <ac:chgData name="Schwalbe, Gesina" userId="f10b2128-5b74-496c-ab14-ab646d008762" providerId="ADAL" clId="{46F5958D-D6B6-46B5-B923-00152C043878}" dt="2021-03-25T13:15:21.132" v="5544"/>
          <ac:spMkLst>
            <pc:docMk/>
            <pc:sldMk cId="1334374614" sldId="309"/>
            <ac:spMk id="10" creationId="{33B80A91-D22E-436A-8E74-AB977501D166}"/>
          </ac:spMkLst>
        </pc:spChg>
        <pc:spChg chg="add del mod">
          <ac:chgData name="Schwalbe, Gesina" userId="f10b2128-5b74-496c-ab14-ab646d008762" providerId="ADAL" clId="{46F5958D-D6B6-46B5-B923-00152C043878}" dt="2021-03-25T13:15:21.132" v="5544"/>
          <ac:spMkLst>
            <pc:docMk/>
            <pc:sldMk cId="1334374614" sldId="309"/>
            <ac:spMk id="11" creationId="{EA5DEF3A-3631-494E-BFD3-962C90DD124F}"/>
          </ac:spMkLst>
        </pc:spChg>
        <pc:spChg chg="add del mod">
          <ac:chgData name="Schwalbe, Gesina" userId="f10b2128-5b74-496c-ab14-ab646d008762" providerId="ADAL" clId="{46F5958D-D6B6-46B5-B923-00152C043878}" dt="2021-03-25T13:15:21.132" v="5544"/>
          <ac:spMkLst>
            <pc:docMk/>
            <pc:sldMk cId="1334374614" sldId="309"/>
            <ac:spMk id="52" creationId="{C95972C9-0D4E-4179-AD9D-ECFA52B931AD}"/>
          </ac:spMkLst>
        </pc:spChg>
        <pc:spChg chg="add del">
          <ac:chgData name="Schwalbe, Gesina" userId="f10b2128-5b74-496c-ab14-ab646d008762" providerId="ADAL" clId="{46F5958D-D6B6-46B5-B923-00152C043878}" dt="2021-03-25T13:15:26.657" v="5548"/>
          <ac:spMkLst>
            <pc:docMk/>
            <pc:sldMk cId="1334374614" sldId="309"/>
            <ac:spMk id="59" creationId="{43D7029D-EA4B-434D-838C-F321ED2259D2}"/>
          </ac:spMkLst>
        </pc:spChg>
        <pc:spChg chg="add del">
          <ac:chgData name="Schwalbe, Gesina" userId="f10b2128-5b74-496c-ab14-ab646d008762" providerId="ADAL" clId="{46F5958D-D6B6-46B5-B923-00152C043878}" dt="2021-03-25T13:15:26.657" v="5548"/>
          <ac:spMkLst>
            <pc:docMk/>
            <pc:sldMk cId="1334374614" sldId="309"/>
            <ac:spMk id="65" creationId="{E3E0E73D-50BF-40C1-8940-AC39928A4803}"/>
          </ac:spMkLst>
        </pc:spChg>
        <pc:spChg chg="add del">
          <ac:chgData name="Schwalbe, Gesina" userId="f10b2128-5b74-496c-ab14-ab646d008762" providerId="ADAL" clId="{46F5958D-D6B6-46B5-B923-00152C043878}" dt="2021-03-25T13:15:26.657" v="5548"/>
          <ac:spMkLst>
            <pc:docMk/>
            <pc:sldMk cId="1334374614" sldId="309"/>
            <ac:spMk id="66" creationId="{15BC0F9F-F4BD-4949-8742-7FD70F16D223}"/>
          </ac:spMkLst>
        </pc:spChg>
        <pc:spChg chg="add del">
          <ac:chgData name="Schwalbe, Gesina" userId="f10b2128-5b74-496c-ab14-ab646d008762" providerId="ADAL" clId="{46F5958D-D6B6-46B5-B923-00152C043878}" dt="2021-03-25T13:15:26.657" v="5548"/>
          <ac:spMkLst>
            <pc:docMk/>
            <pc:sldMk cId="1334374614" sldId="309"/>
            <ac:spMk id="107" creationId="{3815D2DE-88BC-4134-B1C4-6CC3E2BD6348}"/>
          </ac:spMkLst>
        </pc:spChg>
        <pc:spChg chg="add mod">
          <ac:chgData name="Schwalbe, Gesina" userId="f10b2128-5b74-496c-ab14-ab646d008762" providerId="ADAL" clId="{46F5958D-D6B6-46B5-B923-00152C043878}" dt="2021-03-25T13:16:05.589" v="5554" actId="1076"/>
          <ac:spMkLst>
            <pc:docMk/>
            <pc:sldMk cId="1334374614" sldId="309"/>
            <ac:spMk id="114" creationId="{1E2B73E6-50AE-4074-A4F6-0E00B5D1B732}"/>
          </ac:spMkLst>
        </pc:spChg>
        <pc:spChg chg="add mod">
          <ac:chgData name="Schwalbe, Gesina" userId="f10b2128-5b74-496c-ab14-ab646d008762" providerId="ADAL" clId="{46F5958D-D6B6-46B5-B923-00152C043878}" dt="2021-03-25T13:16:05.589" v="5554" actId="1076"/>
          <ac:spMkLst>
            <pc:docMk/>
            <pc:sldMk cId="1334374614" sldId="309"/>
            <ac:spMk id="120" creationId="{E944FBD3-51B6-4A11-8901-747FCEDD687B}"/>
          </ac:spMkLst>
        </pc:spChg>
        <pc:spChg chg="add mod">
          <ac:chgData name="Schwalbe, Gesina" userId="f10b2128-5b74-496c-ab14-ab646d008762" providerId="ADAL" clId="{46F5958D-D6B6-46B5-B923-00152C043878}" dt="2021-03-25T13:16:05.589" v="5554" actId="1076"/>
          <ac:spMkLst>
            <pc:docMk/>
            <pc:sldMk cId="1334374614" sldId="309"/>
            <ac:spMk id="121" creationId="{F96F591E-B27E-47EF-94CC-984993E418EC}"/>
          </ac:spMkLst>
        </pc:spChg>
        <pc:spChg chg="add mod">
          <ac:chgData name="Schwalbe, Gesina" userId="f10b2128-5b74-496c-ab14-ab646d008762" providerId="ADAL" clId="{46F5958D-D6B6-46B5-B923-00152C043878}" dt="2021-03-25T13:16:05.589" v="5554" actId="1076"/>
          <ac:spMkLst>
            <pc:docMk/>
            <pc:sldMk cId="1334374614" sldId="309"/>
            <ac:spMk id="162" creationId="{1387DDFE-FE59-4C0D-B156-D1D351903856}"/>
          </ac:spMkLst>
        </pc:spChg>
        <pc:spChg chg="add del mod">
          <ac:chgData name="Schwalbe, Gesina" userId="f10b2128-5b74-496c-ab14-ab646d008762" providerId="ADAL" clId="{46F5958D-D6B6-46B5-B923-00152C043878}" dt="2021-03-25T13:15:45.580" v="5553" actId="478"/>
          <ac:spMkLst>
            <pc:docMk/>
            <pc:sldMk cId="1334374614" sldId="309"/>
            <ac:spMk id="169" creationId="{60678C3C-E7E1-4ACC-AD26-DD1DCD36FC77}"/>
          </ac:spMkLst>
        </pc:spChg>
        <pc:spChg chg="add mod">
          <ac:chgData name="Schwalbe, Gesina" userId="f10b2128-5b74-496c-ab14-ab646d008762" providerId="ADAL" clId="{46F5958D-D6B6-46B5-B923-00152C043878}" dt="2021-03-25T13:17:08.961" v="5623" actId="20577"/>
          <ac:spMkLst>
            <pc:docMk/>
            <pc:sldMk cId="1334374614" sldId="309"/>
            <ac:spMk id="170" creationId="{69910EB7-3402-49E5-AC3A-8E93D15FC974}"/>
          </ac:spMkLst>
        </pc:spChg>
        <pc:spChg chg="add mod">
          <ac:chgData name="Schwalbe, Gesina" userId="f10b2128-5b74-496c-ab14-ab646d008762" providerId="ADAL" clId="{46F5958D-D6B6-46B5-B923-00152C043878}" dt="2021-03-25T13:18:06.551" v="5659" actId="1076"/>
          <ac:spMkLst>
            <pc:docMk/>
            <pc:sldMk cId="1334374614" sldId="309"/>
            <ac:spMk id="171" creationId="{5FC9E997-DCBD-486D-A955-F3CC402AE09C}"/>
          </ac:spMkLst>
        </pc:spChg>
        <pc:grpChg chg="add del mod">
          <ac:chgData name="Schwalbe, Gesina" userId="f10b2128-5b74-496c-ab14-ab646d008762" providerId="ADAL" clId="{46F5958D-D6B6-46B5-B923-00152C043878}" dt="2021-03-25T13:15:21.132" v="5544"/>
          <ac:grpSpMkLst>
            <pc:docMk/>
            <pc:sldMk cId="1334374614" sldId="309"/>
            <ac:grpSpMk id="5" creationId="{D9DF3EE2-2F99-43D5-B421-05C882098E09}"/>
          </ac:grpSpMkLst>
        </pc:grpChg>
        <pc:grpChg chg="add del mod">
          <ac:chgData name="Schwalbe, Gesina" userId="f10b2128-5b74-496c-ab14-ab646d008762" providerId="ADAL" clId="{46F5958D-D6B6-46B5-B923-00152C043878}" dt="2021-03-25T13:15:21.132" v="5544"/>
          <ac:grpSpMkLst>
            <pc:docMk/>
            <pc:sldMk cId="1334374614" sldId="309"/>
            <ac:grpSpMk id="12" creationId="{22A39F52-902A-4F86-9AB9-CCC32F46C312}"/>
          </ac:grpSpMkLst>
        </pc:grpChg>
        <pc:grpChg chg="add del mod">
          <ac:chgData name="Schwalbe, Gesina" userId="f10b2128-5b74-496c-ab14-ab646d008762" providerId="ADAL" clId="{46F5958D-D6B6-46B5-B923-00152C043878}" dt="2021-03-25T13:15:21.132" v="5544"/>
          <ac:grpSpMkLst>
            <pc:docMk/>
            <pc:sldMk cId="1334374614" sldId="309"/>
            <ac:grpSpMk id="22" creationId="{E4D086B3-9A69-4803-A75D-CA8002964241}"/>
          </ac:grpSpMkLst>
        </pc:grpChg>
        <pc:grpChg chg="add del mod">
          <ac:chgData name="Schwalbe, Gesina" userId="f10b2128-5b74-496c-ab14-ab646d008762" providerId="ADAL" clId="{46F5958D-D6B6-46B5-B923-00152C043878}" dt="2021-03-25T13:15:21.132" v="5544"/>
          <ac:grpSpMkLst>
            <pc:docMk/>
            <pc:sldMk cId="1334374614" sldId="309"/>
            <ac:grpSpMk id="26" creationId="{13C4BBCF-7751-4CDF-825D-2E83F5E8A001}"/>
          </ac:grpSpMkLst>
        </pc:grpChg>
        <pc:grpChg chg="add del mod">
          <ac:chgData name="Schwalbe, Gesina" userId="f10b2128-5b74-496c-ab14-ab646d008762" providerId="ADAL" clId="{46F5958D-D6B6-46B5-B923-00152C043878}" dt="2021-03-25T13:15:21.132" v="5544"/>
          <ac:grpSpMkLst>
            <pc:docMk/>
            <pc:sldMk cId="1334374614" sldId="309"/>
            <ac:grpSpMk id="29" creationId="{B01B0926-EECF-48E8-B5B3-9D9FD7C359BC}"/>
          </ac:grpSpMkLst>
        </pc:grpChg>
        <pc:grpChg chg="add del mod">
          <ac:chgData name="Schwalbe, Gesina" userId="f10b2128-5b74-496c-ab14-ab646d008762" providerId="ADAL" clId="{46F5958D-D6B6-46B5-B923-00152C043878}" dt="2021-03-25T13:15:21.132" v="5544"/>
          <ac:grpSpMkLst>
            <pc:docMk/>
            <pc:sldMk cId="1334374614" sldId="309"/>
            <ac:grpSpMk id="32" creationId="{8095E860-607C-4F69-AD87-B8187C08237C}"/>
          </ac:grpSpMkLst>
        </pc:grpChg>
        <pc:grpChg chg="add del mod">
          <ac:chgData name="Schwalbe, Gesina" userId="f10b2128-5b74-496c-ab14-ab646d008762" providerId="ADAL" clId="{46F5958D-D6B6-46B5-B923-00152C043878}" dt="2021-03-25T13:15:21.132" v="5544"/>
          <ac:grpSpMkLst>
            <pc:docMk/>
            <pc:sldMk cId="1334374614" sldId="309"/>
            <ac:grpSpMk id="39" creationId="{6D0741D6-B761-4AAD-B211-B43719F9811D}"/>
          </ac:grpSpMkLst>
        </pc:grpChg>
        <pc:grpChg chg="add del mod">
          <ac:chgData name="Schwalbe, Gesina" userId="f10b2128-5b74-496c-ab14-ab646d008762" providerId="ADAL" clId="{46F5958D-D6B6-46B5-B923-00152C043878}" dt="2021-03-25T13:15:21.132" v="5544"/>
          <ac:grpSpMkLst>
            <pc:docMk/>
            <pc:sldMk cId="1334374614" sldId="309"/>
            <ac:grpSpMk id="53" creationId="{85B15CE3-2E3D-4783-BF41-1FD0E656B08C}"/>
          </ac:grpSpMkLst>
        </pc:grpChg>
        <pc:grpChg chg="add del mod">
          <ac:chgData name="Schwalbe, Gesina" userId="f10b2128-5b74-496c-ab14-ab646d008762" providerId="ADAL" clId="{46F5958D-D6B6-46B5-B923-00152C043878}" dt="2021-03-25T13:15:21.132" v="5544"/>
          <ac:grpSpMkLst>
            <pc:docMk/>
            <pc:sldMk cId="1334374614" sldId="309"/>
            <ac:grpSpMk id="56" creationId="{4851986E-B579-4C54-8500-C8DBBC513045}"/>
          </ac:grpSpMkLst>
        </pc:grpChg>
        <pc:grpChg chg="add del">
          <ac:chgData name="Schwalbe, Gesina" userId="f10b2128-5b74-496c-ab14-ab646d008762" providerId="ADAL" clId="{46F5958D-D6B6-46B5-B923-00152C043878}" dt="2021-03-25T13:15:26.657" v="5548"/>
          <ac:grpSpMkLst>
            <pc:docMk/>
            <pc:sldMk cId="1334374614" sldId="309"/>
            <ac:grpSpMk id="60" creationId="{F5B71FC5-791E-4E20-830A-E6954772BD29}"/>
          </ac:grpSpMkLst>
        </pc:grpChg>
        <pc:grpChg chg="add del">
          <ac:chgData name="Schwalbe, Gesina" userId="f10b2128-5b74-496c-ab14-ab646d008762" providerId="ADAL" clId="{46F5958D-D6B6-46B5-B923-00152C043878}" dt="2021-03-25T13:15:26.657" v="5548"/>
          <ac:grpSpMkLst>
            <pc:docMk/>
            <pc:sldMk cId="1334374614" sldId="309"/>
            <ac:grpSpMk id="67" creationId="{3475E483-909F-4768-93F1-86F99CC457FC}"/>
          </ac:grpSpMkLst>
        </pc:grpChg>
        <pc:grpChg chg="add del">
          <ac:chgData name="Schwalbe, Gesina" userId="f10b2128-5b74-496c-ab14-ab646d008762" providerId="ADAL" clId="{46F5958D-D6B6-46B5-B923-00152C043878}" dt="2021-03-25T13:15:26.657" v="5548"/>
          <ac:grpSpMkLst>
            <pc:docMk/>
            <pc:sldMk cId="1334374614" sldId="309"/>
            <ac:grpSpMk id="77" creationId="{49C40E1D-5A1E-4221-8DF8-FDFBE57DC017}"/>
          </ac:grpSpMkLst>
        </pc:grpChg>
        <pc:grpChg chg="add del">
          <ac:chgData name="Schwalbe, Gesina" userId="f10b2128-5b74-496c-ab14-ab646d008762" providerId="ADAL" clId="{46F5958D-D6B6-46B5-B923-00152C043878}" dt="2021-03-25T13:15:26.657" v="5548"/>
          <ac:grpSpMkLst>
            <pc:docMk/>
            <pc:sldMk cId="1334374614" sldId="309"/>
            <ac:grpSpMk id="81" creationId="{C3953050-80C7-4ED0-9CE0-C5A0E42B23CC}"/>
          </ac:grpSpMkLst>
        </pc:grpChg>
        <pc:grpChg chg="add del">
          <ac:chgData name="Schwalbe, Gesina" userId="f10b2128-5b74-496c-ab14-ab646d008762" providerId="ADAL" clId="{46F5958D-D6B6-46B5-B923-00152C043878}" dt="2021-03-25T13:15:26.657" v="5548"/>
          <ac:grpSpMkLst>
            <pc:docMk/>
            <pc:sldMk cId="1334374614" sldId="309"/>
            <ac:grpSpMk id="84" creationId="{D537801E-3D76-435C-8F05-9881AFD3D7C9}"/>
          </ac:grpSpMkLst>
        </pc:grpChg>
        <pc:grpChg chg="add del">
          <ac:chgData name="Schwalbe, Gesina" userId="f10b2128-5b74-496c-ab14-ab646d008762" providerId="ADAL" clId="{46F5958D-D6B6-46B5-B923-00152C043878}" dt="2021-03-25T13:15:26.657" v="5548"/>
          <ac:grpSpMkLst>
            <pc:docMk/>
            <pc:sldMk cId="1334374614" sldId="309"/>
            <ac:grpSpMk id="87" creationId="{8C7E6A98-8A74-4FF7-AA0B-8ACD4AEC9371}"/>
          </ac:grpSpMkLst>
        </pc:grpChg>
        <pc:grpChg chg="add del">
          <ac:chgData name="Schwalbe, Gesina" userId="f10b2128-5b74-496c-ab14-ab646d008762" providerId="ADAL" clId="{46F5958D-D6B6-46B5-B923-00152C043878}" dt="2021-03-25T13:15:26.657" v="5548"/>
          <ac:grpSpMkLst>
            <pc:docMk/>
            <pc:sldMk cId="1334374614" sldId="309"/>
            <ac:grpSpMk id="94" creationId="{1D7175B9-949C-4105-8917-665C5DB9A5DF}"/>
          </ac:grpSpMkLst>
        </pc:grpChg>
        <pc:grpChg chg="add del">
          <ac:chgData name="Schwalbe, Gesina" userId="f10b2128-5b74-496c-ab14-ab646d008762" providerId="ADAL" clId="{46F5958D-D6B6-46B5-B923-00152C043878}" dt="2021-03-25T13:15:26.657" v="5548"/>
          <ac:grpSpMkLst>
            <pc:docMk/>
            <pc:sldMk cId="1334374614" sldId="309"/>
            <ac:grpSpMk id="108" creationId="{27A11C51-60E0-4215-A55B-DC7356081C01}"/>
          </ac:grpSpMkLst>
        </pc:grpChg>
        <pc:grpChg chg="add del">
          <ac:chgData name="Schwalbe, Gesina" userId="f10b2128-5b74-496c-ab14-ab646d008762" providerId="ADAL" clId="{46F5958D-D6B6-46B5-B923-00152C043878}" dt="2021-03-25T13:15:26.657" v="5548"/>
          <ac:grpSpMkLst>
            <pc:docMk/>
            <pc:sldMk cId="1334374614" sldId="309"/>
            <ac:grpSpMk id="111" creationId="{6FE512FF-7F56-42C0-920D-05324FA5D654}"/>
          </ac:grpSpMkLst>
        </pc:grpChg>
        <pc:grpChg chg="add mod">
          <ac:chgData name="Schwalbe, Gesina" userId="f10b2128-5b74-496c-ab14-ab646d008762" providerId="ADAL" clId="{46F5958D-D6B6-46B5-B923-00152C043878}" dt="2021-03-25T13:16:05.589" v="5554" actId="1076"/>
          <ac:grpSpMkLst>
            <pc:docMk/>
            <pc:sldMk cId="1334374614" sldId="309"/>
            <ac:grpSpMk id="115" creationId="{CEE05EAD-F117-4515-BF79-D5F31B9B033E}"/>
          </ac:grpSpMkLst>
        </pc:grpChg>
        <pc:grpChg chg="add mod">
          <ac:chgData name="Schwalbe, Gesina" userId="f10b2128-5b74-496c-ab14-ab646d008762" providerId="ADAL" clId="{46F5958D-D6B6-46B5-B923-00152C043878}" dt="2021-03-25T13:16:05.589" v="5554" actId="1076"/>
          <ac:grpSpMkLst>
            <pc:docMk/>
            <pc:sldMk cId="1334374614" sldId="309"/>
            <ac:grpSpMk id="122" creationId="{024120E9-F7D8-449A-B592-3E24B093F765}"/>
          </ac:grpSpMkLst>
        </pc:grpChg>
        <pc:grpChg chg="add mod">
          <ac:chgData name="Schwalbe, Gesina" userId="f10b2128-5b74-496c-ab14-ab646d008762" providerId="ADAL" clId="{46F5958D-D6B6-46B5-B923-00152C043878}" dt="2021-03-25T13:16:05.589" v="5554" actId="1076"/>
          <ac:grpSpMkLst>
            <pc:docMk/>
            <pc:sldMk cId="1334374614" sldId="309"/>
            <ac:grpSpMk id="132" creationId="{888ECAC8-0D71-43D8-9DAB-93345F9661FB}"/>
          </ac:grpSpMkLst>
        </pc:grpChg>
        <pc:grpChg chg="add mod">
          <ac:chgData name="Schwalbe, Gesina" userId="f10b2128-5b74-496c-ab14-ab646d008762" providerId="ADAL" clId="{46F5958D-D6B6-46B5-B923-00152C043878}" dt="2021-03-25T13:16:05.589" v="5554" actId="1076"/>
          <ac:grpSpMkLst>
            <pc:docMk/>
            <pc:sldMk cId="1334374614" sldId="309"/>
            <ac:grpSpMk id="136" creationId="{7035DD7A-75C3-466B-BD85-7FA25D7051C6}"/>
          </ac:grpSpMkLst>
        </pc:grpChg>
        <pc:grpChg chg="add mod">
          <ac:chgData name="Schwalbe, Gesina" userId="f10b2128-5b74-496c-ab14-ab646d008762" providerId="ADAL" clId="{46F5958D-D6B6-46B5-B923-00152C043878}" dt="2021-03-25T13:16:05.589" v="5554" actId="1076"/>
          <ac:grpSpMkLst>
            <pc:docMk/>
            <pc:sldMk cId="1334374614" sldId="309"/>
            <ac:grpSpMk id="139" creationId="{C98A63E7-392A-49B9-9B4B-EE94A3465F92}"/>
          </ac:grpSpMkLst>
        </pc:grpChg>
        <pc:grpChg chg="add mod">
          <ac:chgData name="Schwalbe, Gesina" userId="f10b2128-5b74-496c-ab14-ab646d008762" providerId="ADAL" clId="{46F5958D-D6B6-46B5-B923-00152C043878}" dt="2021-03-25T13:16:05.589" v="5554" actId="1076"/>
          <ac:grpSpMkLst>
            <pc:docMk/>
            <pc:sldMk cId="1334374614" sldId="309"/>
            <ac:grpSpMk id="142" creationId="{79D3E114-1D00-47BC-ADA8-B3722E0B5C59}"/>
          </ac:grpSpMkLst>
        </pc:grpChg>
        <pc:grpChg chg="add mod">
          <ac:chgData name="Schwalbe, Gesina" userId="f10b2128-5b74-496c-ab14-ab646d008762" providerId="ADAL" clId="{46F5958D-D6B6-46B5-B923-00152C043878}" dt="2021-03-25T13:16:05.589" v="5554" actId="1076"/>
          <ac:grpSpMkLst>
            <pc:docMk/>
            <pc:sldMk cId="1334374614" sldId="309"/>
            <ac:grpSpMk id="149" creationId="{1EB2D590-8E6B-4160-8A6E-F0526F504315}"/>
          </ac:grpSpMkLst>
        </pc:grpChg>
        <pc:grpChg chg="add mod">
          <ac:chgData name="Schwalbe, Gesina" userId="f10b2128-5b74-496c-ab14-ab646d008762" providerId="ADAL" clId="{46F5958D-D6B6-46B5-B923-00152C043878}" dt="2021-03-25T13:16:05.589" v="5554" actId="1076"/>
          <ac:grpSpMkLst>
            <pc:docMk/>
            <pc:sldMk cId="1334374614" sldId="309"/>
            <ac:grpSpMk id="163" creationId="{8E2BED01-96A3-4BDB-A546-C55674C036B1}"/>
          </ac:grpSpMkLst>
        </pc:grpChg>
        <pc:grpChg chg="add mod">
          <ac:chgData name="Schwalbe, Gesina" userId="f10b2128-5b74-496c-ab14-ab646d008762" providerId="ADAL" clId="{46F5958D-D6B6-46B5-B923-00152C043878}" dt="2021-03-25T13:16:05.589" v="5554" actId="1076"/>
          <ac:grpSpMkLst>
            <pc:docMk/>
            <pc:sldMk cId="1334374614" sldId="309"/>
            <ac:grpSpMk id="166" creationId="{3F82033B-780E-4FDC-BE97-43125F1FE00C}"/>
          </ac:grpSpMkLst>
        </pc:grpChg>
      </pc:sldChg>
      <pc:sldChg chg="addSp modSp add del">
        <pc:chgData name="Schwalbe, Gesina" userId="f10b2128-5b74-496c-ab14-ab646d008762" providerId="ADAL" clId="{46F5958D-D6B6-46B5-B923-00152C043878}" dt="2021-03-25T13:20:27.322" v="5669" actId="2696"/>
        <pc:sldMkLst>
          <pc:docMk/>
          <pc:sldMk cId="2503368920" sldId="310"/>
        </pc:sldMkLst>
        <pc:spChg chg="add mod">
          <ac:chgData name="Schwalbe, Gesina" userId="f10b2128-5b74-496c-ab14-ab646d008762" providerId="ADAL" clId="{46F5958D-D6B6-46B5-B923-00152C043878}" dt="2021-03-25T13:18:34.134" v="5662" actId="1076"/>
          <ac:spMkLst>
            <pc:docMk/>
            <pc:sldMk cId="2503368920" sldId="310"/>
            <ac:spMk id="4" creationId="{61912F55-2F58-4330-85F9-83C0683C8760}"/>
          </ac:spMkLst>
        </pc:spChg>
        <pc:spChg chg="add mod">
          <ac:chgData name="Schwalbe, Gesina" userId="f10b2128-5b74-496c-ab14-ab646d008762" providerId="ADAL" clId="{46F5958D-D6B6-46B5-B923-00152C043878}" dt="2021-03-25T13:18:34.134" v="5662" actId="1076"/>
          <ac:spMkLst>
            <pc:docMk/>
            <pc:sldMk cId="2503368920" sldId="310"/>
            <ac:spMk id="10" creationId="{F10DFF92-8E6C-4636-AF72-45F3D436FC65}"/>
          </ac:spMkLst>
        </pc:spChg>
        <pc:spChg chg="add mod">
          <ac:chgData name="Schwalbe, Gesina" userId="f10b2128-5b74-496c-ab14-ab646d008762" providerId="ADAL" clId="{46F5958D-D6B6-46B5-B923-00152C043878}" dt="2021-03-25T13:18:34.134" v="5662" actId="1076"/>
          <ac:spMkLst>
            <pc:docMk/>
            <pc:sldMk cId="2503368920" sldId="310"/>
            <ac:spMk id="11" creationId="{AAFF2031-B201-4FCA-ABE7-1F08DAC552BD}"/>
          </ac:spMkLst>
        </pc:spChg>
        <pc:spChg chg="mod">
          <ac:chgData name="Schwalbe, Gesina" userId="f10b2128-5b74-496c-ab14-ab646d008762" providerId="ADAL" clId="{46F5958D-D6B6-46B5-B923-00152C043878}" dt="2021-03-25T13:19:34.589" v="5668" actId="207"/>
          <ac:spMkLst>
            <pc:docMk/>
            <pc:sldMk cId="2503368920" sldId="310"/>
            <ac:spMk id="42" creationId="{1A8B0F19-5CB9-4D91-B5A7-69C23AF742CC}"/>
          </ac:spMkLst>
        </pc:spChg>
        <pc:spChg chg="add mod">
          <ac:chgData name="Schwalbe, Gesina" userId="f10b2128-5b74-496c-ab14-ab646d008762" providerId="ADAL" clId="{46F5958D-D6B6-46B5-B923-00152C043878}" dt="2021-03-25T13:18:34.134" v="5662" actId="1076"/>
          <ac:spMkLst>
            <pc:docMk/>
            <pc:sldMk cId="2503368920" sldId="310"/>
            <ac:spMk id="52" creationId="{5C5242B7-C9C5-4252-BE85-283910AAA0F5}"/>
          </ac:spMkLst>
        </pc:spChg>
        <pc:spChg chg="mod">
          <ac:chgData name="Schwalbe, Gesina" userId="f10b2128-5b74-496c-ab14-ab646d008762" providerId="ADAL" clId="{46F5958D-D6B6-46B5-B923-00152C043878}" dt="2021-03-25T13:19:01.620" v="5666" actId="207"/>
          <ac:spMkLst>
            <pc:docMk/>
            <pc:sldMk cId="2503368920" sldId="310"/>
            <ac:spMk id="57" creationId="{DA36C5B7-90BF-49E2-8B79-65E27C2DF4C7}"/>
          </ac:spMkLst>
        </pc:spChg>
        <pc:grpChg chg="add mod">
          <ac:chgData name="Schwalbe, Gesina" userId="f10b2128-5b74-496c-ab14-ab646d008762" providerId="ADAL" clId="{46F5958D-D6B6-46B5-B923-00152C043878}" dt="2021-03-25T13:18:34.134" v="5662" actId="1076"/>
          <ac:grpSpMkLst>
            <pc:docMk/>
            <pc:sldMk cId="2503368920" sldId="310"/>
            <ac:grpSpMk id="5" creationId="{C806B68E-A708-4B5F-9D98-453A0CD20D3D}"/>
          </ac:grpSpMkLst>
        </pc:grpChg>
        <pc:grpChg chg="add mod">
          <ac:chgData name="Schwalbe, Gesina" userId="f10b2128-5b74-496c-ab14-ab646d008762" providerId="ADAL" clId="{46F5958D-D6B6-46B5-B923-00152C043878}" dt="2021-03-25T13:18:34.134" v="5662" actId="1076"/>
          <ac:grpSpMkLst>
            <pc:docMk/>
            <pc:sldMk cId="2503368920" sldId="310"/>
            <ac:grpSpMk id="12" creationId="{92B980C5-5FEE-4CF3-A817-85F0CCB62A66}"/>
          </ac:grpSpMkLst>
        </pc:grpChg>
        <pc:grpChg chg="add mod">
          <ac:chgData name="Schwalbe, Gesina" userId="f10b2128-5b74-496c-ab14-ab646d008762" providerId="ADAL" clId="{46F5958D-D6B6-46B5-B923-00152C043878}" dt="2021-03-25T13:18:34.134" v="5662" actId="1076"/>
          <ac:grpSpMkLst>
            <pc:docMk/>
            <pc:sldMk cId="2503368920" sldId="310"/>
            <ac:grpSpMk id="22" creationId="{776ABD99-A0F4-48C3-AE1B-DD1A327ECC5E}"/>
          </ac:grpSpMkLst>
        </pc:grpChg>
        <pc:grpChg chg="add mod">
          <ac:chgData name="Schwalbe, Gesina" userId="f10b2128-5b74-496c-ab14-ab646d008762" providerId="ADAL" clId="{46F5958D-D6B6-46B5-B923-00152C043878}" dt="2021-03-25T13:18:34.134" v="5662" actId="1076"/>
          <ac:grpSpMkLst>
            <pc:docMk/>
            <pc:sldMk cId="2503368920" sldId="310"/>
            <ac:grpSpMk id="26" creationId="{007EAAD7-8D05-49BB-AFE6-1456E30AAAEB}"/>
          </ac:grpSpMkLst>
        </pc:grpChg>
        <pc:grpChg chg="add mod">
          <ac:chgData name="Schwalbe, Gesina" userId="f10b2128-5b74-496c-ab14-ab646d008762" providerId="ADAL" clId="{46F5958D-D6B6-46B5-B923-00152C043878}" dt="2021-03-25T13:18:34.134" v="5662" actId="1076"/>
          <ac:grpSpMkLst>
            <pc:docMk/>
            <pc:sldMk cId="2503368920" sldId="310"/>
            <ac:grpSpMk id="29" creationId="{696EE206-A8A0-4A90-B376-47B95B404001}"/>
          </ac:grpSpMkLst>
        </pc:grpChg>
        <pc:grpChg chg="add mod">
          <ac:chgData name="Schwalbe, Gesina" userId="f10b2128-5b74-496c-ab14-ab646d008762" providerId="ADAL" clId="{46F5958D-D6B6-46B5-B923-00152C043878}" dt="2021-03-25T13:18:34.134" v="5662" actId="1076"/>
          <ac:grpSpMkLst>
            <pc:docMk/>
            <pc:sldMk cId="2503368920" sldId="310"/>
            <ac:grpSpMk id="32" creationId="{262B7180-10A8-4833-A76E-C0A14F86F937}"/>
          </ac:grpSpMkLst>
        </pc:grpChg>
        <pc:grpChg chg="add mod">
          <ac:chgData name="Schwalbe, Gesina" userId="f10b2128-5b74-496c-ab14-ab646d008762" providerId="ADAL" clId="{46F5958D-D6B6-46B5-B923-00152C043878}" dt="2021-03-25T13:18:34.134" v="5662" actId="1076"/>
          <ac:grpSpMkLst>
            <pc:docMk/>
            <pc:sldMk cId="2503368920" sldId="310"/>
            <ac:grpSpMk id="39" creationId="{3859C14A-1E65-4375-853A-85F957C1355A}"/>
          </ac:grpSpMkLst>
        </pc:grpChg>
        <pc:grpChg chg="add mod">
          <ac:chgData name="Schwalbe, Gesina" userId="f10b2128-5b74-496c-ab14-ab646d008762" providerId="ADAL" clId="{46F5958D-D6B6-46B5-B923-00152C043878}" dt="2021-03-25T13:18:34.134" v="5662" actId="1076"/>
          <ac:grpSpMkLst>
            <pc:docMk/>
            <pc:sldMk cId="2503368920" sldId="310"/>
            <ac:grpSpMk id="53" creationId="{FCD70AFC-126D-4542-B529-4005EFAEF1F9}"/>
          </ac:grpSpMkLst>
        </pc:grpChg>
        <pc:grpChg chg="add mod">
          <ac:chgData name="Schwalbe, Gesina" userId="f10b2128-5b74-496c-ab14-ab646d008762" providerId="ADAL" clId="{46F5958D-D6B6-46B5-B923-00152C043878}" dt="2021-03-25T13:18:47.745" v="5663" actId="207"/>
          <ac:grpSpMkLst>
            <pc:docMk/>
            <pc:sldMk cId="2503368920" sldId="310"/>
            <ac:grpSpMk id="56" creationId="{B105BA5A-BBD3-4753-BB06-75E832CA3F86}"/>
          </ac:grpSpMkLst>
        </pc:grpChg>
        <pc:picChg chg="mod">
          <ac:chgData name="Schwalbe, Gesina" userId="f10b2128-5b74-496c-ab14-ab646d008762" providerId="ADAL" clId="{46F5958D-D6B6-46B5-B923-00152C043878}" dt="2021-03-25T13:19:17.672" v="5667"/>
          <ac:picMkLst>
            <pc:docMk/>
            <pc:sldMk cId="2503368920" sldId="310"/>
            <ac:picMk id="58" creationId="{EDA942C6-6694-4C3D-8E35-641253F2B745}"/>
          </ac:picMkLst>
        </pc:picChg>
      </pc:sldChg>
    </pc:docChg>
  </pc:docChgLst>
  <pc:docChgLst>
    <pc:chgData name="Schwalbe, Gesina" userId="f10b2128-5b74-496c-ab14-ab646d008762" providerId="ADAL" clId="{5A48EF41-F556-43D2-9488-81D49D109549}"/>
    <pc:docChg chg="custSel addSld delSld modSld modMainMaster modSection">
      <pc:chgData name="Schwalbe, Gesina" userId="f10b2128-5b74-496c-ab14-ab646d008762" providerId="ADAL" clId="{5A48EF41-F556-43D2-9488-81D49D109549}" dt="2021-03-04T17:45:50.872" v="3284" actId="20577"/>
      <pc:docMkLst>
        <pc:docMk/>
      </pc:docMkLst>
      <pc:sldChg chg="modSp">
        <pc:chgData name="Schwalbe, Gesina" userId="f10b2128-5b74-496c-ab14-ab646d008762" providerId="ADAL" clId="{5A48EF41-F556-43D2-9488-81D49D109549}" dt="2021-03-04T16:27:13.267" v="27" actId="20577"/>
        <pc:sldMkLst>
          <pc:docMk/>
          <pc:sldMk cId="0" sldId="256"/>
        </pc:sldMkLst>
        <pc:spChg chg="mod">
          <ac:chgData name="Schwalbe, Gesina" userId="f10b2128-5b74-496c-ab14-ab646d008762" providerId="ADAL" clId="{5A48EF41-F556-43D2-9488-81D49D109549}" dt="2021-03-04T16:26:51.034" v="0"/>
          <ac:spMkLst>
            <pc:docMk/>
            <pc:sldMk cId="0" sldId="256"/>
            <ac:spMk id="2051" creationId="{415036B2-39D8-4407-9226-FFE2D740DD48}"/>
          </ac:spMkLst>
        </pc:spChg>
        <pc:spChg chg="mod">
          <ac:chgData name="Schwalbe, Gesina" userId="f10b2128-5b74-496c-ab14-ab646d008762" providerId="ADAL" clId="{5A48EF41-F556-43D2-9488-81D49D109549}" dt="2021-03-04T16:27:13.267" v="27" actId="20577"/>
          <ac:spMkLst>
            <pc:docMk/>
            <pc:sldMk cId="0" sldId="256"/>
            <ac:spMk id="2052" creationId="{6515E892-DAD9-408B-B69F-A791B8AEF5F6}"/>
          </ac:spMkLst>
        </pc:spChg>
      </pc:sldChg>
      <pc:sldChg chg="del">
        <pc:chgData name="Schwalbe, Gesina" userId="f10b2128-5b74-496c-ab14-ab646d008762" providerId="ADAL" clId="{5A48EF41-F556-43D2-9488-81D49D109549}" dt="2021-03-04T16:27:53.782" v="28" actId="2696"/>
        <pc:sldMkLst>
          <pc:docMk/>
          <pc:sldMk cId="0" sldId="257"/>
        </pc:sldMkLst>
      </pc:sldChg>
      <pc:sldChg chg="del">
        <pc:chgData name="Schwalbe, Gesina" userId="f10b2128-5b74-496c-ab14-ab646d008762" providerId="ADAL" clId="{5A48EF41-F556-43D2-9488-81D49D109549}" dt="2021-03-04T16:27:54.124" v="29" actId="2696"/>
        <pc:sldMkLst>
          <pc:docMk/>
          <pc:sldMk cId="2480125173" sldId="260"/>
        </pc:sldMkLst>
      </pc:sldChg>
      <pc:sldChg chg="modSp">
        <pc:chgData name="Schwalbe, Gesina" userId="f10b2128-5b74-496c-ab14-ab646d008762" providerId="ADAL" clId="{5A48EF41-F556-43D2-9488-81D49D109549}" dt="2021-03-04T16:28:02.170" v="47" actId="6549"/>
        <pc:sldMkLst>
          <pc:docMk/>
          <pc:sldMk cId="2119562435" sldId="277"/>
        </pc:sldMkLst>
        <pc:spChg chg="mod">
          <ac:chgData name="Schwalbe, Gesina" userId="f10b2128-5b74-496c-ab14-ab646d008762" providerId="ADAL" clId="{5A48EF41-F556-43D2-9488-81D49D109549}" dt="2021-03-04T16:28:02.170" v="47" actId="6549"/>
          <ac:spMkLst>
            <pc:docMk/>
            <pc:sldMk cId="2119562435" sldId="277"/>
            <ac:spMk id="3" creationId="{E43B7DB6-5C2D-48BD-AC23-5E502A06376B}"/>
          </ac:spMkLst>
        </pc:spChg>
      </pc:sldChg>
      <pc:sldChg chg="modSp add modNotesTx">
        <pc:chgData name="Schwalbe, Gesina" userId="f10b2128-5b74-496c-ab14-ab646d008762" providerId="ADAL" clId="{5A48EF41-F556-43D2-9488-81D49D109549}" dt="2021-03-04T17:32:53.724" v="2631" actId="15"/>
        <pc:sldMkLst>
          <pc:docMk/>
          <pc:sldMk cId="1049047623" sldId="278"/>
        </pc:sldMkLst>
        <pc:spChg chg="mod">
          <ac:chgData name="Schwalbe, Gesina" userId="f10b2128-5b74-496c-ab14-ab646d008762" providerId="ADAL" clId="{5A48EF41-F556-43D2-9488-81D49D109549}" dt="2021-03-04T16:29:23.171" v="70" actId="20577"/>
          <ac:spMkLst>
            <pc:docMk/>
            <pc:sldMk cId="1049047623" sldId="278"/>
            <ac:spMk id="2" creationId="{D1F0E2E8-B022-44E6-879F-CDDCF2DA986B}"/>
          </ac:spMkLst>
        </pc:spChg>
        <pc:spChg chg="mod">
          <ac:chgData name="Schwalbe, Gesina" userId="f10b2128-5b74-496c-ab14-ab646d008762" providerId="ADAL" clId="{5A48EF41-F556-43D2-9488-81D49D109549}" dt="2021-03-04T17:32:53.724" v="2631" actId="15"/>
          <ac:spMkLst>
            <pc:docMk/>
            <pc:sldMk cId="1049047623" sldId="278"/>
            <ac:spMk id="3" creationId="{D0C618CA-B6B4-468D-896C-39608CE3FC8E}"/>
          </ac:spMkLst>
        </pc:spChg>
      </pc:sldChg>
      <pc:sldChg chg="modSp add">
        <pc:chgData name="Schwalbe, Gesina" userId="f10b2128-5b74-496c-ab14-ab646d008762" providerId="ADAL" clId="{5A48EF41-F556-43D2-9488-81D49D109549}" dt="2021-03-04T16:35:43.276" v="477" actId="20577"/>
        <pc:sldMkLst>
          <pc:docMk/>
          <pc:sldMk cId="4288894776" sldId="279"/>
        </pc:sldMkLst>
        <pc:spChg chg="mod">
          <ac:chgData name="Schwalbe, Gesina" userId="f10b2128-5b74-496c-ab14-ab646d008762" providerId="ADAL" clId="{5A48EF41-F556-43D2-9488-81D49D109549}" dt="2021-03-04T16:35:43.276" v="477" actId="20577"/>
          <ac:spMkLst>
            <pc:docMk/>
            <pc:sldMk cId="4288894776" sldId="279"/>
            <ac:spMk id="2" creationId="{3DB9D3EA-94CE-4EEE-B267-3758D5796DEE}"/>
          </ac:spMkLst>
        </pc:spChg>
      </pc:sldChg>
      <pc:sldChg chg="modSp add">
        <pc:chgData name="Schwalbe, Gesina" userId="f10b2128-5b74-496c-ab14-ab646d008762" providerId="ADAL" clId="{5A48EF41-F556-43D2-9488-81D49D109549}" dt="2021-03-04T16:36:34.876" v="521" actId="20577"/>
        <pc:sldMkLst>
          <pc:docMk/>
          <pc:sldMk cId="1358034096" sldId="280"/>
        </pc:sldMkLst>
        <pc:spChg chg="mod">
          <ac:chgData name="Schwalbe, Gesina" userId="f10b2128-5b74-496c-ab14-ab646d008762" providerId="ADAL" clId="{5A48EF41-F556-43D2-9488-81D49D109549}" dt="2021-03-04T16:36:34.876" v="521" actId="20577"/>
          <ac:spMkLst>
            <pc:docMk/>
            <pc:sldMk cId="1358034096" sldId="280"/>
            <ac:spMk id="2" creationId="{9C71E492-2ACF-4045-9AB7-E91686CB95EB}"/>
          </ac:spMkLst>
        </pc:spChg>
      </pc:sldChg>
      <pc:sldChg chg="modSp add">
        <pc:chgData name="Schwalbe, Gesina" userId="f10b2128-5b74-496c-ab14-ab646d008762" providerId="ADAL" clId="{5A48EF41-F556-43D2-9488-81D49D109549}" dt="2021-03-04T17:33:36.815" v="2633" actId="6549"/>
        <pc:sldMkLst>
          <pc:docMk/>
          <pc:sldMk cId="3704333142" sldId="281"/>
        </pc:sldMkLst>
        <pc:spChg chg="mod">
          <ac:chgData name="Schwalbe, Gesina" userId="f10b2128-5b74-496c-ab14-ab646d008762" providerId="ADAL" clId="{5A48EF41-F556-43D2-9488-81D49D109549}" dt="2021-03-04T16:36:53.597" v="533" actId="20577"/>
          <ac:spMkLst>
            <pc:docMk/>
            <pc:sldMk cId="3704333142" sldId="281"/>
            <ac:spMk id="2" creationId="{95A6BF21-AF3A-48D4-8241-D9A6C68B9898}"/>
          </ac:spMkLst>
        </pc:spChg>
        <pc:spChg chg="mod">
          <ac:chgData name="Schwalbe, Gesina" userId="f10b2128-5b74-496c-ab14-ab646d008762" providerId="ADAL" clId="{5A48EF41-F556-43D2-9488-81D49D109549}" dt="2021-03-04T17:33:36.815" v="2633" actId="6549"/>
          <ac:spMkLst>
            <pc:docMk/>
            <pc:sldMk cId="3704333142" sldId="281"/>
            <ac:spMk id="3" creationId="{CDFE5C67-7A02-438B-966A-F362F8E737FA}"/>
          </ac:spMkLst>
        </pc:spChg>
      </pc:sldChg>
      <pc:sldChg chg="modSp add del">
        <pc:chgData name="Schwalbe, Gesina" userId="f10b2128-5b74-496c-ab14-ab646d008762" providerId="ADAL" clId="{5A48EF41-F556-43D2-9488-81D49D109549}" dt="2021-03-04T17:07:48.118" v="1537" actId="2696"/>
        <pc:sldMkLst>
          <pc:docMk/>
          <pc:sldMk cId="161388974" sldId="282"/>
        </pc:sldMkLst>
        <pc:spChg chg="mod">
          <ac:chgData name="Schwalbe, Gesina" userId="f10b2128-5b74-496c-ab14-ab646d008762" providerId="ADAL" clId="{5A48EF41-F556-43D2-9488-81D49D109549}" dt="2021-03-04T17:03:30.456" v="1296" actId="20577"/>
          <ac:spMkLst>
            <pc:docMk/>
            <pc:sldMk cId="161388974" sldId="282"/>
            <ac:spMk id="2" creationId="{64B2C269-FA0C-4470-B77F-0CAC85952359}"/>
          </ac:spMkLst>
        </pc:spChg>
        <pc:spChg chg="mod">
          <ac:chgData name="Schwalbe, Gesina" userId="f10b2128-5b74-496c-ab14-ab646d008762" providerId="ADAL" clId="{5A48EF41-F556-43D2-9488-81D49D109549}" dt="2021-03-04T17:05:20.262" v="1417" actId="20577"/>
          <ac:spMkLst>
            <pc:docMk/>
            <pc:sldMk cId="161388974" sldId="282"/>
            <ac:spMk id="3" creationId="{36E19606-918C-4B83-8BC5-68C2A73A1879}"/>
          </ac:spMkLst>
        </pc:spChg>
      </pc:sldChg>
      <pc:sldChg chg="modSp add modNotesTx">
        <pc:chgData name="Schwalbe, Gesina" userId="f10b2128-5b74-496c-ab14-ab646d008762" providerId="ADAL" clId="{5A48EF41-F556-43D2-9488-81D49D109549}" dt="2021-03-04T17:33:14.131" v="2632" actId="114"/>
        <pc:sldMkLst>
          <pc:docMk/>
          <pc:sldMk cId="2667606578" sldId="282"/>
        </pc:sldMkLst>
        <pc:spChg chg="mod">
          <ac:chgData name="Schwalbe, Gesina" userId="f10b2128-5b74-496c-ab14-ab646d008762" providerId="ADAL" clId="{5A48EF41-F556-43D2-9488-81D49D109549}" dt="2021-03-04T17:33:14.131" v="2632" actId="114"/>
          <ac:spMkLst>
            <pc:docMk/>
            <pc:sldMk cId="2667606578" sldId="282"/>
            <ac:spMk id="3" creationId="{36E19606-918C-4B83-8BC5-68C2A73A1879}"/>
          </ac:spMkLst>
        </pc:spChg>
      </pc:sldChg>
      <pc:sldChg chg="modSp add">
        <pc:chgData name="Schwalbe, Gesina" userId="f10b2128-5b74-496c-ab14-ab646d008762" providerId="ADAL" clId="{5A48EF41-F556-43D2-9488-81D49D109549}" dt="2021-03-04T16:38:55.148" v="687" actId="20577"/>
        <pc:sldMkLst>
          <pc:docMk/>
          <pc:sldMk cId="2681288554" sldId="283"/>
        </pc:sldMkLst>
        <pc:spChg chg="mod">
          <ac:chgData name="Schwalbe, Gesina" userId="f10b2128-5b74-496c-ab14-ab646d008762" providerId="ADAL" clId="{5A48EF41-F556-43D2-9488-81D49D109549}" dt="2021-03-04T16:38:55.148" v="687" actId="20577"/>
          <ac:spMkLst>
            <pc:docMk/>
            <pc:sldMk cId="2681288554" sldId="283"/>
            <ac:spMk id="2" creationId="{F71CD2C5-C286-4FD6-A853-75E61269ED31}"/>
          </ac:spMkLst>
        </pc:spChg>
      </pc:sldChg>
      <pc:sldChg chg="modSp add">
        <pc:chgData name="Schwalbe, Gesina" userId="f10b2128-5b74-496c-ab14-ab646d008762" providerId="ADAL" clId="{5A48EF41-F556-43D2-9488-81D49D109549}" dt="2021-03-04T16:51:14.391" v="1074" actId="20577"/>
        <pc:sldMkLst>
          <pc:docMk/>
          <pc:sldMk cId="4130431793" sldId="284"/>
        </pc:sldMkLst>
        <pc:spChg chg="mod">
          <ac:chgData name="Schwalbe, Gesina" userId="f10b2128-5b74-496c-ab14-ab646d008762" providerId="ADAL" clId="{5A48EF41-F556-43D2-9488-81D49D109549}" dt="2021-03-04T16:39:30.855" v="723" actId="20577"/>
          <ac:spMkLst>
            <pc:docMk/>
            <pc:sldMk cId="4130431793" sldId="284"/>
            <ac:spMk id="2" creationId="{308BF0B2-5520-40F3-BDF2-9E8D2B3FEDDE}"/>
          </ac:spMkLst>
        </pc:spChg>
        <pc:spChg chg="mod">
          <ac:chgData name="Schwalbe, Gesina" userId="f10b2128-5b74-496c-ab14-ab646d008762" providerId="ADAL" clId="{5A48EF41-F556-43D2-9488-81D49D109549}" dt="2021-03-04T16:51:14.391" v="1074" actId="20577"/>
          <ac:spMkLst>
            <pc:docMk/>
            <pc:sldMk cId="4130431793" sldId="284"/>
            <ac:spMk id="3" creationId="{0B139323-CA77-48F1-9552-513EAF99B497}"/>
          </ac:spMkLst>
        </pc:spChg>
      </pc:sldChg>
      <pc:sldChg chg="modSp add">
        <pc:chgData name="Schwalbe, Gesina" userId="f10b2128-5b74-496c-ab14-ab646d008762" providerId="ADAL" clId="{5A48EF41-F556-43D2-9488-81D49D109549}" dt="2021-03-04T17:06:11.851" v="1465" actId="20577"/>
        <pc:sldMkLst>
          <pc:docMk/>
          <pc:sldMk cId="1523353060" sldId="285"/>
        </pc:sldMkLst>
        <pc:spChg chg="mod">
          <ac:chgData name="Schwalbe, Gesina" userId="f10b2128-5b74-496c-ab14-ab646d008762" providerId="ADAL" clId="{5A48EF41-F556-43D2-9488-81D49D109549}" dt="2021-03-04T17:06:11.851" v="1465" actId="20577"/>
          <ac:spMkLst>
            <pc:docMk/>
            <pc:sldMk cId="1523353060" sldId="285"/>
            <ac:spMk id="2" creationId="{DD9B8BF0-4D44-4B12-A86B-1EEC1F42B6E0}"/>
          </ac:spMkLst>
        </pc:spChg>
      </pc:sldChg>
      <pc:sldChg chg="modSp add">
        <pc:chgData name="Schwalbe, Gesina" userId="f10b2128-5b74-496c-ab14-ab646d008762" providerId="ADAL" clId="{5A48EF41-F556-43D2-9488-81D49D109549}" dt="2021-03-04T17:11:18.798" v="1673" actId="20577"/>
        <pc:sldMkLst>
          <pc:docMk/>
          <pc:sldMk cId="2459408344" sldId="286"/>
        </pc:sldMkLst>
        <pc:spChg chg="mod">
          <ac:chgData name="Schwalbe, Gesina" userId="f10b2128-5b74-496c-ab14-ab646d008762" providerId="ADAL" clId="{5A48EF41-F556-43D2-9488-81D49D109549}" dt="2021-03-04T17:06:30.549" v="1494" actId="20577"/>
          <ac:spMkLst>
            <pc:docMk/>
            <pc:sldMk cId="2459408344" sldId="286"/>
            <ac:spMk id="2" creationId="{E00EC645-8E55-470F-BAB0-F74D32AFAA87}"/>
          </ac:spMkLst>
        </pc:spChg>
        <pc:spChg chg="mod">
          <ac:chgData name="Schwalbe, Gesina" userId="f10b2128-5b74-496c-ab14-ab646d008762" providerId="ADAL" clId="{5A48EF41-F556-43D2-9488-81D49D109549}" dt="2021-03-04T17:11:18.798" v="1673" actId="20577"/>
          <ac:spMkLst>
            <pc:docMk/>
            <pc:sldMk cId="2459408344" sldId="286"/>
            <ac:spMk id="3" creationId="{A6CE822B-3483-4E28-A934-933B5552A058}"/>
          </ac:spMkLst>
        </pc:spChg>
      </pc:sldChg>
      <pc:sldChg chg="modSp add del">
        <pc:chgData name="Schwalbe, Gesina" userId="f10b2128-5b74-496c-ab14-ab646d008762" providerId="ADAL" clId="{5A48EF41-F556-43D2-9488-81D49D109549}" dt="2021-03-04T17:13:41.114" v="1722" actId="2696"/>
        <pc:sldMkLst>
          <pc:docMk/>
          <pc:sldMk cId="3220180132" sldId="287"/>
        </pc:sldMkLst>
        <pc:spChg chg="mod">
          <ac:chgData name="Schwalbe, Gesina" userId="f10b2128-5b74-496c-ab14-ab646d008762" providerId="ADAL" clId="{5A48EF41-F556-43D2-9488-81D49D109549}" dt="2021-03-04T17:06:49.502" v="1536" actId="20577"/>
          <ac:spMkLst>
            <pc:docMk/>
            <pc:sldMk cId="3220180132" sldId="287"/>
            <ac:spMk id="2" creationId="{0100D832-548C-4FAF-B4E1-2B1C3C495691}"/>
          </ac:spMkLst>
        </pc:spChg>
      </pc:sldChg>
      <pc:sldChg chg="modSp add">
        <pc:chgData name="Schwalbe, Gesina" userId="f10b2128-5b74-496c-ab14-ab646d008762" providerId="ADAL" clId="{5A48EF41-F556-43D2-9488-81D49D109549}" dt="2021-03-04T17:09:02.700" v="1555" actId="113"/>
        <pc:sldMkLst>
          <pc:docMk/>
          <pc:sldMk cId="260860387" sldId="288"/>
        </pc:sldMkLst>
        <pc:spChg chg="mod">
          <ac:chgData name="Schwalbe, Gesina" userId="f10b2128-5b74-496c-ab14-ab646d008762" providerId="ADAL" clId="{5A48EF41-F556-43D2-9488-81D49D109549}" dt="2021-03-04T17:08:32.481" v="1540" actId="6549"/>
          <ac:spMkLst>
            <pc:docMk/>
            <pc:sldMk cId="260860387" sldId="288"/>
            <ac:spMk id="2" creationId="{64B2C269-FA0C-4470-B77F-0CAC85952359}"/>
          </ac:spMkLst>
        </pc:spChg>
        <pc:spChg chg="mod">
          <ac:chgData name="Schwalbe, Gesina" userId="f10b2128-5b74-496c-ab14-ab646d008762" providerId="ADAL" clId="{5A48EF41-F556-43D2-9488-81D49D109549}" dt="2021-03-04T17:09:02.700" v="1555" actId="113"/>
          <ac:spMkLst>
            <pc:docMk/>
            <pc:sldMk cId="260860387" sldId="288"/>
            <ac:spMk id="3" creationId="{36E19606-918C-4B83-8BC5-68C2A73A1879}"/>
          </ac:spMkLst>
        </pc:spChg>
      </pc:sldChg>
      <pc:sldChg chg="modSp add">
        <pc:chgData name="Schwalbe, Gesina" userId="f10b2128-5b74-496c-ab14-ab646d008762" providerId="ADAL" clId="{5A48EF41-F556-43D2-9488-81D49D109549}" dt="2021-03-04T17:09:48.420" v="1576" actId="20577"/>
        <pc:sldMkLst>
          <pc:docMk/>
          <pc:sldMk cId="2632587041" sldId="289"/>
        </pc:sldMkLst>
        <pc:spChg chg="mod">
          <ac:chgData name="Schwalbe, Gesina" userId="f10b2128-5b74-496c-ab14-ab646d008762" providerId="ADAL" clId="{5A48EF41-F556-43D2-9488-81D49D109549}" dt="2021-03-04T17:09:48.420" v="1576" actId="20577"/>
          <ac:spMkLst>
            <pc:docMk/>
            <pc:sldMk cId="2632587041" sldId="289"/>
            <ac:spMk id="2" creationId="{A343B38B-7643-4A5C-8391-9E357938B45F}"/>
          </ac:spMkLst>
        </pc:spChg>
      </pc:sldChg>
      <pc:sldChg chg="modSp add modNotesTx">
        <pc:chgData name="Schwalbe, Gesina" userId="f10b2128-5b74-496c-ab14-ab646d008762" providerId="ADAL" clId="{5A48EF41-F556-43D2-9488-81D49D109549}" dt="2021-03-04T17:45:50.872" v="3284" actId="20577"/>
        <pc:sldMkLst>
          <pc:docMk/>
          <pc:sldMk cId="2286984095" sldId="290"/>
        </pc:sldMkLst>
        <pc:spChg chg="mod">
          <ac:chgData name="Schwalbe, Gesina" userId="f10b2128-5b74-496c-ab14-ab646d008762" providerId="ADAL" clId="{5A48EF41-F556-43D2-9488-81D49D109549}" dt="2021-03-04T17:34:35.143" v="2722" actId="20577"/>
          <ac:spMkLst>
            <pc:docMk/>
            <pc:sldMk cId="2286984095" sldId="290"/>
            <ac:spMk id="3" creationId="{A6CE822B-3483-4E28-A934-933B5552A058}"/>
          </ac:spMkLst>
        </pc:spChg>
      </pc:sldChg>
      <pc:sldChg chg="modSp add">
        <pc:chgData name="Schwalbe, Gesina" userId="f10b2128-5b74-496c-ab14-ab646d008762" providerId="ADAL" clId="{5A48EF41-F556-43D2-9488-81D49D109549}" dt="2021-03-04T17:14:36.172" v="1763" actId="20577"/>
        <pc:sldMkLst>
          <pc:docMk/>
          <pc:sldMk cId="876406784" sldId="291"/>
        </pc:sldMkLst>
        <pc:spChg chg="mod">
          <ac:chgData name="Schwalbe, Gesina" userId="f10b2128-5b74-496c-ab14-ab646d008762" providerId="ADAL" clId="{5A48EF41-F556-43D2-9488-81D49D109549}" dt="2021-03-04T17:13:58.989" v="1726" actId="20577"/>
          <ac:spMkLst>
            <pc:docMk/>
            <pc:sldMk cId="876406784" sldId="291"/>
            <ac:spMk id="2" creationId="{1B24D094-06BF-4D91-AA36-FF4FC86490CE}"/>
          </ac:spMkLst>
        </pc:spChg>
        <pc:spChg chg="mod">
          <ac:chgData name="Schwalbe, Gesina" userId="f10b2128-5b74-496c-ab14-ab646d008762" providerId="ADAL" clId="{5A48EF41-F556-43D2-9488-81D49D109549}" dt="2021-03-04T17:14:36.172" v="1763" actId="20577"/>
          <ac:spMkLst>
            <pc:docMk/>
            <pc:sldMk cId="876406784" sldId="291"/>
            <ac:spMk id="3" creationId="{8C5BEC00-7C4F-4506-91BD-220232B787A9}"/>
          </ac:spMkLst>
        </pc:spChg>
      </pc:sldChg>
      <pc:sldChg chg="modSp add">
        <pc:chgData name="Schwalbe, Gesina" userId="f10b2128-5b74-496c-ab14-ab646d008762" providerId="ADAL" clId="{5A48EF41-F556-43D2-9488-81D49D109549}" dt="2021-03-04T17:18:00.515" v="1874" actId="20577"/>
        <pc:sldMkLst>
          <pc:docMk/>
          <pc:sldMk cId="4095372046" sldId="292"/>
        </pc:sldMkLst>
        <pc:spChg chg="mod">
          <ac:chgData name="Schwalbe, Gesina" userId="f10b2128-5b74-496c-ab14-ab646d008762" providerId="ADAL" clId="{5A48EF41-F556-43D2-9488-81D49D109549}" dt="2021-03-04T17:18:00.515" v="1874" actId="20577"/>
          <ac:spMkLst>
            <pc:docMk/>
            <pc:sldMk cId="4095372046" sldId="292"/>
            <ac:spMk id="3" creationId="{8C5BEC00-7C4F-4506-91BD-220232B787A9}"/>
          </ac:spMkLst>
        </pc:spChg>
      </pc:sldChg>
      <pc:sldChg chg="modSp add">
        <pc:chgData name="Schwalbe, Gesina" userId="f10b2128-5b74-496c-ab14-ab646d008762" providerId="ADAL" clId="{5A48EF41-F556-43D2-9488-81D49D109549}" dt="2021-03-04T17:16:03.598" v="1839" actId="20577"/>
        <pc:sldMkLst>
          <pc:docMk/>
          <pc:sldMk cId="1021121553" sldId="293"/>
        </pc:sldMkLst>
        <pc:spChg chg="mod">
          <ac:chgData name="Schwalbe, Gesina" userId="f10b2128-5b74-496c-ab14-ab646d008762" providerId="ADAL" clId="{5A48EF41-F556-43D2-9488-81D49D109549}" dt="2021-03-04T17:16:03.598" v="1839" actId="20577"/>
          <ac:spMkLst>
            <pc:docMk/>
            <pc:sldMk cId="1021121553" sldId="293"/>
            <ac:spMk id="3" creationId="{8C5BEC00-7C4F-4506-91BD-220232B787A9}"/>
          </ac:spMkLst>
        </pc:spChg>
      </pc:sldChg>
      <pc:sldChg chg="modSp add">
        <pc:chgData name="Schwalbe, Gesina" userId="f10b2128-5b74-496c-ab14-ab646d008762" providerId="ADAL" clId="{5A48EF41-F556-43D2-9488-81D49D109549}" dt="2021-03-04T17:28:24.355" v="2458" actId="113"/>
        <pc:sldMkLst>
          <pc:docMk/>
          <pc:sldMk cId="348795684" sldId="294"/>
        </pc:sldMkLst>
        <pc:spChg chg="mod">
          <ac:chgData name="Schwalbe, Gesina" userId="f10b2128-5b74-496c-ab14-ab646d008762" providerId="ADAL" clId="{5A48EF41-F556-43D2-9488-81D49D109549}" dt="2021-03-04T17:18:21.040" v="1888" actId="20577"/>
          <ac:spMkLst>
            <pc:docMk/>
            <pc:sldMk cId="348795684" sldId="294"/>
            <ac:spMk id="2" creationId="{9B21A113-CAA6-4275-B858-B51D02C89887}"/>
          </ac:spMkLst>
        </pc:spChg>
        <pc:spChg chg="mod">
          <ac:chgData name="Schwalbe, Gesina" userId="f10b2128-5b74-496c-ab14-ab646d008762" providerId="ADAL" clId="{5A48EF41-F556-43D2-9488-81D49D109549}" dt="2021-03-04T17:28:24.355" v="2458" actId="113"/>
          <ac:spMkLst>
            <pc:docMk/>
            <pc:sldMk cId="348795684" sldId="294"/>
            <ac:spMk id="3" creationId="{2A5CCD3C-7FC3-438E-B5A2-5BC99FB0BAE0}"/>
          </ac:spMkLst>
        </pc:spChg>
      </pc:sldChg>
      <pc:sldChg chg="modSp add">
        <pc:chgData name="Schwalbe, Gesina" userId="f10b2128-5b74-496c-ab14-ab646d008762" providerId="ADAL" clId="{5A48EF41-F556-43D2-9488-81D49D109549}" dt="2021-03-04T17:25:46.269" v="2370" actId="6549"/>
        <pc:sldMkLst>
          <pc:docMk/>
          <pc:sldMk cId="1723613417" sldId="295"/>
        </pc:sldMkLst>
        <pc:spChg chg="mod">
          <ac:chgData name="Schwalbe, Gesina" userId="f10b2128-5b74-496c-ab14-ab646d008762" providerId="ADAL" clId="{5A48EF41-F556-43D2-9488-81D49D109549}" dt="2021-03-04T17:25:46.269" v="2370" actId="6549"/>
          <ac:spMkLst>
            <pc:docMk/>
            <pc:sldMk cId="1723613417" sldId="295"/>
            <ac:spMk id="2" creationId="{31612306-2866-4FC0-8A7C-CDE87F348720}"/>
          </ac:spMkLst>
        </pc:spChg>
      </pc:sldChg>
      <pc:sldChg chg="del">
        <pc:chgData name="Schwalbe, Gesina" userId="f10b2128-5b74-496c-ab14-ab646d008762" providerId="ADAL" clId="{5A48EF41-F556-43D2-9488-81D49D109549}" dt="2021-03-04T16:27:54.613" v="31" actId="2696"/>
        <pc:sldMkLst>
          <pc:docMk/>
          <pc:sldMk cId="3457157992" sldId="301"/>
        </pc:sldMkLst>
      </pc:sldChg>
      <pc:sldChg chg="del">
        <pc:chgData name="Schwalbe, Gesina" userId="f10b2128-5b74-496c-ab14-ab646d008762" providerId="ADAL" clId="{5A48EF41-F556-43D2-9488-81D49D109549}" dt="2021-03-04T16:27:54.839" v="32" actId="2696"/>
        <pc:sldMkLst>
          <pc:docMk/>
          <pc:sldMk cId="2748384553" sldId="302"/>
        </pc:sldMkLst>
      </pc:sldChg>
      <pc:sldChg chg="del">
        <pc:chgData name="Schwalbe, Gesina" userId="f10b2128-5b74-496c-ab14-ab646d008762" providerId="ADAL" clId="{5A48EF41-F556-43D2-9488-81D49D109549}" dt="2021-03-04T16:27:55.334" v="37" actId="2696"/>
        <pc:sldMkLst>
          <pc:docMk/>
          <pc:sldMk cId="4077860377" sldId="307"/>
        </pc:sldMkLst>
      </pc:sldChg>
      <pc:sldChg chg="del">
        <pc:chgData name="Schwalbe, Gesina" userId="f10b2128-5b74-496c-ab14-ab646d008762" providerId="ADAL" clId="{5A48EF41-F556-43D2-9488-81D49D109549}" dt="2021-03-04T16:27:55.594" v="40" actId="2696"/>
        <pc:sldMkLst>
          <pc:docMk/>
          <pc:sldMk cId="4252388053" sldId="359"/>
        </pc:sldMkLst>
      </pc:sldChg>
      <pc:sldChg chg="del">
        <pc:chgData name="Schwalbe, Gesina" userId="f10b2128-5b74-496c-ab14-ab646d008762" providerId="ADAL" clId="{5A48EF41-F556-43D2-9488-81D49D109549}" dt="2021-03-04T16:27:55.013" v="35" actId="2696"/>
        <pc:sldMkLst>
          <pc:docMk/>
          <pc:sldMk cId="3145939635" sldId="390"/>
        </pc:sldMkLst>
      </pc:sldChg>
      <pc:sldChg chg="del">
        <pc:chgData name="Schwalbe, Gesina" userId="f10b2128-5b74-496c-ab14-ab646d008762" providerId="ADAL" clId="{5A48EF41-F556-43D2-9488-81D49D109549}" dt="2021-03-04T16:27:54.911" v="33" actId="2696"/>
        <pc:sldMkLst>
          <pc:docMk/>
          <pc:sldMk cId="1985182119" sldId="392"/>
        </pc:sldMkLst>
      </pc:sldChg>
      <pc:sldChg chg="del">
        <pc:chgData name="Schwalbe, Gesina" userId="f10b2128-5b74-496c-ab14-ab646d008762" providerId="ADAL" clId="{5A48EF41-F556-43D2-9488-81D49D109549}" dt="2021-03-04T16:27:55.740" v="41" actId="2696"/>
        <pc:sldMkLst>
          <pc:docMk/>
          <pc:sldMk cId="4018437381" sldId="394"/>
        </pc:sldMkLst>
      </pc:sldChg>
      <pc:sldChg chg="del">
        <pc:chgData name="Schwalbe, Gesina" userId="f10b2128-5b74-496c-ab14-ab646d008762" providerId="ADAL" clId="{5A48EF41-F556-43D2-9488-81D49D109549}" dt="2021-03-04T16:27:56.795" v="43" actId="2696"/>
        <pc:sldMkLst>
          <pc:docMk/>
          <pc:sldMk cId="3317620498" sldId="395"/>
        </pc:sldMkLst>
      </pc:sldChg>
      <pc:sldChg chg="del">
        <pc:chgData name="Schwalbe, Gesina" userId="f10b2128-5b74-496c-ab14-ab646d008762" providerId="ADAL" clId="{5A48EF41-F556-43D2-9488-81D49D109549}" dt="2021-03-04T16:27:57.076" v="45" actId="2696"/>
        <pc:sldMkLst>
          <pc:docMk/>
          <pc:sldMk cId="1469564473" sldId="396"/>
        </pc:sldMkLst>
      </pc:sldChg>
      <pc:sldChg chg="del">
        <pc:chgData name="Schwalbe, Gesina" userId="f10b2128-5b74-496c-ab14-ab646d008762" providerId="ADAL" clId="{5A48EF41-F556-43D2-9488-81D49D109549}" dt="2021-03-04T16:27:54.329" v="30" actId="2696"/>
        <pc:sldMkLst>
          <pc:docMk/>
          <pc:sldMk cId="525704668" sldId="397"/>
        </pc:sldMkLst>
      </pc:sldChg>
      <pc:sldChg chg="del">
        <pc:chgData name="Schwalbe, Gesina" userId="f10b2128-5b74-496c-ab14-ab646d008762" providerId="ADAL" clId="{5A48EF41-F556-43D2-9488-81D49D109549}" dt="2021-03-04T16:27:55.562" v="39" actId="2696"/>
        <pc:sldMkLst>
          <pc:docMk/>
          <pc:sldMk cId="3843138621" sldId="398"/>
        </pc:sldMkLst>
      </pc:sldChg>
      <pc:sldChg chg="del">
        <pc:chgData name="Schwalbe, Gesina" userId="f10b2128-5b74-496c-ab14-ab646d008762" providerId="ADAL" clId="{5A48EF41-F556-43D2-9488-81D49D109549}" dt="2021-03-04T16:27:56.209" v="42" actId="2696"/>
        <pc:sldMkLst>
          <pc:docMk/>
          <pc:sldMk cId="2158173197" sldId="399"/>
        </pc:sldMkLst>
      </pc:sldChg>
      <pc:sldChg chg="del">
        <pc:chgData name="Schwalbe, Gesina" userId="f10b2128-5b74-496c-ab14-ab646d008762" providerId="ADAL" clId="{5A48EF41-F556-43D2-9488-81D49D109549}" dt="2021-03-04T16:27:56.935" v="44" actId="2696"/>
        <pc:sldMkLst>
          <pc:docMk/>
          <pc:sldMk cId="3840414126" sldId="400"/>
        </pc:sldMkLst>
      </pc:sldChg>
      <pc:sldChg chg="del">
        <pc:chgData name="Schwalbe, Gesina" userId="f10b2128-5b74-496c-ab14-ab646d008762" providerId="ADAL" clId="{5A48EF41-F556-43D2-9488-81D49D109549}" dt="2021-03-04T16:27:55.176" v="36" actId="2696"/>
        <pc:sldMkLst>
          <pc:docMk/>
          <pc:sldMk cId="2759694868" sldId="402"/>
        </pc:sldMkLst>
      </pc:sldChg>
      <pc:sldChg chg="del">
        <pc:chgData name="Schwalbe, Gesina" userId="f10b2128-5b74-496c-ab14-ab646d008762" providerId="ADAL" clId="{5A48EF41-F556-43D2-9488-81D49D109549}" dt="2021-03-04T16:27:54.960" v="34" actId="2696"/>
        <pc:sldMkLst>
          <pc:docMk/>
          <pc:sldMk cId="2677184239" sldId="403"/>
        </pc:sldMkLst>
      </pc:sldChg>
      <pc:sldChg chg="del">
        <pc:chgData name="Schwalbe, Gesina" userId="f10b2128-5b74-496c-ab14-ab646d008762" providerId="ADAL" clId="{5A48EF41-F556-43D2-9488-81D49D109549}" dt="2021-03-04T16:27:55.442" v="38" actId="2696"/>
        <pc:sldMkLst>
          <pc:docMk/>
          <pc:sldMk cId="891640729" sldId="404"/>
        </pc:sldMkLst>
      </pc:sldChg>
      <pc:sldChg chg="modSp del">
        <pc:chgData name="Schwalbe, Gesina" userId="f10b2128-5b74-496c-ab14-ab646d008762" providerId="ADAL" clId="{5A48EF41-F556-43D2-9488-81D49D109549}" dt="2021-03-04T16:28:12.906" v="51" actId="2696"/>
        <pc:sldMkLst>
          <pc:docMk/>
          <pc:sldMk cId="4270473326" sldId="407"/>
        </pc:sldMkLst>
        <pc:spChg chg="mod">
          <ac:chgData name="Schwalbe, Gesina" userId="f10b2128-5b74-496c-ab14-ab646d008762" providerId="ADAL" clId="{5A48EF41-F556-43D2-9488-81D49D109549}" dt="2021-03-04T16:28:09.896" v="49" actId="6549"/>
          <ac:spMkLst>
            <pc:docMk/>
            <pc:sldMk cId="4270473326" sldId="407"/>
            <ac:spMk id="3" creationId="{E43B7DB6-5C2D-48BD-AC23-5E502A06376B}"/>
          </ac:spMkLst>
        </pc:spChg>
      </pc:sldChg>
      <pc:sldChg chg="modSp del">
        <pc:chgData name="Schwalbe, Gesina" userId="f10b2128-5b74-496c-ab14-ab646d008762" providerId="ADAL" clId="{5A48EF41-F556-43D2-9488-81D49D109549}" dt="2021-03-04T16:28:12.885" v="50" actId="2696"/>
        <pc:sldMkLst>
          <pc:docMk/>
          <pc:sldMk cId="42842662" sldId="408"/>
        </pc:sldMkLst>
        <pc:spChg chg="mod">
          <ac:chgData name="Schwalbe, Gesina" userId="f10b2128-5b74-496c-ab14-ab646d008762" providerId="ADAL" clId="{5A48EF41-F556-43D2-9488-81D49D109549}" dt="2021-03-04T16:28:06.241" v="48" actId="6549"/>
          <ac:spMkLst>
            <pc:docMk/>
            <pc:sldMk cId="42842662" sldId="408"/>
            <ac:spMk id="3" creationId="{E43B7DB6-5C2D-48BD-AC23-5E502A06376B}"/>
          </ac:spMkLst>
        </pc:spChg>
      </pc:sldChg>
      <pc:sldMasterChg chg="modSp delSldLayout">
        <pc:chgData name="Schwalbe, Gesina" userId="f10b2128-5b74-496c-ab14-ab646d008762" providerId="ADAL" clId="{5A48EF41-F556-43D2-9488-81D49D109549}" dt="2021-03-04T16:28:36.290" v="62" actId="20577"/>
        <pc:sldMasterMkLst>
          <pc:docMk/>
          <pc:sldMasterMk cId="0" sldId="2147483648"/>
        </pc:sldMasterMkLst>
        <pc:spChg chg="mod">
          <ac:chgData name="Schwalbe, Gesina" userId="f10b2128-5b74-496c-ab14-ab646d008762" providerId="ADAL" clId="{5A48EF41-F556-43D2-9488-81D49D109549}" dt="2021-03-04T16:28:36.290" v="62" actId="20577"/>
          <ac:spMkLst>
            <pc:docMk/>
            <pc:sldMasterMk cId="0" sldId="2147483648"/>
            <ac:spMk id="1031" creationId="{1BE215EE-B2E2-47DE-AB6D-D6408CFC5F83}"/>
          </ac:spMkLst>
        </pc:spChg>
        <pc:sldLayoutChg chg="del">
          <pc:chgData name="Schwalbe, Gesina" userId="f10b2128-5b74-496c-ab14-ab646d008762" providerId="ADAL" clId="{5A48EF41-F556-43D2-9488-81D49D109549}" dt="2021-03-04T16:27:57.077" v="46" actId="2696"/>
          <pc:sldLayoutMkLst>
            <pc:docMk/>
            <pc:sldMasterMk cId="0" sldId="2147483648"/>
            <pc:sldLayoutMk cId="3454081236" sldId="214748365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BECE201-66C6-4C68-8762-A20DB988C3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3FABB3-B46A-4C52-86B1-7D86B1579A0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379ED995-F983-4118-8288-44CB7E37AB25}" type="datetimeFigureOut">
              <a:rPr lang="de-DE"/>
              <a:pPr>
                <a:defRPr/>
              </a:pPr>
              <a:t>25.03.2021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4E6DC3ED-2161-423C-93B3-4378A05DD1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8C65CE9D-E40A-454C-81CB-0F4F7EADA0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56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ABE70C-9A1A-483D-A9CC-2A7A3A731A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0088CB-B270-4D88-9000-B7C078529B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1F04720-4329-4A75-8AD0-C4509CC8843D}" type="slidenum">
              <a:rPr lang="de-DE" altLang="en-US"/>
              <a:pPr/>
              <a:t>‹#›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>
            <a:extLst>
              <a:ext uri="{FF2B5EF4-FFF2-40B4-BE49-F238E27FC236}">
                <a16:creationId xmlns:a16="http://schemas.microsoft.com/office/drawing/2014/main" id="{1E12F476-ACB4-423D-A4A5-78F1A5BF4F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>
            <a:extLst>
              <a:ext uri="{FF2B5EF4-FFF2-40B4-BE49-F238E27FC236}">
                <a16:creationId xmlns:a16="http://schemas.microsoft.com/office/drawing/2014/main" id="{3E4CB0BD-8C1D-40C7-91BC-D56CC7B201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altLang="de-DE"/>
              <a:t>What?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/>
              <a:t>Most of it in a paper submitted to AIAI 2021</a:t>
            </a:r>
          </a:p>
        </p:txBody>
      </p:sp>
      <p:sp>
        <p:nvSpPr>
          <p:cNvPr id="5124" name="Foliennummernplatzhalter 3">
            <a:extLst>
              <a:ext uri="{FF2B5EF4-FFF2-40B4-BE49-F238E27FC236}">
                <a16:creationId xmlns:a16="http://schemas.microsoft.com/office/drawing/2014/main" id="{FDF83028-D2CB-445C-9BBA-B8A652D682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5052B8-5633-4E64-80EF-A3AEE74E1CF8}" type="slidenum">
              <a:rPr lang="de-DE" altLang="de-DE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de-DE" altLang="de-D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Drawbacks: Concepts not comparable anymore!!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13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177225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Drawbacks: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Masks dependent on layer size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How to deal with non-point concepts?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14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483641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Motivation: Why and for what one would consider CA and what still was to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15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803035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Reminder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16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886949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Very good results!</a:t>
            </a:r>
            <a:br>
              <a:rPr lang="en-US"/>
            </a:br>
            <a:r>
              <a:rPr lang="en-US"/>
              <a:t>(More later)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Mask R-CNN: always &gt;0.2, &gt;0.3 for eye, arm, leg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17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539492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Cosine similarity between concept vectors in different layers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Top: VGG16, bottom: Mask R-CNN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Interesting: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None &lt;0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Eye furthest from other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Hand ~ arm, foot ~ leg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Layers with high resolution brighter = less discriminative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18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218012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/>
              <a:t>CM trained on all data already biased towards a size?</a:t>
            </a:r>
          </a:p>
          <a:p>
            <a:pPr marL="228600" indent="-228600">
              <a:buFont typeface="+mj-lt"/>
              <a:buAutoNum type="arabicPeriod"/>
            </a:pPr>
            <a:r>
              <a:rPr lang="en-US"/>
              <a:t>Can training on subsets improve performance?</a:t>
            </a:r>
          </a:p>
          <a:p>
            <a:pPr marL="228600" indent="-228600">
              <a:buFont typeface="+mj-lt"/>
              <a:buAutoNum type="arabicPeriod"/>
            </a:pPr>
            <a:r>
              <a:rPr lang="en-US"/>
              <a:t>Relation between CMs on subsets and all data?</a:t>
            </a:r>
          </a:p>
          <a:p>
            <a:pPr marL="228600" indent="-228600">
              <a:buFont typeface="+mj-lt"/>
              <a:buAutoNum type="arabicPeriod"/>
            </a:pPr>
            <a:endParaRPr lang="en-US"/>
          </a:p>
          <a:p>
            <a:pPr marL="228600" indent="-228600">
              <a:buFont typeface="+mj-lt"/>
              <a:buAutoNum type="arabicPeriod"/>
            </a:pPr>
            <a:endParaRPr lang="en-US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data biased &lt;~ “all”-CM biased (more of embedding of this model in “all”)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model biased &lt;=&gt; one size better embedded</a:t>
            </a:r>
          </a:p>
          <a:p>
            <a:pPr marL="0" indent="0">
              <a:buFont typeface="+mj-lt"/>
              <a:buNone/>
            </a:pPr>
            <a:r>
              <a:rPr lang="en-US"/>
              <a:t>model biased =&gt; sizes yield unequal CM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19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4428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/>
              <a:t>What?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/>
              <a:t>Comparison of set IoU performance per layer, for different models (row), and concepts (left-to-right);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/>
              <a:t>Compared: Test on all data, test on small, middle, large persons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/>
              <a:t>Red: baseline (=all), blue: far, green: close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/>
              <a:t>Interesting: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/>
              <a:t>In general: little difference!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/>
              <a:t>Far &lt; all &lt; close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20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68357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/>
              <a:t>What?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/>
              <a:t>Comparison of set IoU performance per layer for different test sub-sets (row), and concepts (col)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/>
              <a:t>Compared: Model trained on all data against models trained on the subset (adaptive and 1x1 kernel)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/>
              <a:t>Interesting: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/>
              <a:t>Adaptive kernel boosts earlier layers</a:t>
            </a:r>
            <a:r>
              <a:rPr lang="en-US"/>
              <a:t>, but does not notably change max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/>
              <a:t>Training on subsets even worse than on all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21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837291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What? Cosine similarities of different size models for different layers (rows), and concepts (col)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Interesting: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Very close, except for eye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Far &amp; close furthest from one another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Higher resolution layers darker = more difference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/>
              <a:t>I also had a look at whether “all” can be represented by linear combination of other vectors</a:t>
            </a:r>
            <a:br>
              <a:rPr lang="en-US"/>
            </a:br>
            <a:r>
              <a:rPr lang="en-US"/>
              <a:t>=&gt; no =&gt; information gets lost on sub-sets!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22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11652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Motivation: Why and for what one would consider CA and what still was to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624152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C985-BE0A-4891-9A53-C05955636C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07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C985-BE0A-4891-9A53-C05955636C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6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Verification methods for traditional SW: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Inspection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formal requirements for test case derivation &amp; formal verification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DNNs: Black-box!!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59974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Why simple and what does simple mean?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ym typeface="Wingdings" panose="05000000000000000000" pitchFamily="2" charset="2"/>
              </a:rPr>
              <a:t>Must be easily interpretable</a:t>
            </a:r>
            <a:br>
              <a:rPr lang="en-US">
                <a:sym typeface="Wingdings" panose="05000000000000000000" pitchFamily="2" charset="2"/>
              </a:rPr>
            </a:b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/>
              <a:t>More interpretable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We want to directly investigate the model representation space.</a:t>
            </a:r>
            <a:br>
              <a:rPr lang="en-US"/>
            </a:b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/>
              <a:t>No major changes to model!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What does comparable mean?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Semantic relations translate to relations on model (e.g. L_2 distance of weights &lt;-&gt; concept similarity)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Why to choose linear models?</a:t>
            </a:r>
            <a:br>
              <a:rPr lang="en-US"/>
            </a:br>
            <a:r>
              <a:rPr lang="en-US">
                <a:sym typeface="Wingdings" panose="05000000000000000000" pitchFamily="2" charset="2"/>
              </a:rPr>
              <a:t> Behave like word vector space  vector operations correspond to semantic relations</a:t>
            </a: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C985-BE0A-4891-9A53-C05955636C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89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Interesting: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599065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Nice things one should in principle be able to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877667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Motivation: Why and for what one would consider CA and what still was to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7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38389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What? Set IoU (performance) values per layer &amp; concept for VGG16, for different settings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Original: green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Final chosen one: brown (Adam, bs 8, lr 10-3, F1-loss)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Note: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General boost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Boost on small concepts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11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72019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Problem: Estimate total size in px for link width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Idea: Estimate via common proportions (assuming a standard height h=1,70m); sources: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Archeology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Arts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Schooling material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04720-4329-4A75-8AD0-C4509CC8843D}" type="slidenum">
              <a:rPr lang="de-DE" altLang="en-US" smtClean="0"/>
              <a:pPr/>
              <a:t>12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703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267494"/>
            <a:ext cx="7344816" cy="1102519"/>
          </a:xfrm>
          <a:prstGeom prst="rect">
            <a:avLst/>
          </a:prstGeom>
          <a:noFill/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536" y="1584325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5225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7344816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95536" y="1353344"/>
            <a:ext cx="7344816" cy="26646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994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44760" y="261427"/>
            <a:ext cx="7395592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344760" y="1200839"/>
            <a:ext cx="3657600" cy="281107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4154760" y="1200839"/>
            <a:ext cx="3585592" cy="281107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472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74847" y="195486"/>
            <a:ext cx="7293497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374847" y="1140842"/>
            <a:ext cx="376510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374847" y="1620664"/>
            <a:ext cx="3765105" cy="249437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283969" y="1140842"/>
            <a:ext cx="33843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Inhaltsplatzhalter 5"/>
          <p:cNvSpPr>
            <a:spLocks noGrp="1"/>
          </p:cNvSpPr>
          <p:nvPr>
            <p:ph sz="quarter" idx="4"/>
          </p:nvPr>
        </p:nvSpPr>
        <p:spPr>
          <a:xfrm>
            <a:off x="4283969" y="1620664"/>
            <a:ext cx="3384375" cy="249437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197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72008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4142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18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1" y="339502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575050" y="335133"/>
            <a:ext cx="4165302" cy="403681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275606"/>
            <a:ext cx="3008313" cy="30896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516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39502"/>
            <a:ext cx="7344816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95536" y="1347291"/>
            <a:ext cx="7344816" cy="2664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525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23528" y="3199234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Bildplatzhalter 2"/>
          <p:cNvSpPr>
            <a:spLocks noGrp="1"/>
          </p:cNvSpPr>
          <p:nvPr>
            <p:ph type="pic" idx="1"/>
          </p:nvPr>
        </p:nvSpPr>
        <p:spPr>
          <a:xfrm>
            <a:off x="323528" y="339502"/>
            <a:ext cx="5486400" cy="26884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2"/>
          </p:nvPr>
        </p:nvSpPr>
        <p:spPr>
          <a:xfrm>
            <a:off x="323528" y="3624287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2766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3">
            <a:extLst>
              <a:ext uri="{FF2B5EF4-FFF2-40B4-BE49-F238E27FC236}">
                <a16:creationId xmlns:a16="http://schemas.microsoft.com/office/drawing/2014/main" id="{1BE215EE-B2E2-47DE-AB6D-D6408CFC5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776788"/>
            <a:ext cx="672306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900">
                <a:solidFill>
                  <a:srgbClr val="00407A"/>
                </a:solidFill>
                <a:latin typeface="Arial" charset="0"/>
              </a:rPr>
              <a:t>CogSys Colloquium | Gesina Schwalbe | 2021-03-25</a:t>
            </a:r>
            <a:endParaRPr lang="de-DE" altLang="de-DE" sz="900" dirty="0">
              <a:solidFill>
                <a:srgbClr val="00407A"/>
              </a:solidFill>
              <a:latin typeface="Arial" charset="0"/>
            </a:endParaRPr>
          </a:p>
        </p:txBody>
      </p:sp>
      <p:cxnSp>
        <p:nvCxnSpPr>
          <p:cNvPr id="101" name="Gerade Verbindung 100">
            <a:extLst>
              <a:ext uri="{FF2B5EF4-FFF2-40B4-BE49-F238E27FC236}">
                <a16:creationId xmlns:a16="http://schemas.microsoft.com/office/drawing/2014/main" id="{4618B113-C853-457C-8DF2-B079826B46D6}"/>
              </a:ext>
            </a:extLst>
          </p:cNvPr>
          <p:cNvCxnSpPr/>
          <p:nvPr/>
        </p:nvCxnSpPr>
        <p:spPr>
          <a:xfrm>
            <a:off x="152400" y="4732338"/>
            <a:ext cx="8642350" cy="0"/>
          </a:xfrm>
          <a:prstGeom prst="line">
            <a:avLst/>
          </a:prstGeom>
          <a:ln>
            <a:solidFill>
              <a:srgbClr val="2C58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23">
            <a:extLst>
              <a:ext uri="{FF2B5EF4-FFF2-40B4-BE49-F238E27FC236}">
                <a16:creationId xmlns:a16="http://schemas.microsoft.com/office/drawing/2014/main" id="{80C76E50-99ED-46AE-9EB1-97DF4AAE6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4732338"/>
            <a:ext cx="1066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de-DE" altLang="de-DE" sz="900">
                <a:solidFill>
                  <a:srgbClr val="00407A"/>
                </a:solidFill>
                <a:latin typeface="Arial" panose="020B0604020202020204" pitchFamily="34" charset="0"/>
              </a:rPr>
              <a:t>S. </a:t>
            </a:r>
            <a:fld id="{193D174A-7319-44F6-BBB0-400B1259A22E}" type="slidenum">
              <a:rPr lang="de-DE" altLang="de-DE" sz="900">
                <a:solidFill>
                  <a:srgbClr val="00407A"/>
                </a:solidFill>
                <a:latin typeface="Arial" panose="020B0604020202020204" pitchFamily="34" charset="0"/>
              </a:rPr>
              <a:pPr algn="r" eaLnBrk="1" hangingPunct="1"/>
              <a:t>‹#›</a:t>
            </a:fld>
            <a:endParaRPr lang="de-DE" altLang="de-DE" sz="900">
              <a:solidFill>
                <a:srgbClr val="00407A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AutoShape 8">
            <a:extLst>
              <a:ext uri="{FF2B5EF4-FFF2-40B4-BE49-F238E27FC236}">
                <a16:creationId xmlns:a16="http://schemas.microsoft.com/office/drawing/2014/main" id="{2E9CF62C-E9CC-4B50-9308-9B849C2979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72450" y="123825"/>
            <a:ext cx="849313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pic>
        <p:nvPicPr>
          <p:cNvPr id="1030" name="Grafik 10">
            <a:extLst>
              <a:ext uri="{FF2B5EF4-FFF2-40B4-BE49-F238E27FC236}">
                <a16:creationId xmlns:a16="http://schemas.microsoft.com/office/drawing/2014/main" id="{8FE69044-16E6-4590-AE4F-AB3CA4F37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2682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407A"/>
          </a:solidFill>
          <a:latin typeface="Arial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407A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407A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407A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407A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07A"/>
          </a:solidFill>
          <a:latin typeface="UB Scal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07A"/>
          </a:solidFill>
          <a:latin typeface="UB Scal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07A"/>
          </a:solidFill>
          <a:latin typeface="UB Scal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407A"/>
          </a:solidFill>
          <a:latin typeface="UB Scala" pitchFamily="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+"/>
        <a:defRPr sz="16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CVPR.2017.354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roceedings.mlr.press/v80/kim18d.html" TargetMode="External"/><Relationship Id="rId5" Type="http://schemas.openxmlformats.org/officeDocument/2006/relationships/hyperlink" Target="http://papers.nips.cc/paper/9126-towards-automatic-concept-based-explanations" TargetMode="External"/><Relationship Id="rId4" Type="http://schemas.openxmlformats.org/officeDocument/2006/relationships/hyperlink" Target="https://doi.org/10.1109/CVPR.2018.0091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319-10602-1_48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1904.07850" TargetMode="External"/><Relationship Id="rId5" Type="http://schemas.openxmlformats.org/officeDocument/2006/relationships/hyperlink" Target="https://doi.org/10.1007/978-3-030-01228-1_26" TargetMode="External"/><Relationship Id="rId4" Type="http://schemas.openxmlformats.org/officeDocument/2006/relationships/hyperlink" Target="http://www.robots.ox.ac.uk/~vgg/publications/2018/Neumann18b/neumann18b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0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120.png"/><Relationship Id="rId5" Type="http://schemas.openxmlformats.org/officeDocument/2006/relationships/image" Target="../media/image17.svg"/><Relationship Id="rId15" Type="http://schemas.openxmlformats.org/officeDocument/2006/relationships/image" Target="../media/image20.svg"/><Relationship Id="rId10" Type="http://schemas.openxmlformats.org/officeDocument/2006/relationships/image" Target="../media/image110.png"/><Relationship Id="rId4" Type="http://schemas.openxmlformats.org/officeDocument/2006/relationships/image" Target="../media/image16.png"/><Relationship Id="rId9" Type="http://schemas.openxmlformats.org/officeDocument/2006/relationships/image" Target="../media/image100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afik 1">
            <a:extLst>
              <a:ext uri="{FF2B5EF4-FFF2-40B4-BE49-F238E27FC236}">
                <a16:creationId xmlns:a16="http://schemas.microsoft.com/office/drawing/2014/main" id="{AC0863CC-65F2-405B-B3C7-2F4C1BC0F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812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415036B2-39D8-4407-9226-FFE2D740DD4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95288" y="1563688"/>
            <a:ext cx="82804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Verification of Size Invariance in DNN</a:t>
            </a:r>
            <a:br>
              <a:rPr lang="en-US"/>
            </a:br>
            <a:r>
              <a:rPr lang="en-US"/>
              <a:t>Activations using Concept Embeddings</a:t>
            </a:r>
            <a:br>
              <a:rPr lang="en-US" altLang="de-DE">
                <a:solidFill>
                  <a:srgbClr val="00457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altLang="de-DE">
              <a:solidFill>
                <a:srgbClr val="0045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6515E892-DAD9-408B-B69F-A791B8AEF5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95288" y="2603500"/>
            <a:ext cx="5900737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de-DE" altLang="de-DE" sz="1400">
                <a:solidFill>
                  <a:srgbClr val="004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CogSys Colloquium 2021-03-25, Gesina Schwalbe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2A0710DF-8200-408D-B7B7-93914778D04E}"/>
              </a:ext>
            </a:extLst>
          </p:cNvPr>
          <p:cNvCxnSpPr/>
          <p:nvPr/>
        </p:nvCxnSpPr>
        <p:spPr>
          <a:xfrm>
            <a:off x="250825" y="4659982"/>
            <a:ext cx="84248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BF0B2-5520-40F3-BDF2-9E8D2B3FE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Improving State-of-the-art: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139323-CA77-48F1-9552-513EAF99B4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/>
                  <a:t>Problem:</a:t>
                </a:r>
                <a:r>
                  <a:rPr lang="en-US"/>
                  <a:t> Bad performance, costly loss (weighting)</a:t>
                </a:r>
              </a:p>
              <a:p>
                <a:r>
                  <a:rPr lang="en-US" b="1"/>
                  <a:t>Idea:</a:t>
                </a:r>
                <a:r>
                  <a:rPr lang="en-US"/>
                  <a:t> Try different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/>
                  <a:t>Optimizers </a:t>
                </a:r>
                <a:r>
                  <a:rPr lang="en-US" sz="1600"/>
                  <a:t>(</a:t>
                </a:r>
                <a:r>
                  <a:rPr lang="en-US" sz="1600">
                    <a:solidFill>
                      <a:schemeClr val="accent2"/>
                    </a:solidFill>
                  </a:rPr>
                  <a:t>SGD wt. momentum</a:t>
                </a:r>
                <a:r>
                  <a:rPr lang="en-US" sz="1600"/>
                  <a:t>, </a:t>
                </a:r>
                <a:r>
                  <a:rPr lang="en-US" sz="1600">
                    <a:solidFill>
                      <a:srgbClr val="996633"/>
                    </a:solidFill>
                  </a:rPr>
                  <a:t>Adam</a:t>
                </a:r>
                <a:r>
                  <a:rPr lang="en-US" sz="1600"/>
                  <a:t>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/>
                  <a:t>Batch sizes </a:t>
                </a:r>
                <a:r>
                  <a:rPr lang="en-US" sz="1600"/>
                  <a:t>(</a:t>
                </a:r>
                <a:r>
                  <a:rPr lang="en-US" sz="1600">
                    <a:solidFill>
                      <a:srgbClr val="996633"/>
                    </a:solidFill>
                  </a:rPr>
                  <a:t>8</a:t>
                </a:r>
                <a:r>
                  <a:rPr lang="en-US" sz="1600"/>
                  <a:t>, </a:t>
                </a:r>
                <a:r>
                  <a:rPr lang="en-US" sz="1600">
                    <a:solidFill>
                      <a:schemeClr val="accent2"/>
                    </a:solidFill>
                  </a:rPr>
                  <a:t>64</a:t>
                </a:r>
                <a:r>
                  <a:rPr lang="en-US" sz="1600"/>
                  <a:t>, 128)</a:t>
                </a:r>
                <a:r>
                  <a:rPr lang="en-US"/>
                  <a:t> &amp;</a:t>
                </a:r>
                <a:br>
                  <a:rPr lang="en-US"/>
                </a:br>
                <a:r>
                  <a:rPr lang="en-US"/>
                  <a:t>Learning rates </a:t>
                </a:r>
                <a:r>
                  <a:rPr lang="en-US" sz="160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rgbClr val="996633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,2 </m:t>
                        </m:r>
                      </m:sup>
                    </m:sSup>
                  </m:oMath>
                </a14:m>
                <a:r>
                  <a:rPr lang="en-US" sz="1600"/>
                  <a:t>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/>
                  <a:t>Losses </a:t>
                </a:r>
                <a:r>
                  <a:rPr lang="en-US" sz="1600"/>
                  <a:t>(</a:t>
                </a:r>
                <a:r>
                  <a:rPr lang="en-US" sz="1600">
                    <a:solidFill>
                      <a:schemeClr val="accent2"/>
                    </a:solidFill>
                  </a:rPr>
                  <a:t>bBCE</a:t>
                </a:r>
                <a:r>
                  <a:rPr lang="en-US" sz="1600"/>
                  <a:t>, batch-wise bBCE, and </a:t>
                </a:r>
                <a:r>
                  <a:rPr lang="en-US" sz="1600">
                    <a:solidFill>
                      <a:srgbClr val="996633"/>
                    </a:solidFill>
                  </a:rPr>
                  <a:t>Tversky</a:t>
                </a:r>
                <a:r>
                  <a:rPr lang="en-US" sz="1600"/>
                  <a:t>)</a:t>
                </a:r>
                <a:br>
                  <a:rPr lang="en-US" sz="1600"/>
                </a:b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Tversky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loss</m:t>
                    </m:r>
                  </m:oMath>
                </a14:m>
                <a:endParaRPr lang="en-US"/>
              </a:p>
              <a:p>
                <a:r>
                  <a:rPr lang="en-US" b="1"/>
                  <a:t>Setup:</a:t>
                </a:r>
                <a:r>
                  <a:rPr lang="en-US"/>
                  <a:t> VGG16 &amp; AlexNet on Broden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139323-CA77-48F1-9552-513EAF99B4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96" t="-1373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2517C0-4F9D-411B-B7E5-AAAA51A615A4}"/>
              </a:ext>
            </a:extLst>
          </p:cNvPr>
          <p:cNvSpPr/>
          <p:nvPr/>
        </p:nvSpPr>
        <p:spPr>
          <a:xfrm>
            <a:off x="3943322" y="51470"/>
            <a:ext cx="99234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Efficiency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9BF9E1-8557-45A9-A38E-1ABB76DE2B52}"/>
              </a:ext>
            </a:extLst>
          </p:cNvPr>
          <p:cNvSpPr/>
          <p:nvPr/>
        </p:nvSpPr>
        <p:spPr>
          <a:xfrm>
            <a:off x="5047839" y="51470"/>
            <a:ext cx="1224136" cy="2766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Performance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FCD299-609C-420C-96F1-2C3B171AAA83}"/>
              </a:ext>
            </a:extLst>
          </p:cNvPr>
          <p:cNvSpPr/>
          <p:nvPr/>
        </p:nvSpPr>
        <p:spPr>
          <a:xfrm>
            <a:off x="6384145" y="51470"/>
            <a:ext cx="69402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Data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8AB17F-DFC3-4DEA-AF2F-B0D39DDF1191}"/>
              </a:ext>
            </a:extLst>
          </p:cNvPr>
          <p:cNvSpPr/>
          <p:nvPr/>
        </p:nvSpPr>
        <p:spPr>
          <a:xfrm>
            <a:off x="7190341" y="51470"/>
            <a:ext cx="69402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(Task)</a:t>
            </a:r>
          </a:p>
        </p:txBody>
      </p:sp>
    </p:spTree>
    <p:extLst>
      <p:ext uri="{BB962C8B-B14F-4D97-AF65-F5344CB8AC3E}">
        <p14:creationId xmlns:p14="http://schemas.microsoft.com/office/powerpoint/2010/main" val="41304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BF0B2-5520-40F3-BDF2-9E8D2B3FE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Improving State-of-the-art: Performance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A062F4-B24B-41F3-A731-6FEAC6ED1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110" r="46334"/>
          <a:stretch/>
        </p:blipFill>
        <p:spPr>
          <a:xfrm>
            <a:off x="539552" y="1456002"/>
            <a:ext cx="2426822" cy="3059964"/>
          </a:xfr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1C5D58F-5D25-48D2-B631-B505B6263C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241" t="8110" r="47215"/>
          <a:stretch/>
        </p:blipFill>
        <p:spPr>
          <a:xfrm>
            <a:off x="3111913" y="1456002"/>
            <a:ext cx="1890341" cy="305996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48B9F79-0BFA-4CCD-8713-0725122B1E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345" t="8110"/>
          <a:stretch/>
        </p:blipFill>
        <p:spPr>
          <a:xfrm>
            <a:off x="5148064" y="1456002"/>
            <a:ext cx="3986062" cy="30599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1D731C-3BE3-4379-A41C-585BB14D4C28}"/>
              </a:ext>
            </a:extLst>
          </p:cNvPr>
          <p:cNvSpPr txBox="1"/>
          <p:nvPr/>
        </p:nvSpPr>
        <p:spPr>
          <a:xfrm>
            <a:off x="1393970" y="1122298"/>
            <a:ext cx="148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/>
              <a:t>arm</a:t>
            </a:r>
            <a:endParaRPr lang="en-US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744CA-1116-4057-8735-D7F2790C3341}"/>
              </a:ext>
            </a:extLst>
          </p:cNvPr>
          <p:cNvSpPr txBox="1"/>
          <p:nvPr/>
        </p:nvSpPr>
        <p:spPr>
          <a:xfrm>
            <a:off x="3480433" y="1122298"/>
            <a:ext cx="148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/>
              <a:t>leg</a:t>
            </a:r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3D64EB-228F-4A4A-A305-CA7699AE7EF0}"/>
              </a:ext>
            </a:extLst>
          </p:cNvPr>
          <p:cNvSpPr txBox="1"/>
          <p:nvPr/>
        </p:nvSpPr>
        <p:spPr>
          <a:xfrm>
            <a:off x="5536812" y="1122298"/>
            <a:ext cx="148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eye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3574A3-A64C-4F13-A9CF-303778386D19}"/>
              </a:ext>
            </a:extLst>
          </p:cNvPr>
          <p:cNvSpPr txBox="1"/>
          <p:nvPr/>
        </p:nvSpPr>
        <p:spPr>
          <a:xfrm>
            <a:off x="301410" y="951139"/>
            <a:ext cx="118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VGG16: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0856CC4-CCEE-4CF6-8390-BC929B6DEBA7}"/>
              </a:ext>
            </a:extLst>
          </p:cNvPr>
          <p:cNvSpPr/>
          <p:nvPr/>
        </p:nvSpPr>
        <p:spPr>
          <a:xfrm>
            <a:off x="3943322" y="51470"/>
            <a:ext cx="99234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Efficiency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D19DBC1-7278-42F3-8AD0-AB2BC56C27BF}"/>
              </a:ext>
            </a:extLst>
          </p:cNvPr>
          <p:cNvSpPr/>
          <p:nvPr/>
        </p:nvSpPr>
        <p:spPr>
          <a:xfrm>
            <a:off x="5047839" y="51470"/>
            <a:ext cx="1224136" cy="2766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Performance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EC6BAFF-5B85-4CF1-A256-6B313771B1A4}"/>
              </a:ext>
            </a:extLst>
          </p:cNvPr>
          <p:cNvSpPr/>
          <p:nvPr/>
        </p:nvSpPr>
        <p:spPr>
          <a:xfrm>
            <a:off x="6384145" y="51470"/>
            <a:ext cx="69402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Data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1AE3CBE-57FE-42DA-BF58-DB3B969F70C5}"/>
              </a:ext>
            </a:extLst>
          </p:cNvPr>
          <p:cNvSpPr/>
          <p:nvPr/>
        </p:nvSpPr>
        <p:spPr>
          <a:xfrm>
            <a:off x="7190341" y="51470"/>
            <a:ext cx="69402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(Task)</a:t>
            </a:r>
          </a:p>
        </p:txBody>
      </p:sp>
    </p:spTree>
    <p:extLst>
      <p:ext uri="{BB962C8B-B14F-4D97-AF65-F5344CB8AC3E}">
        <p14:creationId xmlns:p14="http://schemas.microsoft.com/office/powerpoint/2010/main" val="3036767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12306-2866-4FC0-8A7C-CDE87F34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Improving State-of-the-art: New Data</a:t>
            </a:r>
            <a:br>
              <a:rPr lang="en-US"/>
            </a:br>
            <a:r>
              <a:rPr lang="en-US" sz="2000"/>
              <a:t>based on MS COCO keypoints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B7822-C06C-4042-A60B-9A995CC87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Body part masks from MS COCO keypoints </a:t>
            </a:r>
            <a:r>
              <a:rPr lang="en-US" sz="1400"/>
              <a:t>(Lin et al. 2014)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3D0F81-9A1A-4E46-AA6D-13EEF3AD0BB4}"/>
              </a:ext>
            </a:extLst>
          </p:cNvPr>
          <p:cNvGrpSpPr/>
          <p:nvPr/>
        </p:nvGrpSpPr>
        <p:grpSpPr>
          <a:xfrm>
            <a:off x="976482" y="1836187"/>
            <a:ext cx="4071357" cy="2517726"/>
            <a:chOff x="611560" y="2158146"/>
            <a:chExt cx="2572747" cy="1493724"/>
          </a:xfrm>
        </p:grpSpPr>
        <p:pic>
          <p:nvPicPr>
            <p:cNvPr id="8" name="Picture 7" descr="Calendar&#10;&#10;Description automatically generated">
              <a:extLst>
                <a:ext uri="{FF2B5EF4-FFF2-40B4-BE49-F238E27FC236}">
                  <a16:creationId xmlns:a16="http://schemas.microsoft.com/office/drawing/2014/main" id="{7993C958-BCCC-4E11-9288-D5EA5DB992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596" r="71864" b="32156"/>
            <a:stretch/>
          </p:blipFill>
          <p:spPr>
            <a:xfrm>
              <a:off x="611560" y="2391508"/>
              <a:ext cx="2572747" cy="1260362"/>
            </a:xfrm>
            <a:prstGeom prst="rect">
              <a:avLst/>
            </a:prstGeom>
          </p:spPr>
        </p:pic>
        <p:pic>
          <p:nvPicPr>
            <p:cNvPr id="9" name="Picture 8" descr="Calendar&#10;&#10;Description automatically generated">
              <a:extLst>
                <a:ext uri="{FF2B5EF4-FFF2-40B4-BE49-F238E27FC236}">
                  <a16:creationId xmlns:a16="http://schemas.microsoft.com/office/drawing/2014/main" id="{E29E8536-00ED-481B-85A8-14A92507A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089" r="72496" b="95162"/>
            <a:stretch/>
          </p:blipFill>
          <p:spPr>
            <a:xfrm>
              <a:off x="611560" y="2158146"/>
              <a:ext cx="2514965" cy="239037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F0DDAFE-006D-4748-B6F9-89E817AF8110}"/>
              </a:ext>
            </a:extLst>
          </p:cNvPr>
          <p:cNvSpPr/>
          <p:nvPr/>
        </p:nvSpPr>
        <p:spPr>
          <a:xfrm>
            <a:off x="3943322" y="51470"/>
            <a:ext cx="99234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Efficiency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50BB03-8749-4597-B760-F524EEC3046E}"/>
              </a:ext>
            </a:extLst>
          </p:cNvPr>
          <p:cNvSpPr/>
          <p:nvPr/>
        </p:nvSpPr>
        <p:spPr>
          <a:xfrm>
            <a:off x="5047839" y="51470"/>
            <a:ext cx="1224136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Performance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7A30088-AC15-4CB8-A399-0A1F98B91A29}"/>
              </a:ext>
            </a:extLst>
          </p:cNvPr>
          <p:cNvSpPr/>
          <p:nvPr/>
        </p:nvSpPr>
        <p:spPr>
          <a:xfrm>
            <a:off x="6384145" y="51470"/>
            <a:ext cx="694027" cy="2766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Data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290C2C-E111-4217-AA8F-055769B1A092}"/>
              </a:ext>
            </a:extLst>
          </p:cNvPr>
          <p:cNvSpPr/>
          <p:nvPr/>
        </p:nvSpPr>
        <p:spPr>
          <a:xfrm>
            <a:off x="7190341" y="51470"/>
            <a:ext cx="69402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(Task)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B81FC-0C53-4D5C-A804-0D1F61EC5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155" y="1728851"/>
            <a:ext cx="3170309" cy="296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1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3B38B-7643-4A5C-8391-9E357938B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Improving State-of-the-art: Adaptive Kernels?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9DD7D-207F-408D-8AD4-E53F8A29B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Possible problem:</a:t>
            </a:r>
            <a:r>
              <a:rPr lang="en-US"/>
              <a:t> too small receptive field</a:t>
            </a:r>
            <a:br>
              <a:rPr lang="en-US"/>
            </a:b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/>
              <a:t>Texture bias</a:t>
            </a:r>
          </a:p>
          <a:p>
            <a:r>
              <a:rPr lang="en-US" b="1"/>
              <a:t>Idea:</a:t>
            </a:r>
            <a:r>
              <a:rPr lang="en-US"/>
              <a:t> Adaptive kernels</a:t>
            </a:r>
          </a:p>
          <a:p>
            <a:r>
              <a:rPr lang="en-US" b="1"/>
              <a:t>Results </a:t>
            </a:r>
            <a:r>
              <a:rPr lang="en-US"/>
              <a:t>for</a:t>
            </a:r>
            <a:br>
              <a:rPr lang="en-US"/>
            </a:br>
            <a:r>
              <a:rPr lang="en-US"/>
              <a:t>VGG16 &amp; AlexNet on COCO:</a:t>
            </a:r>
            <a:br>
              <a:rPr lang="en-US"/>
            </a:br>
            <a:r>
              <a:rPr lang="en-US"/>
              <a:t>unnecessary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0F4C5FA-DFB5-4239-952E-2452D69D59E1}"/>
              </a:ext>
            </a:extLst>
          </p:cNvPr>
          <p:cNvSpPr/>
          <p:nvPr/>
        </p:nvSpPr>
        <p:spPr>
          <a:xfrm>
            <a:off x="3943322" y="51470"/>
            <a:ext cx="99234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Efficiency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DE4A8A-72D2-4E0D-82D0-D43D428D06E7}"/>
              </a:ext>
            </a:extLst>
          </p:cNvPr>
          <p:cNvSpPr/>
          <p:nvPr/>
        </p:nvSpPr>
        <p:spPr>
          <a:xfrm>
            <a:off x="5047839" y="51470"/>
            <a:ext cx="1224136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Performance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27103A-F992-4347-98F1-221CFA8F5108}"/>
              </a:ext>
            </a:extLst>
          </p:cNvPr>
          <p:cNvSpPr/>
          <p:nvPr/>
        </p:nvSpPr>
        <p:spPr>
          <a:xfrm>
            <a:off x="6384145" y="51470"/>
            <a:ext cx="69402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Data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A30EFB-422D-4C0D-B224-F5D1D311BE6C}"/>
              </a:ext>
            </a:extLst>
          </p:cNvPr>
          <p:cNvSpPr/>
          <p:nvPr/>
        </p:nvSpPr>
        <p:spPr>
          <a:xfrm>
            <a:off x="7190341" y="51470"/>
            <a:ext cx="694027" cy="2766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(Task)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A0E622-4F2B-4312-A28E-1B9C7E8B7F49}"/>
              </a:ext>
            </a:extLst>
          </p:cNvPr>
          <p:cNvGrpSpPr/>
          <p:nvPr/>
        </p:nvGrpSpPr>
        <p:grpSpPr>
          <a:xfrm>
            <a:off x="4607496" y="1746317"/>
            <a:ext cx="4536504" cy="2248542"/>
            <a:chOff x="4672075" y="915566"/>
            <a:chExt cx="4536504" cy="2248542"/>
          </a:xfrm>
        </p:grpSpPr>
        <p:pic>
          <p:nvPicPr>
            <p:cNvPr id="11" name="Content Placeholder 40">
              <a:extLst>
                <a:ext uri="{FF2B5EF4-FFF2-40B4-BE49-F238E27FC236}">
                  <a16:creationId xmlns:a16="http://schemas.microsoft.com/office/drawing/2014/main" id="{DE483AB5-432F-444A-A4C7-D9386D7EE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858" t="11742" r="21619" b="76515"/>
            <a:stretch/>
          </p:blipFill>
          <p:spPr>
            <a:xfrm>
              <a:off x="4961139" y="1502176"/>
              <a:ext cx="1661928" cy="1661932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39C8E81-EB74-46DF-A877-8BCAD56CE217}"/>
                </a:ext>
              </a:extLst>
            </p:cNvPr>
            <p:cNvGrpSpPr/>
            <p:nvPr/>
          </p:nvGrpSpPr>
          <p:grpSpPr>
            <a:xfrm>
              <a:off x="5436685" y="2107632"/>
              <a:ext cx="377126" cy="502390"/>
              <a:chOff x="7308601" y="1647650"/>
              <a:chExt cx="391847" cy="522000"/>
            </a:xfrm>
            <a:noFill/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3F54046-0D6F-467C-B4D9-C7AA5C7A207B}"/>
                  </a:ext>
                </a:extLst>
              </p:cNvPr>
              <p:cNvGrpSpPr/>
              <p:nvPr/>
            </p:nvGrpSpPr>
            <p:grpSpPr>
              <a:xfrm>
                <a:off x="7308653" y="1778151"/>
                <a:ext cx="391795" cy="130500"/>
                <a:chOff x="7308653" y="1778151"/>
                <a:chExt cx="391795" cy="130500"/>
              </a:xfrm>
              <a:grp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7EAAF40F-109D-4418-A369-ADD4ACFCEE1F}"/>
                    </a:ext>
                  </a:extLst>
                </p:cNvPr>
                <p:cNvSpPr/>
                <p:nvPr/>
              </p:nvSpPr>
              <p:spPr>
                <a:xfrm>
                  <a:off x="7439100" y="1778151"/>
                  <a:ext cx="130499" cy="130500"/>
                </a:xfrm>
                <a:prstGeom prst="rect">
                  <a:avLst/>
                </a:prstGeom>
                <a:solidFill>
                  <a:srgbClr val="FFC000"/>
                </a:solidFill>
                <a:ln w="34925">
                  <a:solidFill>
                    <a:schemeClr val="accent2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C2C352E-93DE-447D-AA1B-6A330A1A3F9E}"/>
                    </a:ext>
                  </a:extLst>
                </p:cNvPr>
                <p:cNvSpPr/>
                <p:nvPr/>
              </p:nvSpPr>
              <p:spPr>
                <a:xfrm>
                  <a:off x="7569949" y="1778151"/>
                  <a:ext cx="130499" cy="130500"/>
                </a:xfrm>
                <a:prstGeom prst="rect">
                  <a:avLst/>
                </a:prstGeom>
                <a:solidFill>
                  <a:schemeClr val="accent2">
                    <a:alpha val="30000"/>
                  </a:schemeClr>
                </a:solidFill>
                <a:ln w="34925">
                  <a:solidFill>
                    <a:schemeClr val="accent2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3AC6C3B-CBD2-442D-98AB-3FDBDB579AC5}"/>
                    </a:ext>
                  </a:extLst>
                </p:cNvPr>
                <p:cNvSpPr/>
                <p:nvPr/>
              </p:nvSpPr>
              <p:spPr>
                <a:xfrm>
                  <a:off x="7308653" y="1778151"/>
                  <a:ext cx="130499" cy="130500"/>
                </a:xfrm>
                <a:prstGeom prst="rect">
                  <a:avLst/>
                </a:prstGeom>
                <a:solidFill>
                  <a:schemeClr val="accent2">
                    <a:alpha val="30000"/>
                  </a:schemeClr>
                </a:solidFill>
                <a:ln w="34925">
                  <a:solidFill>
                    <a:schemeClr val="accent2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577C41E2-7813-48F4-94C6-96BFFE70524A}"/>
                  </a:ext>
                </a:extLst>
              </p:cNvPr>
              <p:cNvGrpSpPr/>
              <p:nvPr/>
            </p:nvGrpSpPr>
            <p:grpSpPr>
              <a:xfrm>
                <a:off x="7308653" y="2039150"/>
                <a:ext cx="389400" cy="130500"/>
                <a:chOff x="7308653" y="2039150"/>
                <a:chExt cx="389400" cy="130500"/>
              </a:xfrm>
              <a:grpFill/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9105E24-5132-4087-9820-DDBDDF7B806C}"/>
                    </a:ext>
                  </a:extLst>
                </p:cNvPr>
                <p:cNvSpPr/>
                <p:nvPr/>
              </p:nvSpPr>
              <p:spPr>
                <a:xfrm>
                  <a:off x="7439100" y="2039150"/>
                  <a:ext cx="130499" cy="130500"/>
                </a:xfrm>
                <a:prstGeom prst="rect">
                  <a:avLst/>
                </a:prstGeom>
                <a:solidFill>
                  <a:schemeClr val="accent2">
                    <a:alpha val="30000"/>
                  </a:schemeClr>
                </a:solidFill>
                <a:ln w="34925">
                  <a:solidFill>
                    <a:schemeClr val="accent2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20267475-9434-4B6C-A034-E933DDA48A85}"/>
                    </a:ext>
                  </a:extLst>
                </p:cNvPr>
                <p:cNvSpPr/>
                <p:nvPr/>
              </p:nvSpPr>
              <p:spPr>
                <a:xfrm>
                  <a:off x="7567554" y="2039150"/>
                  <a:ext cx="130499" cy="130500"/>
                </a:xfrm>
                <a:prstGeom prst="rect">
                  <a:avLst/>
                </a:prstGeom>
                <a:solidFill>
                  <a:schemeClr val="accent2">
                    <a:alpha val="30000"/>
                  </a:schemeClr>
                </a:solidFill>
                <a:ln w="34925">
                  <a:solidFill>
                    <a:schemeClr val="accent2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AC3284A-4702-4168-8138-3D8910C5C0D7}"/>
                    </a:ext>
                  </a:extLst>
                </p:cNvPr>
                <p:cNvSpPr/>
                <p:nvPr/>
              </p:nvSpPr>
              <p:spPr>
                <a:xfrm>
                  <a:off x="7308653" y="2039150"/>
                  <a:ext cx="130499" cy="130500"/>
                </a:xfrm>
                <a:prstGeom prst="rect">
                  <a:avLst/>
                </a:prstGeom>
                <a:solidFill>
                  <a:schemeClr val="accent2">
                    <a:alpha val="30000"/>
                  </a:schemeClr>
                </a:solidFill>
                <a:ln w="34925">
                  <a:solidFill>
                    <a:schemeClr val="accent2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00B146A-E5FE-4ED9-824C-CF7AEE5D4C18}"/>
                  </a:ext>
                </a:extLst>
              </p:cNvPr>
              <p:cNvGrpSpPr/>
              <p:nvPr/>
            </p:nvGrpSpPr>
            <p:grpSpPr>
              <a:xfrm>
                <a:off x="7308653" y="1908651"/>
                <a:ext cx="391096" cy="130500"/>
                <a:chOff x="7308653" y="1908651"/>
                <a:chExt cx="391096" cy="130500"/>
              </a:xfrm>
              <a:grp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6BC0E89-2050-4584-9DE4-528943A69F54}"/>
                    </a:ext>
                  </a:extLst>
                </p:cNvPr>
                <p:cNvSpPr/>
                <p:nvPr/>
              </p:nvSpPr>
              <p:spPr>
                <a:xfrm>
                  <a:off x="7439100" y="1908651"/>
                  <a:ext cx="130499" cy="130500"/>
                </a:xfrm>
                <a:prstGeom prst="rect">
                  <a:avLst/>
                </a:prstGeom>
                <a:solidFill>
                  <a:schemeClr val="accent2">
                    <a:alpha val="30000"/>
                  </a:schemeClr>
                </a:solidFill>
                <a:ln w="34925">
                  <a:solidFill>
                    <a:schemeClr val="accent2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2F29FDC-51F3-42F5-AB7B-A3F6502556FA}"/>
                    </a:ext>
                  </a:extLst>
                </p:cNvPr>
                <p:cNvSpPr/>
                <p:nvPr/>
              </p:nvSpPr>
              <p:spPr>
                <a:xfrm>
                  <a:off x="7569250" y="1908651"/>
                  <a:ext cx="130499" cy="130500"/>
                </a:xfrm>
                <a:prstGeom prst="rect">
                  <a:avLst/>
                </a:prstGeom>
                <a:solidFill>
                  <a:schemeClr val="accent2">
                    <a:alpha val="30000"/>
                  </a:schemeClr>
                </a:solidFill>
                <a:ln w="34925">
                  <a:solidFill>
                    <a:schemeClr val="accent2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29C73DB-B9D4-4936-9B05-531E009A423D}"/>
                    </a:ext>
                  </a:extLst>
                </p:cNvPr>
                <p:cNvSpPr/>
                <p:nvPr/>
              </p:nvSpPr>
              <p:spPr>
                <a:xfrm>
                  <a:off x="7308653" y="1908651"/>
                  <a:ext cx="130499" cy="130500"/>
                </a:xfrm>
                <a:prstGeom prst="rect">
                  <a:avLst/>
                </a:prstGeom>
                <a:solidFill>
                  <a:schemeClr val="accent2">
                    <a:alpha val="30000"/>
                  </a:schemeClr>
                </a:solidFill>
                <a:ln w="34925">
                  <a:solidFill>
                    <a:schemeClr val="accent2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775F373-2369-44EA-8535-D8C65F1BBE6A}"/>
                  </a:ext>
                </a:extLst>
              </p:cNvPr>
              <p:cNvGrpSpPr/>
              <p:nvPr/>
            </p:nvGrpSpPr>
            <p:grpSpPr>
              <a:xfrm>
                <a:off x="7308601" y="1647650"/>
                <a:ext cx="391795" cy="130500"/>
                <a:chOff x="7308601" y="1647650"/>
                <a:chExt cx="391795" cy="130500"/>
              </a:xfrm>
              <a:grpFill/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D5CFF6C-A79D-4D72-9BD2-953A81263409}"/>
                    </a:ext>
                  </a:extLst>
                </p:cNvPr>
                <p:cNvSpPr/>
                <p:nvPr/>
              </p:nvSpPr>
              <p:spPr>
                <a:xfrm>
                  <a:off x="7439048" y="1647650"/>
                  <a:ext cx="130499" cy="130500"/>
                </a:xfrm>
                <a:prstGeom prst="rect">
                  <a:avLst/>
                </a:prstGeom>
                <a:solidFill>
                  <a:schemeClr val="accent2">
                    <a:alpha val="30000"/>
                  </a:schemeClr>
                </a:solidFill>
                <a:ln w="34925">
                  <a:solidFill>
                    <a:schemeClr val="accent2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A6E8A84B-181F-4FBF-BA16-7C0EB1BF38E9}"/>
                    </a:ext>
                  </a:extLst>
                </p:cNvPr>
                <p:cNvSpPr/>
                <p:nvPr/>
              </p:nvSpPr>
              <p:spPr>
                <a:xfrm>
                  <a:off x="7569897" y="1647650"/>
                  <a:ext cx="130499" cy="130500"/>
                </a:xfrm>
                <a:prstGeom prst="rect">
                  <a:avLst/>
                </a:prstGeom>
                <a:solidFill>
                  <a:schemeClr val="accent2">
                    <a:alpha val="30000"/>
                  </a:schemeClr>
                </a:solidFill>
                <a:ln w="34925">
                  <a:solidFill>
                    <a:schemeClr val="accent2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378DBD1-388E-4183-B405-BF0AC1604C2B}"/>
                    </a:ext>
                  </a:extLst>
                </p:cNvPr>
                <p:cNvSpPr/>
                <p:nvPr/>
              </p:nvSpPr>
              <p:spPr>
                <a:xfrm>
                  <a:off x="7308601" y="1647650"/>
                  <a:ext cx="130499" cy="130500"/>
                </a:xfrm>
                <a:prstGeom prst="rect">
                  <a:avLst/>
                </a:prstGeom>
                <a:solidFill>
                  <a:schemeClr val="accent2">
                    <a:alpha val="30000"/>
                  </a:schemeClr>
                </a:solidFill>
                <a:ln w="34925">
                  <a:solidFill>
                    <a:schemeClr val="accent2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 err="1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32F90AA-CC52-4FFA-BCD4-58B6116C671A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5685904" y="2296027"/>
              <a:ext cx="991903" cy="5584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DD0E480-5AFF-47CE-970E-32579B6E50AC}"/>
                </a:ext>
              </a:extLst>
            </p:cNvPr>
            <p:cNvSpPr/>
            <p:nvPr/>
          </p:nvSpPr>
          <p:spPr>
            <a:xfrm>
              <a:off x="4672075" y="915566"/>
              <a:ext cx="227885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1">
                  <a:latin typeface="+mj-lt"/>
                </a:rPr>
                <a:t>Receptive field to predict one mask pixel: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3656A454-FD03-4D18-8938-71AA66DFC5D4}"/>
                    </a:ext>
                  </a:extLst>
                </p:cNvPr>
                <p:cNvSpPr/>
                <p:nvPr/>
              </p:nvSpPr>
              <p:spPr>
                <a:xfrm>
                  <a:off x="6677807" y="2669831"/>
                  <a:ext cx="253077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800">
                      <a:latin typeface="+mj-lt"/>
                    </a:rPr>
                    <a:t>Net2Vec: </a:t>
                  </a:r>
                  <a14:m>
                    <m:oMath xmlns:m="http://schemas.openxmlformats.org/officeDocument/2006/math"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×1</m:t>
                      </m:r>
                    </m:oMath>
                  </a14:m>
                  <a:r>
                    <a:rPr lang="en-US" sz="1800">
                      <a:latin typeface="+mj-lt"/>
                    </a:rPr>
                    <a:t> conv</a:t>
                  </a: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908AF49-D575-4DD7-B3DE-9647D1F5B3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807" y="2669831"/>
                  <a:ext cx="2530772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FFEBCFD-A413-4806-8285-9F7D5B468460}"/>
                    </a:ext>
                  </a:extLst>
                </p:cNvPr>
                <p:cNvSpPr/>
                <p:nvPr/>
              </p:nvSpPr>
              <p:spPr>
                <a:xfrm>
                  <a:off x="6779126" y="1933032"/>
                  <a:ext cx="230336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800">
                      <a:latin typeface="+mj-lt"/>
                    </a:rPr>
                    <a:t>Adaptive: </a:t>
                  </a:r>
                  <a14:m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×4</m:t>
                      </m:r>
                    </m:oMath>
                  </a14:m>
                  <a:r>
                    <a:rPr lang="en-US" sz="1800">
                      <a:latin typeface="+mj-lt"/>
                    </a:rPr>
                    <a:t> conv</a:t>
                  </a: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FFEBCFD-A413-4806-8285-9F7D5B4684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9126" y="1933032"/>
                  <a:ext cx="230336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587" t="-8197" r="-158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17536F2D-6635-4E71-9402-A8A2363539C6}"/>
                </a:ext>
              </a:extLst>
            </p:cNvPr>
            <p:cNvSpPr/>
            <p:nvPr/>
          </p:nvSpPr>
          <p:spPr>
            <a:xfrm>
              <a:off x="5863023" y="2104738"/>
              <a:ext cx="151429" cy="505019"/>
            </a:xfrm>
            <a:prstGeom prst="rightBrace">
              <a:avLst>
                <a:gd name="adj1" fmla="val 41830"/>
                <a:gd name="adj2" fmla="val 50000"/>
              </a:avLst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1E742B-A755-45B8-8085-7DBA0B9125EE}"/>
                </a:ext>
              </a:extLst>
            </p:cNvPr>
            <p:cNvCxnSpPr>
              <a:cxnSpLocks/>
              <a:stCxn id="17" idx="1"/>
              <a:endCxn id="16" idx="1"/>
            </p:cNvCxnSpPr>
            <p:nvPr/>
          </p:nvCxnSpPr>
          <p:spPr>
            <a:xfrm flipV="1">
              <a:off x="6014452" y="2117698"/>
              <a:ext cx="764674" cy="23955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258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3B38B-7643-4A5C-8391-9E357938B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Improving State-of-the-art: Detection?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9DD7D-207F-408D-8AD4-E53F8A29B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b="1"/>
              <a:t>Problem:</a:t>
            </a:r>
            <a:br>
              <a:rPr lang="de-DE" sz="2000"/>
            </a:br>
            <a:r>
              <a:rPr lang="de-DE" sz="2000"/>
              <a:t>Sometimes </a:t>
            </a:r>
            <a:r>
              <a:rPr lang="de-DE" sz="2000" i="1"/>
              <a:t>localization </a:t>
            </a:r>
            <a:r>
              <a:rPr lang="de-DE" sz="2000"/>
              <a:t>needed</a:t>
            </a:r>
            <a:br>
              <a:rPr lang="de-DE" sz="2000"/>
            </a:br>
            <a:r>
              <a:rPr lang="de-DE" sz="2000">
                <a:sym typeface="Wingdings" panose="05000000000000000000" pitchFamily="2" charset="2"/>
              </a:rPr>
              <a:t> Predict </a:t>
            </a:r>
            <a:r>
              <a:rPr lang="de-DE" sz="2000" i="1">
                <a:sym typeface="Wingdings" panose="05000000000000000000" pitchFamily="2" charset="2"/>
              </a:rPr>
              <a:t>centers</a:t>
            </a:r>
            <a:r>
              <a:rPr lang="de-DE" sz="2000">
                <a:sym typeface="Wingdings" panose="05000000000000000000" pitchFamily="2" charset="2"/>
              </a:rPr>
              <a:t>, not segmentation</a:t>
            </a:r>
          </a:p>
          <a:p>
            <a:r>
              <a:rPr lang="de-DE" sz="2000" b="1">
                <a:sym typeface="Wingdings" panose="05000000000000000000" pitchFamily="2" charset="2"/>
              </a:rPr>
              <a:t>Idea:</a:t>
            </a:r>
          </a:p>
          <a:p>
            <a:pPr lvl="1"/>
            <a:r>
              <a:rPr lang="de-DE" sz="1800">
                <a:sym typeface="Wingdings" panose="05000000000000000000" pitchFamily="2" charset="2"/>
              </a:rPr>
              <a:t>Train to predict heatmap (=distribution)</a:t>
            </a:r>
            <a:br>
              <a:rPr lang="de-DE" sz="1800">
                <a:sym typeface="Wingdings" panose="05000000000000000000" pitchFamily="2" charset="2"/>
              </a:rPr>
            </a:br>
            <a:r>
              <a:rPr lang="de-DE" sz="1800">
                <a:sym typeface="Wingdings" panose="05000000000000000000" pitchFamily="2" charset="2"/>
              </a:rPr>
              <a:t>(</a:t>
            </a:r>
            <a:r>
              <a:rPr lang="de-DE" sz="1800" strike="sngStrike">
                <a:sym typeface="Wingdings" panose="05000000000000000000" pitchFamily="2" charset="2"/>
              </a:rPr>
              <a:t>KL Div</a:t>
            </a:r>
            <a:r>
              <a:rPr lang="de-DE" sz="1800">
                <a:sym typeface="Wingdings" panose="05000000000000000000" pitchFamily="2" charset="2"/>
              </a:rPr>
              <a:t>, Focal Loss </a:t>
            </a:r>
            <a:r>
              <a:rPr lang="de-DE" sz="1400">
                <a:sym typeface="Wingdings" panose="05000000000000000000" pitchFamily="2" charset="2"/>
              </a:rPr>
              <a:t>(Zhou et al. 2019)</a:t>
            </a:r>
            <a:r>
              <a:rPr lang="de-DE" sz="180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de-DE" sz="1800">
                <a:sym typeface="Wingdings" panose="05000000000000000000" pitchFamily="2" charset="2"/>
              </a:rPr>
              <a:t>Peaks = center points</a:t>
            </a:r>
          </a:p>
          <a:p>
            <a:r>
              <a:rPr lang="de-DE" sz="2000" b="1">
                <a:sym typeface="Wingdings" panose="05000000000000000000" pitchFamily="2" charset="2"/>
              </a:rPr>
              <a:t>Results:</a:t>
            </a:r>
            <a:br>
              <a:rPr lang="de-DE" sz="2000" b="1">
                <a:sym typeface="Wingdings" panose="05000000000000000000" pitchFamily="2" charset="2"/>
              </a:rPr>
            </a:br>
            <a:r>
              <a:rPr lang="de-DE" sz="2000">
                <a:sym typeface="Wingdings" panose="05000000000000000000" pitchFamily="2" charset="2"/>
              </a:rPr>
              <a:t>works fairly well</a:t>
            </a:r>
            <a:endParaRPr lang="de-DE" sz="2000"/>
          </a:p>
          <a:p>
            <a:endParaRPr lang="en-US" sz="20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0F4C5FA-DFB5-4239-952E-2452D69D59E1}"/>
              </a:ext>
            </a:extLst>
          </p:cNvPr>
          <p:cNvSpPr/>
          <p:nvPr/>
        </p:nvSpPr>
        <p:spPr>
          <a:xfrm>
            <a:off x="3943322" y="51470"/>
            <a:ext cx="99234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Efficiency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DE4A8A-72D2-4E0D-82D0-D43D428D06E7}"/>
              </a:ext>
            </a:extLst>
          </p:cNvPr>
          <p:cNvSpPr/>
          <p:nvPr/>
        </p:nvSpPr>
        <p:spPr>
          <a:xfrm>
            <a:off x="5047839" y="51470"/>
            <a:ext cx="1224136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Performance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27103A-F992-4347-98F1-221CFA8F5108}"/>
              </a:ext>
            </a:extLst>
          </p:cNvPr>
          <p:cNvSpPr/>
          <p:nvPr/>
        </p:nvSpPr>
        <p:spPr>
          <a:xfrm>
            <a:off x="6384145" y="51470"/>
            <a:ext cx="69402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Data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A30EFB-422D-4C0D-B224-F5D1D311BE6C}"/>
              </a:ext>
            </a:extLst>
          </p:cNvPr>
          <p:cNvSpPr/>
          <p:nvPr/>
        </p:nvSpPr>
        <p:spPr>
          <a:xfrm>
            <a:off x="7190341" y="51470"/>
            <a:ext cx="694027" cy="2766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(Task)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EE0620F-138E-4C81-A399-B672988446FA}"/>
              </a:ext>
            </a:extLst>
          </p:cNvPr>
          <p:cNvSpPr txBox="1">
            <a:spLocks/>
          </p:cNvSpPr>
          <p:nvPr/>
        </p:nvSpPr>
        <p:spPr>
          <a:xfrm>
            <a:off x="395288" y="1347788"/>
            <a:ext cx="4680767" cy="28082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+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de-DE" kern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67D1E6-4923-45C9-B366-0AC3B2FEADC5}"/>
              </a:ext>
            </a:extLst>
          </p:cNvPr>
          <p:cNvGrpSpPr/>
          <p:nvPr/>
        </p:nvGrpSpPr>
        <p:grpSpPr>
          <a:xfrm>
            <a:off x="5220072" y="843558"/>
            <a:ext cx="3865744" cy="1653588"/>
            <a:chOff x="4830540" y="574180"/>
            <a:chExt cx="3865744" cy="16535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295114E-2786-4979-970A-6B4B87C5FE98}"/>
                </a:ext>
              </a:extLst>
            </p:cNvPr>
            <p:cNvGrpSpPr/>
            <p:nvPr/>
          </p:nvGrpSpPr>
          <p:grpSpPr>
            <a:xfrm>
              <a:off x="4916124" y="970574"/>
              <a:ext cx="3780160" cy="1257194"/>
              <a:chOff x="3305175" y="1301042"/>
              <a:chExt cx="7675515" cy="25527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4BCA19F-81A7-44FF-8EE1-4A7B1BD51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37515" y="1301042"/>
                <a:ext cx="2543175" cy="25527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99B5B9B-9C81-44E4-98DF-0C2CA7E5D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05175" y="1304925"/>
                <a:ext cx="2533650" cy="253365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417A994-B5D5-4856-AAEA-26759D8E0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1345" y="1304925"/>
                <a:ext cx="2533650" cy="2514600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D7277B-9A81-410E-A9A2-026449396409}"/>
                </a:ext>
              </a:extLst>
            </p:cNvPr>
            <p:cNvSpPr/>
            <p:nvPr/>
          </p:nvSpPr>
          <p:spPr>
            <a:xfrm>
              <a:off x="4830540" y="574180"/>
              <a:ext cx="16081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>
                  <a:sym typeface="Wingdings" panose="05000000000000000000" pitchFamily="2" charset="2"/>
                </a:rPr>
                <a:t>Segmentation</a:t>
              </a:r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941A1C-5B63-4E8E-BC98-66F021D5EE72}"/>
              </a:ext>
            </a:extLst>
          </p:cNvPr>
          <p:cNvGrpSpPr/>
          <p:nvPr/>
        </p:nvGrpSpPr>
        <p:grpSpPr>
          <a:xfrm>
            <a:off x="5220407" y="2571750"/>
            <a:ext cx="2874505" cy="1685908"/>
            <a:chOff x="4830876" y="2302372"/>
            <a:chExt cx="2823826" cy="165618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905D49-40B4-4B3C-9389-30DC4357C038}"/>
                </a:ext>
              </a:extLst>
            </p:cNvPr>
            <p:cNvSpPr/>
            <p:nvPr/>
          </p:nvSpPr>
          <p:spPr>
            <a:xfrm>
              <a:off x="4830876" y="2302372"/>
              <a:ext cx="2823826" cy="4535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Heatmaps </a:t>
              </a:r>
              <a:r>
                <a:rPr lang="en-US" sz="1600"/>
                <a:t>(@50x50 pixels)</a:t>
              </a:r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D0F70-70C2-4C20-AAAE-B026A037E814}"/>
                </a:ext>
              </a:extLst>
            </p:cNvPr>
            <p:cNvGrpSpPr/>
            <p:nvPr/>
          </p:nvGrpSpPr>
          <p:grpSpPr>
            <a:xfrm>
              <a:off x="4916300" y="2718313"/>
              <a:ext cx="2502082" cy="1240243"/>
              <a:chOff x="4916300" y="2718313"/>
              <a:chExt cx="2502082" cy="1240243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A61801D-2B56-4D35-89E7-F3D24D14B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6300" y="2718313"/>
                <a:ext cx="1247636" cy="124024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A43A031-BB25-4078-BFF4-35C4A3273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79952" y="2718313"/>
                <a:ext cx="1238430" cy="123843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2577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0E2E8-B022-44E6-879F-CDDCF2DA9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618CA-B6B4-468D-896C-39608CE3F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Background &amp; Motivation</a:t>
            </a:r>
          </a:p>
          <a:p>
            <a:r>
              <a:rPr lang="en-US"/>
              <a:t>Part I: Improving State-of-the-art</a:t>
            </a:r>
          </a:p>
          <a:p>
            <a:r>
              <a:rPr lang="en-US" b="1"/>
              <a:t>Part II: Exemplary Verification of Properties</a:t>
            </a:r>
          </a:p>
        </p:txBody>
      </p:sp>
    </p:spTree>
    <p:extLst>
      <p:ext uri="{BB962C8B-B14F-4D97-AF65-F5344CB8AC3E}">
        <p14:creationId xmlns:p14="http://schemas.microsoft.com/office/powerpoint/2010/main" val="572282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2C269-FA0C-4470-B77F-0CAC85952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 for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19606-918C-4B83-8BC5-68C2A73A1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Embedding strength</a:t>
            </a:r>
          </a:p>
          <a:p>
            <a:r>
              <a:rPr lang="en-US"/>
              <a:t>Concept similarity</a:t>
            </a:r>
          </a:p>
          <a:p>
            <a:r>
              <a:rPr lang="en-US"/>
              <a:t>Size Bias disproval</a:t>
            </a:r>
          </a:p>
          <a:p>
            <a:endParaRPr lang="en-US"/>
          </a:p>
          <a:p>
            <a:endParaRPr lang="en-US"/>
          </a:p>
          <a:p>
            <a:r>
              <a:rPr lang="en-US" b="1"/>
              <a:t>Setup:</a:t>
            </a:r>
          </a:p>
          <a:p>
            <a:pPr lvl="1"/>
            <a:r>
              <a:rPr lang="en-US"/>
              <a:t>AlexNet, VGG16, Mask R-CNN on MS COCO</a:t>
            </a:r>
          </a:p>
          <a:p>
            <a:pPr lvl="1"/>
            <a:r>
              <a:rPr lang="en-US"/>
              <a:t>New Tversky-loss settings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CF6F44D-0A38-4287-8FE0-30D7968679D1}"/>
              </a:ext>
            </a:extLst>
          </p:cNvPr>
          <p:cNvSpPr/>
          <p:nvPr/>
        </p:nvSpPr>
        <p:spPr>
          <a:xfrm>
            <a:off x="3711184" y="51470"/>
            <a:ext cx="1224485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Emb. strenth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4E5286-7203-4500-859D-D2666902BD04}"/>
              </a:ext>
            </a:extLst>
          </p:cNvPr>
          <p:cNvSpPr/>
          <p:nvPr/>
        </p:nvSpPr>
        <p:spPr>
          <a:xfrm>
            <a:off x="5047839" y="51470"/>
            <a:ext cx="1224136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Similarity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1DA6F8C-4950-4CFB-BEB0-0AA29D885CFE}"/>
              </a:ext>
            </a:extLst>
          </p:cNvPr>
          <p:cNvSpPr/>
          <p:nvPr/>
        </p:nvSpPr>
        <p:spPr>
          <a:xfrm>
            <a:off x="6384145" y="51470"/>
            <a:ext cx="1224136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Size bias</a:t>
            </a:r>
          </a:p>
        </p:txBody>
      </p:sp>
    </p:spTree>
    <p:extLst>
      <p:ext uri="{BB962C8B-B14F-4D97-AF65-F5344CB8AC3E}">
        <p14:creationId xmlns:p14="http://schemas.microsoft.com/office/powerpoint/2010/main" val="260860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8BF0-4D44-4B12-A86B-1EEC1F42B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 for Verification: Embedding Strength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02E56-2920-4B70-A2A8-9B8314831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Mask R-CNN sample outputs: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BCCAB6-0272-4A5C-9652-A48D0DB6AB6F}"/>
              </a:ext>
            </a:extLst>
          </p:cNvPr>
          <p:cNvGrpSpPr/>
          <p:nvPr/>
        </p:nvGrpSpPr>
        <p:grpSpPr>
          <a:xfrm>
            <a:off x="1" y="2020301"/>
            <a:ext cx="9118600" cy="1847593"/>
            <a:chOff x="1903418" y="2158146"/>
            <a:chExt cx="7852142" cy="1493724"/>
          </a:xfrm>
        </p:grpSpPr>
        <p:pic>
          <p:nvPicPr>
            <p:cNvPr id="7" name="Picture 6" descr="Calendar&#10;&#10;Description automatically generated">
              <a:extLst>
                <a:ext uri="{FF2B5EF4-FFF2-40B4-BE49-F238E27FC236}">
                  <a16:creationId xmlns:a16="http://schemas.microsoft.com/office/drawing/2014/main" id="{C9D68001-1207-43A8-8E99-275F18A72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128" t="36596" b="32156"/>
            <a:stretch/>
          </p:blipFill>
          <p:spPr>
            <a:xfrm>
              <a:off x="1903418" y="2391508"/>
              <a:ext cx="7852141" cy="1260362"/>
            </a:xfrm>
            <a:prstGeom prst="rect">
              <a:avLst/>
            </a:prstGeom>
          </p:spPr>
        </p:pic>
        <p:pic>
          <p:nvPicPr>
            <p:cNvPr id="8" name="Picture 7" descr="Calendar&#10;&#10;Description automatically generated">
              <a:extLst>
                <a:ext uri="{FF2B5EF4-FFF2-40B4-BE49-F238E27FC236}">
                  <a16:creationId xmlns:a16="http://schemas.microsoft.com/office/drawing/2014/main" id="{273F4991-E4AF-4DF7-A1C1-5DC5DDBBE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128" t="-1089" b="95303"/>
            <a:stretch/>
          </p:blipFill>
          <p:spPr>
            <a:xfrm>
              <a:off x="1903418" y="2158146"/>
              <a:ext cx="7852142" cy="23336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CCFCF4-2081-4A79-B5EF-4EBFC199CD7A}"/>
              </a:ext>
            </a:extLst>
          </p:cNvPr>
          <p:cNvSpPr/>
          <p:nvPr/>
        </p:nvSpPr>
        <p:spPr>
          <a:xfrm>
            <a:off x="3711184" y="51470"/>
            <a:ext cx="1224485" cy="2766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Emb. strenth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9F7DFF-2460-4F3D-8D1D-59134E26B4AA}"/>
              </a:ext>
            </a:extLst>
          </p:cNvPr>
          <p:cNvSpPr/>
          <p:nvPr/>
        </p:nvSpPr>
        <p:spPr>
          <a:xfrm>
            <a:off x="5047839" y="51470"/>
            <a:ext cx="1224136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Similarity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41FE42-E069-40C1-B622-2728B16482DD}"/>
              </a:ext>
            </a:extLst>
          </p:cNvPr>
          <p:cNvSpPr/>
          <p:nvPr/>
        </p:nvSpPr>
        <p:spPr>
          <a:xfrm>
            <a:off x="6384145" y="51470"/>
            <a:ext cx="1224136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Size bias</a:t>
            </a:r>
          </a:p>
        </p:txBody>
      </p:sp>
    </p:spTree>
    <p:extLst>
      <p:ext uri="{BB962C8B-B14F-4D97-AF65-F5344CB8AC3E}">
        <p14:creationId xmlns:p14="http://schemas.microsoft.com/office/powerpoint/2010/main" val="2215493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8BF0-4D44-4B12-A86B-1EEC1F42B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 for Verification: Concept Similarity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4FCD0D3-B9DB-4453-B9C5-2BA6745D5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19" y="3295869"/>
            <a:ext cx="9044362" cy="1261074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288389B-3D17-4B45-AC4A-48C41AA8A29B}"/>
              </a:ext>
            </a:extLst>
          </p:cNvPr>
          <p:cNvSpPr/>
          <p:nvPr/>
        </p:nvSpPr>
        <p:spPr>
          <a:xfrm>
            <a:off x="3711184" y="51470"/>
            <a:ext cx="1224485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Emb. strenth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257414-1871-48CE-A4E4-C9B33DC7A784}"/>
              </a:ext>
            </a:extLst>
          </p:cNvPr>
          <p:cNvSpPr/>
          <p:nvPr/>
        </p:nvSpPr>
        <p:spPr>
          <a:xfrm>
            <a:off x="5047839" y="51470"/>
            <a:ext cx="1224136" cy="2766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Similarity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5299A5-2C89-4327-B917-D6244A779211}"/>
              </a:ext>
            </a:extLst>
          </p:cNvPr>
          <p:cNvSpPr/>
          <p:nvPr/>
        </p:nvSpPr>
        <p:spPr>
          <a:xfrm>
            <a:off x="6384145" y="51470"/>
            <a:ext cx="1224136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Size bias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94B9C0C-1B18-4AD6-A0AA-19D583D30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498" y="1340768"/>
            <a:ext cx="7555856" cy="197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53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C645-8E55-470F-BAB0-F74D32AFA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 for Verification: Size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E822B-3483-4E28-A934-933B5552A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Is the model biased towards one size?</a:t>
            </a:r>
          </a:p>
          <a:p>
            <a:pPr marL="0" indent="0">
              <a:buNone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Check </a:t>
            </a:r>
            <a:r>
              <a:rPr lang="en-US" b="1"/>
              <a:t>test performance</a:t>
            </a:r>
            <a:r>
              <a:rPr lang="en-US"/>
              <a:t> on size sub-sets.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Check test performance when </a:t>
            </a:r>
            <a:r>
              <a:rPr lang="en-US" b="1"/>
              <a:t>trained on sub-sets</a:t>
            </a:r>
            <a:r>
              <a:rPr lang="en-US"/>
              <a:t>.</a:t>
            </a:r>
            <a:endParaRPr lang="en-US" b="1"/>
          </a:p>
          <a:p>
            <a:pPr marL="457200" indent="-457200">
              <a:buFont typeface="+mj-lt"/>
              <a:buAutoNum type="arabicPeriod"/>
            </a:pPr>
            <a:r>
              <a:rPr lang="en-US"/>
              <a:t>Check </a:t>
            </a:r>
            <a:r>
              <a:rPr lang="en-US" b="1"/>
              <a:t>similarity</a:t>
            </a:r>
            <a:r>
              <a:rPr lang="en-US"/>
              <a:t> between different training sets.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DC4F37-1448-46C0-A7C1-F172DD5D5A57}"/>
              </a:ext>
            </a:extLst>
          </p:cNvPr>
          <p:cNvSpPr/>
          <p:nvPr/>
        </p:nvSpPr>
        <p:spPr>
          <a:xfrm>
            <a:off x="3711184" y="51470"/>
            <a:ext cx="1224485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Emb. strenth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A5DC25B-AAE3-4957-A9B8-BF4BD5979533}"/>
              </a:ext>
            </a:extLst>
          </p:cNvPr>
          <p:cNvSpPr/>
          <p:nvPr/>
        </p:nvSpPr>
        <p:spPr>
          <a:xfrm>
            <a:off x="5047839" y="51470"/>
            <a:ext cx="1224136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Similarity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A1A6AD-AF63-4BEA-8464-2495D0D1D3EF}"/>
              </a:ext>
            </a:extLst>
          </p:cNvPr>
          <p:cNvSpPr/>
          <p:nvPr/>
        </p:nvSpPr>
        <p:spPr>
          <a:xfrm>
            <a:off x="6384145" y="51470"/>
            <a:ext cx="1224136" cy="2766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Size bias</a:t>
            </a:r>
          </a:p>
        </p:txBody>
      </p:sp>
    </p:spTree>
    <p:extLst>
      <p:ext uri="{BB962C8B-B14F-4D97-AF65-F5344CB8AC3E}">
        <p14:creationId xmlns:p14="http://schemas.microsoft.com/office/powerpoint/2010/main" val="2459408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0E2E8-B022-44E6-879F-CDDCF2DA9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618CA-B6B4-468D-896C-39608CE3F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Background &amp; Motivation</a:t>
            </a:r>
          </a:p>
          <a:p>
            <a:r>
              <a:rPr lang="en-US"/>
              <a:t>Part I: Improving State-of-the-art</a:t>
            </a:r>
          </a:p>
          <a:p>
            <a:r>
              <a:rPr lang="en-US"/>
              <a:t>Part II: Exemplary Verification of Properties</a:t>
            </a:r>
          </a:p>
        </p:txBody>
      </p:sp>
    </p:spTree>
    <p:extLst>
      <p:ext uri="{BB962C8B-B14F-4D97-AF65-F5344CB8AC3E}">
        <p14:creationId xmlns:p14="http://schemas.microsoft.com/office/powerpoint/2010/main" val="1049047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761C73F-9912-45E2-8DF5-BE22B9F2C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520" y="699542"/>
            <a:ext cx="8388424" cy="39835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EC645-8E55-470F-BAB0-F74D32AFA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 for Verification: Size Bias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DC4F37-1448-46C0-A7C1-F172DD5D5A57}"/>
              </a:ext>
            </a:extLst>
          </p:cNvPr>
          <p:cNvSpPr/>
          <p:nvPr/>
        </p:nvSpPr>
        <p:spPr>
          <a:xfrm>
            <a:off x="3711184" y="51470"/>
            <a:ext cx="1224485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Emb. strenth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A5DC25B-AAE3-4957-A9B8-BF4BD5979533}"/>
              </a:ext>
            </a:extLst>
          </p:cNvPr>
          <p:cNvSpPr/>
          <p:nvPr/>
        </p:nvSpPr>
        <p:spPr>
          <a:xfrm>
            <a:off x="5047839" y="51470"/>
            <a:ext cx="1224136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Similarity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A1A6AD-AF63-4BEA-8464-2495D0D1D3EF}"/>
              </a:ext>
            </a:extLst>
          </p:cNvPr>
          <p:cNvSpPr/>
          <p:nvPr/>
        </p:nvSpPr>
        <p:spPr>
          <a:xfrm>
            <a:off x="6384145" y="51470"/>
            <a:ext cx="1224136" cy="2766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Size bias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33B1BE-D8BC-4EE4-ABC4-5D7CFB97A1F3}"/>
              </a:ext>
            </a:extLst>
          </p:cNvPr>
          <p:cNvSpPr/>
          <p:nvPr/>
        </p:nvSpPr>
        <p:spPr>
          <a:xfrm>
            <a:off x="7717953" y="51470"/>
            <a:ext cx="382439" cy="2766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180974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4D094-06BF-4D91-AA36-FF4FC8649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 for Verification: Size Bias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2C7120-10FD-440C-9E8D-C31FE8D13673}"/>
              </a:ext>
            </a:extLst>
          </p:cNvPr>
          <p:cNvSpPr/>
          <p:nvPr/>
        </p:nvSpPr>
        <p:spPr>
          <a:xfrm>
            <a:off x="3711184" y="51470"/>
            <a:ext cx="1224485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Emb. strenth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C73E11-B7C8-4E66-A015-808053B4C94B}"/>
              </a:ext>
            </a:extLst>
          </p:cNvPr>
          <p:cNvSpPr/>
          <p:nvPr/>
        </p:nvSpPr>
        <p:spPr>
          <a:xfrm>
            <a:off x="5047839" y="51470"/>
            <a:ext cx="1224136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Similarity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1D1ED8-390B-4A9F-A529-CE8E436963C7}"/>
              </a:ext>
            </a:extLst>
          </p:cNvPr>
          <p:cNvSpPr/>
          <p:nvPr/>
        </p:nvSpPr>
        <p:spPr>
          <a:xfrm>
            <a:off x="6384145" y="51470"/>
            <a:ext cx="1224136" cy="2766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Size bias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55DEA1-AC2A-47B1-AC6B-9555F41D88B7}"/>
              </a:ext>
            </a:extLst>
          </p:cNvPr>
          <p:cNvSpPr/>
          <p:nvPr/>
        </p:nvSpPr>
        <p:spPr>
          <a:xfrm>
            <a:off x="7717953" y="51470"/>
            <a:ext cx="382439" cy="2766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2.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96ADC0-2124-4841-A987-CA772040B738}"/>
              </a:ext>
            </a:extLst>
          </p:cNvPr>
          <p:cNvGrpSpPr/>
          <p:nvPr/>
        </p:nvGrpSpPr>
        <p:grpSpPr>
          <a:xfrm>
            <a:off x="643136" y="987574"/>
            <a:ext cx="7457256" cy="3789180"/>
            <a:chOff x="845840" y="929116"/>
            <a:chExt cx="7457256" cy="378918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840D1FD-92BA-428C-AC8B-93DE761070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728"/>
            <a:stretch/>
          </p:blipFill>
          <p:spPr>
            <a:xfrm>
              <a:off x="845840" y="2355726"/>
              <a:ext cx="7452320" cy="236257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AB27BB5-2039-4EAE-A0B6-351D520A5D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35662"/>
            <a:stretch/>
          </p:blipFill>
          <p:spPr>
            <a:xfrm>
              <a:off x="850776" y="929116"/>
              <a:ext cx="7452320" cy="131231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395FEEE-88B9-406C-A483-1F4AA269F77D}"/>
              </a:ext>
            </a:extLst>
          </p:cNvPr>
          <p:cNvSpPr txBox="1"/>
          <p:nvPr/>
        </p:nvSpPr>
        <p:spPr>
          <a:xfrm rot="16200000">
            <a:off x="-185536" y="159831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latin typeface="Arial" panose="020B0604020202020204" pitchFamily="34" charset="0"/>
              </a:rPr>
              <a:t>VGG16 </a:t>
            </a:r>
            <a:r>
              <a:rPr lang="de-DE" sz="1200" b="1">
                <a:latin typeface="Arial" panose="020B0604020202020204" pitchFamily="34" charset="0"/>
              </a:rPr>
              <a:t>far</a:t>
            </a:r>
            <a:endParaRPr lang="en-US" sz="1200" b="1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3D5B69-C47B-44C8-BD3D-55CD5F45B706}"/>
              </a:ext>
            </a:extLst>
          </p:cNvPr>
          <p:cNvSpPr txBox="1"/>
          <p:nvPr/>
        </p:nvSpPr>
        <p:spPr>
          <a:xfrm rot="16200000">
            <a:off x="-211016" y="3045319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latin typeface="Arial" panose="020B0604020202020204" pitchFamily="34" charset="0"/>
              </a:rPr>
              <a:t>VGG16 </a:t>
            </a:r>
            <a:r>
              <a:rPr lang="de-DE" sz="1200" b="1">
                <a:latin typeface="Arial" panose="020B0604020202020204" pitchFamily="34" charset="0"/>
              </a:rPr>
              <a:t>close</a:t>
            </a:r>
            <a:endParaRPr lang="en-US" sz="12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406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4D094-06BF-4D91-AA36-FF4FC8649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 for Verification: Size Bias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DF925FC-5F71-4B93-9D8D-7483A5FD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9041" b="12222"/>
          <a:stretch/>
        </p:blipFill>
        <p:spPr>
          <a:xfrm>
            <a:off x="1979712" y="931206"/>
            <a:ext cx="5510285" cy="347091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ECB53D3-FCD3-4EFC-9A75-DA1016E0B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06" t="10000" r="87778" b="72222"/>
          <a:stretch/>
        </p:blipFill>
        <p:spPr>
          <a:xfrm rot="16200000">
            <a:off x="2783885" y="4159720"/>
            <a:ext cx="336993" cy="783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D62527D-D080-45B2-8936-93F7A406B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06" t="10000" r="87778" b="72222"/>
          <a:stretch/>
        </p:blipFill>
        <p:spPr>
          <a:xfrm rot="16200000">
            <a:off x="3605562" y="4164481"/>
            <a:ext cx="336995" cy="78368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0DF85A1-8901-4C10-B180-A6967C6F67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06" t="10000" r="87778" b="72222"/>
          <a:stretch/>
        </p:blipFill>
        <p:spPr>
          <a:xfrm rot="16200000">
            <a:off x="4427242" y="4159719"/>
            <a:ext cx="336995" cy="7836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22983C5-FDA2-4201-BCCF-18307076FF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06" t="10000" r="87778" b="72222"/>
          <a:stretch/>
        </p:blipFill>
        <p:spPr>
          <a:xfrm rot="16200000">
            <a:off x="5248922" y="4169392"/>
            <a:ext cx="336995" cy="78368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319E111-0A37-4476-B29A-D341F59E75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06" t="10000" r="87778" b="72222"/>
          <a:stretch/>
        </p:blipFill>
        <p:spPr>
          <a:xfrm rot="16200000">
            <a:off x="6070601" y="4171649"/>
            <a:ext cx="336995" cy="7836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8FC12F-6C8D-4E6B-8C36-AD55880A4038}"/>
              </a:ext>
            </a:extLst>
          </p:cNvPr>
          <p:cNvSpPr txBox="1"/>
          <p:nvPr/>
        </p:nvSpPr>
        <p:spPr>
          <a:xfrm>
            <a:off x="467544" y="2061406"/>
            <a:ext cx="140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VGG16:</a:t>
            </a:r>
          </a:p>
        </p:txBody>
      </p:sp>
    </p:spTree>
    <p:extLst>
      <p:ext uri="{BB962C8B-B14F-4D97-AF65-F5344CB8AC3E}">
        <p14:creationId xmlns:p14="http://schemas.microsoft.com/office/powerpoint/2010/main" val="1021121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1A113-CAA6-4275-B858-B51D02C89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CCD3C-7FC3-438E-B5A2-5BC99FB0B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Hyperparam. tuning </a:t>
            </a:r>
            <a:r>
              <a:rPr lang="en-US" b="1"/>
              <a:t>significantly improves </a:t>
            </a:r>
            <a:r>
              <a:rPr lang="en-US"/>
              <a:t>Net2Vec</a:t>
            </a:r>
          </a:p>
          <a:p>
            <a:r>
              <a:rPr lang="en-US" b="1"/>
              <a:t>Concept data</a:t>
            </a:r>
            <a:r>
              <a:rPr lang="en-US"/>
              <a:t> from keypoint annotations</a:t>
            </a:r>
          </a:p>
          <a:p>
            <a:r>
              <a:rPr lang="en-US" b="1"/>
              <a:t>CA useful</a:t>
            </a:r>
            <a:r>
              <a:rPr lang="en-US"/>
              <a:t> for different verification purposes, </a:t>
            </a:r>
            <a:r>
              <a:rPr lang="en-US" i="1"/>
              <a:t>e.g.</a:t>
            </a:r>
          </a:p>
          <a:p>
            <a:pPr lvl="1"/>
            <a:r>
              <a:rPr lang="en-US"/>
              <a:t>Embedding strength</a:t>
            </a:r>
          </a:p>
          <a:p>
            <a:pPr lvl="1"/>
            <a:r>
              <a:rPr lang="en-US"/>
              <a:t>Concept similarity</a:t>
            </a:r>
          </a:p>
          <a:p>
            <a:pPr lvl="1"/>
            <a:r>
              <a:rPr lang="en-US"/>
              <a:t>Cheap bias checks</a:t>
            </a:r>
          </a:p>
          <a:p>
            <a:pPr lvl="1"/>
            <a:r>
              <a:rPr lang="en-US"/>
              <a:t>…</a:t>
            </a:r>
          </a:p>
          <a:p>
            <a:r>
              <a:rPr lang="en-US"/>
              <a:t>Standard nets indifferent wrt. object size</a:t>
            </a:r>
          </a:p>
        </p:txBody>
      </p:sp>
    </p:spTree>
    <p:extLst>
      <p:ext uri="{BB962C8B-B14F-4D97-AF65-F5344CB8AC3E}">
        <p14:creationId xmlns:p14="http://schemas.microsoft.com/office/powerpoint/2010/main" val="348795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3CCB1-EB94-4C63-A484-74E441832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B7DB6-5C2D-48BD-AC23-5E502A063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24744"/>
            <a:ext cx="7344816" cy="3679254"/>
          </a:xfrm>
        </p:spPr>
        <p:txBody>
          <a:bodyPr/>
          <a:lstStyle/>
          <a:p>
            <a:r>
              <a:rPr lang="en-US" sz="1100"/>
              <a:t>Bau, David, Bolei Zhou, Aditya Khosla, Aude Oliva, and Antonio Torralba. 2017. “Network Dissection: Quantifying Interpretability of Deep Visual Representations.” In </a:t>
            </a:r>
            <a:r>
              <a:rPr lang="en-US" sz="1100" i="1"/>
              <a:t>Proc. 2017 IEEE Conf. Comput. Vision and Pattern Recognition</a:t>
            </a:r>
            <a:r>
              <a:rPr lang="en-US" sz="1100"/>
              <a:t>, 3319–27. Honolulu, HI, USA: IEEE Computer Society. </a:t>
            </a:r>
            <a:r>
              <a:rPr lang="en-US" sz="1100">
                <a:hlinkClick r:id="rId3"/>
              </a:rPr>
              <a:t>https://doi.org/10.1109/CVPR.2017.354</a:t>
            </a:r>
            <a:r>
              <a:rPr lang="en-US" sz="1100"/>
              <a:t>.</a:t>
            </a:r>
          </a:p>
          <a:p>
            <a:r>
              <a:rPr lang="en-US" sz="1100"/>
              <a:t>Fong, Ruth, and Andrea Vedaldi. 2018. “Net2Vec: Quantifying and Explaining How Concepts Are Encoded by Filters in Deep Neural Networks.” In </a:t>
            </a:r>
            <a:r>
              <a:rPr lang="en-US" sz="1100" i="1"/>
              <a:t>Proc. 2018 IEEE Conf. Comput. Vision and Pattern Recognition</a:t>
            </a:r>
            <a:r>
              <a:rPr lang="en-US" sz="1100"/>
              <a:t>, 8730–38. Salt Lake City, UT, USA: IEEE Computer Society. </a:t>
            </a:r>
            <a:r>
              <a:rPr lang="en-US" sz="1100">
                <a:hlinkClick r:id="rId4"/>
              </a:rPr>
              <a:t>https://doi.org/10.1109/CVPR.2018.00910</a:t>
            </a:r>
            <a:r>
              <a:rPr lang="en-US" sz="1100"/>
              <a:t>.</a:t>
            </a:r>
          </a:p>
          <a:p>
            <a:r>
              <a:rPr lang="en-US" sz="1100"/>
              <a:t>Ghorbani, Amirata, James Wexler, James Y. Zou, and Been Kim. 2019. “Towards Automatic Concept-Based Explanations.” In </a:t>
            </a:r>
            <a:r>
              <a:rPr lang="en-US" sz="1100" i="1"/>
              <a:t>Advances in Neural Information Processing Systems 32</a:t>
            </a:r>
            <a:r>
              <a:rPr lang="en-US" sz="1100"/>
              <a:t>, edited by Hanna M. Wallach, Hugo Larochelle, Alina Beygelzimer, Florence d’Alché-Buc, Emily B. Fox, and Roman Garnett, 9273–82. Vancouver, BC, Canada. </a:t>
            </a:r>
            <a:r>
              <a:rPr lang="en-US" sz="1100">
                <a:hlinkClick r:id="rId5"/>
              </a:rPr>
              <a:t>http://papers.nips.cc/paper/9126-towards-automatic-concept-based-explanations</a:t>
            </a:r>
            <a:r>
              <a:rPr lang="en-US" sz="1100"/>
              <a:t>.</a:t>
            </a:r>
          </a:p>
          <a:p>
            <a:r>
              <a:rPr lang="en-US" sz="1100"/>
              <a:t>Kim, Been, Martin Wattenberg, Justin Gilmer, Carrie Cai, James Wexler, Fernanda Viegas, and Rory Sayres. 2018. “Interpretability beyond Feature Attribution: Quantitative Testing with Concept Activation Vectors (TCAV).” In </a:t>
            </a:r>
            <a:r>
              <a:rPr lang="en-US" sz="1100" i="1"/>
              <a:t>Proc. 35th Int. Conf. Machine Learning</a:t>
            </a:r>
            <a:r>
              <a:rPr lang="en-US" sz="1100"/>
              <a:t>, 80:2668–77. Proceedings of Machine Learning Research. Stockholmsmässan, Stockholm, Sweden: PMLR. </a:t>
            </a:r>
            <a:r>
              <a:rPr lang="en-US" sz="1100">
                <a:hlinkClick r:id="rId6"/>
              </a:rPr>
              <a:t>http://proceedings.mlr.press/v80/kim18d.html</a:t>
            </a:r>
            <a:r>
              <a:rPr lang="en-US" sz="11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5421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3CCB1-EB94-4C63-A484-74E441832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B7DB6-5C2D-48BD-AC23-5E502A063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24744"/>
            <a:ext cx="7344816" cy="3679254"/>
          </a:xfrm>
        </p:spPr>
        <p:txBody>
          <a:bodyPr/>
          <a:lstStyle/>
          <a:p>
            <a:r>
              <a:rPr lang="en-US" sz="1100"/>
              <a:t>Lin, Tsung-Yi, Michael Maire, Serge J. Belongie, James Hays, Pietro Perona, Deva Ramanan, Piotr Dollár, and C. Lawrence Zitnick. 2014. “Microsoft COCO: Common Objects in Context.” In </a:t>
            </a:r>
            <a:r>
              <a:rPr lang="en-US" sz="1100" i="1"/>
              <a:t>Proc. 13th European Conf. Computer Vision - Part V</a:t>
            </a:r>
            <a:r>
              <a:rPr lang="en-US" sz="1100"/>
              <a:t>, edited by David J. Fleet, Tomás Pajdla, Bernt Schiele, and Tinne Tuytelaars, 8693:740–55. Lecture Notes in Computer Science. Zurich, Switzerland: Springer International Publishing. </a:t>
            </a:r>
            <a:r>
              <a:rPr lang="en-US" sz="1100">
                <a:hlinkClick r:id="rId3"/>
              </a:rPr>
              <a:t>https://doi.org/10.1007/978-3-319-10602-1_48</a:t>
            </a:r>
            <a:r>
              <a:rPr lang="en-US" sz="1100"/>
              <a:t>.</a:t>
            </a:r>
          </a:p>
          <a:p>
            <a:r>
              <a:rPr lang="en-US" sz="1100"/>
              <a:t>Neumann, Lukas, Michelle Karg, Shanshan Zhang, Christian Scharfenberger, Eric Piegert, Sarah Mistr, Olga Prokofyeva, et al. 2018. “NightOwls: A Pedestrians at Night Dataset.” In </a:t>
            </a:r>
            <a:r>
              <a:rPr lang="en-US" sz="1100" i="1"/>
              <a:t>Proc. 14th Asian Conf. Comput. Vision</a:t>
            </a:r>
            <a:r>
              <a:rPr lang="en-US" sz="1100"/>
              <a:t>. Vol. Asian Conference on Computer Vision. </a:t>
            </a:r>
            <a:r>
              <a:rPr lang="en-US" sz="1100">
                <a:hlinkClick r:id="rId4"/>
              </a:rPr>
              <a:t>http://www.robots.ox.ac.uk/~vgg/publications/2018/Neumann18b/neumann18b.pdf</a:t>
            </a:r>
            <a:r>
              <a:rPr lang="en-US" sz="1100"/>
              <a:t>.</a:t>
            </a:r>
          </a:p>
          <a:p>
            <a:r>
              <a:rPr lang="en-US" sz="1100"/>
              <a:t>Xiao, Tete, Yingcheng Liu, Bolei Zhou, Yuning Jiang, and Jian Sun. 2018. “Unified Perceptual Parsing for Scene Understanding.” In </a:t>
            </a:r>
            <a:r>
              <a:rPr lang="en-US" sz="1100" i="1"/>
              <a:t>Proc. 15th European Conf. Comput. Vision, Part V</a:t>
            </a:r>
            <a:r>
              <a:rPr lang="en-US" sz="1100"/>
              <a:t>, edited by Vittorio Ferrari, Martial Hebert, Cristian Sminchisescu, and Yair Weiss, 11209:432–48. Lecture Notes in Computer Science. Munich, Germany: Springer International Publishing. </a:t>
            </a:r>
            <a:r>
              <a:rPr lang="en-US" sz="1100">
                <a:hlinkClick r:id="rId5"/>
              </a:rPr>
              <a:t>https://doi.org/10.1007/978-3-030-01228-1_26</a:t>
            </a:r>
            <a:r>
              <a:rPr lang="en-US" sz="1100"/>
              <a:t>.</a:t>
            </a:r>
          </a:p>
          <a:p>
            <a:r>
              <a:rPr lang="en-US" sz="1100"/>
              <a:t>Zhou, Xingyi, Dequan Wang, and Philipp Krähenbühl. 2019. “Objects as Points.” </a:t>
            </a:r>
            <a:r>
              <a:rPr lang="en-US" sz="1100" i="1"/>
              <a:t>CoRR</a:t>
            </a:r>
            <a:r>
              <a:rPr lang="en-US" sz="1100"/>
              <a:t> abs/1904.07850 (April). </a:t>
            </a:r>
            <a:r>
              <a:rPr lang="en-US" sz="1100">
                <a:hlinkClick r:id="rId6"/>
              </a:rPr>
              <a:t>http://arxiv.org/abs/1904.07850</a:t>
            </a:r>
            <a:r>
              <a:rPr lang="en-US" sz="11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9562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1E492-2ACF-4045-9AB7-E91686CB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Background: Need for XAI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822C8E0-39D6-43DB-AF37-D256AEA330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b="1"/>
                  <a:t>Setting: </a:t>
                </a:r>
                <a:r>
                  <a:rPr lang="en-US" sz="1800"/>
                  <a:t>DNN with safety load</a:t>
                </a:r>
              </a:p>
              <a:p>
                <a:r>
                  <a:rPr lang="en-US" sz="1800" b="1"/>
                  <a:t>Goal:</a:t>
                </a:r>
                <a:r>
                  <a:rPr lang="en-US" sz="1800"/>
                  <a:t> Inspect / test / formally verify rules about object parts</a:t>
                </a:r>
                <a:br>
                  <a:rPr lang="en-US" sz="1800"/>
                </a:br>
                <a:r>
                  <a:rPr lang="en-US" sz="1600" i="1"/>
                  <a:t>e.g.</a:t>
                </a:r>
                <a:r>
                  <a:rPr lang="en-US" sz="1600"/>
                  <a:t> </a:t>
                </a:r>
                <a:r>
                  <a:rPr lang="en-US" sz="160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Heads</a:t>
                </a:r>
                <a:r>
                  <a:rPr lang="en-US" sz="1600"/>
                  <a:t> are usually part of </a:t>
                </a:r>
                <a:r>
                  <a:rPr lang="en-US" sz="1600">
                    <a:solidFill>
                      <a:schemeClr val="accent2"/>
                    </a:solidFill>
                  </a:rPr>
                  <a:t>Pedestrians</a:t>
                </a:r>
                <a:br>
                  <a:rPr lang="en-US" sz="1600" i="1">
                    <a:solidFill>
                      <a:schemeClr val="accent2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sz="1600">
                        <a:latin typeface="Cambria Math" panose="02040503050406030204" pitchFamily="18" charset="0"/>
                      </a:rPr>
                      <m:t>is</m:t>
                    </m:r>
                    <m:r>
                      <m:rPr>
                        <m:nor/>
                      </m:rPr>
                      <a:rPr lang="en-US" sz="1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Head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∃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m:rPr>
                            <m:nor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16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Pedestrian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∧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isPartOf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</m:d>
                  </m:oMath>
                </a14:m>
                <a:endParaRPr lang="en-US" sz="180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822C8E0-39D6-43DB-AF37-D256AEA330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81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3EFB0E6-6D03-48CF-B8B3-ADAE9B8F5839}"/>
              </a:ext>
            </a:extLst>
          </p:cNvPr>
          <p:cNvGrpSpPr/>
          <p:nvPr/>
        </p:nvGrpSpPr>
        <p:grpSpPr>
          <a:xfrm>
            <a:off x="5453613" y="164119"/>
            <a:ext cx="2286739" cy="1519619"/>
            <a:chOff x="5357972" y="1275605"/>
            <a:chExt cx="3390740" cy="22532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7F80E6-B859-487B-9A2D-DDBBEE30F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7972" y="1275605"/>
              <a:ext cx="3390740" cy="189842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DD8D0A-FF52-48F5-8D83-73CD299C7847}"/>
                </a:ext>
              </a:extLst>
            </p:cNvPr>
            <p:cNvSpPr txBox="1"/>
            <p:nvPr/>
          </p:nvSpPr>
          <p:spPr>
            <a:xfrm>
              <a:off x="5357972" y="3152369"/>
              <a:ext cx="3390740" cy="376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>
                  <a:latin typeface="Arial" panose="020B0604020202020204" pitchFamily="34" charset="0"/>
                </a:rPr>
                <a:t>(Neumann et al. 2018), p. 7, Fig. 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E6FA60-6427-49B1-AB46-A45DF37979D7}"/>
              </a:ext>
            </a:extLst>
          </p:cNvPr>
          <p:cNvGrpSpPr/>
          <p:nvPr/>
        </p:nvGrpSpPr>
        <p:grpSpPr>
          <a:xfrm>
            <a:off x="-384380" y="1200150"/>
            <a:ext cx="6511247" cy="3420593"/>
            <a:chOff x="2597257" y="1250991"/>
            <a:chExt cx="6511247" cy="342059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B82C54-D6FA-4157-8D0F-CFA49CEDE211}"/>
                </a:ext>
              </a:extLst>
            </p:cNvPr>
            <p:cNvSpPr txBox="1"/>
            <p:nvPr/>
          </p:nvSpPr>
          <p:spPr>
            <a:xfrm>
              <a:off x="3640636" y="1250991"/>
              <a:ext cx="337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800" b="1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831210-ACF2-4ED9-9DD6-91E894B2DCA5}"/>
                </a:ext>
              </a:extLst>
            </p:cNvPr>
            <p:cNvSpPr/>
            <p:nvPr/>
          </p:nvSpPr>
          <p:spPr>
            <a:xfrm>
              <a:off x="2597257" y="1991536"/>
              <a:ext cx="635702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endParaRPr lang="de-DE" sz="200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0C21671-B331-4E6A-8148-F0315D6DFEA5}"/>
                </a:ext>
              </a:extLst>
            </p:cNvPr>
            <p:cNvSpPr/>
            <p:nvPr/>
          </p:nvSpPr>
          <p:spPr>
            <a:xfrm>
              <a:off x="3866375" y="3162068"/>
              <a:ext cx="2084889" cy="138685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800" b="1">
                  <a:solidFill>
                    <a:schemeClr val="tx2"/>
                  </a:solidFill>
                </a:rPr>
                <a:t>Visual semantic concepts</a:t>
              </a:r>
              <a:br>
                <a:rPr lang="de-DE" sz="1800">
                  <a:solidFill>
                    <a:schemeClr val="tx2"/>
                  </a:solidFill>
                </a:rPr>
              </a:br>
              <a:r>
                <a:rPr lang="de-DE" sz="1400">
                  <a:solidFill>
                    <a:schemeClr val="tx2"/>
                  </a:solidFill>
                </a:rPr>
                <a:t>= 1-ary predicates on image (region)</a:t>
              </a:r>
              <a:endParaRPr lang="en-US" sz="1400">
                <a:solidFill>
                  <a:schemeClr val="tx2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AD061FF-5884-40D6-BB14-076921A2A9C6}"/>
                </a:ext>
              </a:extLst>
            </p:cNvPr>
            <p:cNvGrpSpPr/>
            <p:nvPr/>
          </p:nvGrpSpPr>
          <p:grpSpPr>
            <a:xfrm>
              <a:off x="6038447" y="2931318"/>
              <a:ext cx="3070057" cy="1740266"/>
              <a:chOff x="6038447" y="2931318"/>
              <a:chExt cx="3070057" cy="1740266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795B6A-C4F1-4483-B738-94C3FEE3E890}"/>
                  </a:ext>
                </a:extLst>
              </p:cNvPr>
              <p:cNvSpPr txBox="1"/>
              <p:nvPr/>
            </p:nvSpPr>
            <p:spPr>
              <a:xfrm>
                <a:off x="6038447" y="3326816"/>
                <a:ext cx="208488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>
                    <a:latin typeface="+mj-lt"/>
                  </a:rPr>
                  <a:t>(Xiao et al. 2018), p. 6, Fig. 3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5A89048-CF73-4653-971F-3154CADA73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27704" r="3850"/>
              <a:stretch/>
            </p:blipFill>
            <p:spPr>
              <a:xfrm>
                <a:off x="6038448" y="3573037"/>
                <a:ext cx="2009547" cy="1098547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A413583-A46F-4A4C-A02C-644F330404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85251" t="46445" r="613" b="18587"/>
              <a:stretch/>
            </p:blipFill>
            <p:spPr>
              <a:xfrm>
                <a:off x="8123337" y="2931318"/>
                <a:ext cx="985167" cy="1740265"/>
              </a:xfrm>
              <a:prstGeom prst="rect">
                <a:avLst/>
              </a:prstGeom>
            </p:spPr>
          </p:pic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7AB88EB-C02E-4FCB-95A3-9924CF57ADE8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4908820" y="2597130"/>
              <a:ext cx="311751" cy="5649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9C0B4CD-E81B-497F-B05B-77EE16A3AE03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4908820" y="2597130"/>
              <a:ext cx="2172071" cy="5649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80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92024-CF90-440A-872E-96224C475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Background: Concept Analysis (CA)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C98FB8-810F-41A0-890A-6D2FD2C687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de-DE" sz="1800" b="1"/>
                  <a:t>Given </a:t>
                </a:r>
              </a:p>
              <a:p>
                <a:pPr lvl="1"/>
                <a:r>
                  <a:rPr lang="de-DE" sz="1650"/>
                  <a:t>Trained DNN </a:t>
                </a:r>
                <a14:m>
                  <m:oMath xmlns:m="http://schemas.openxmlformats.org/officeDocument/2006/math">
                    <m:r>
                      <a:rPr lang="en-US" sz="165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65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6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5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5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50" i="1">
                        <a:latin typeface="Cambria Math" panose="02040503050406030204" pitchFamily="18" charset="0"/>
                      </a:rPr>
                      <m:t>→…→</m:t>
                    </m:r>
                    <m:sSup>
                      <m:sSupPr>
                        <m:ctrlPr>
                          <a:rPr lang="en-US" sz="16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5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65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650"/>
                  <a:t>,</a:t>
                </a:r>
              </a:p>
              <a:p>
                <a:pPr lvl="1"/>
                <a:r>
                  <a:rPr lang="en-US" sz="1650"/>
                  <a:t>Layer </a:t>
                </a:r>
                <a14:m>
                  <m:oMath xmlns:m="http://schemas.openxmlformats.org/officeDocument/2006/math">
                    <m:r>
                      <a:rPr lang="en-US" sz="165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65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6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5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5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sz="165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5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65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165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5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65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65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165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165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1650" i="1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</m:oMath>
                </a14:m>
                <a:endParaRPr lang="en-US" sz="1650"/>
              </a:p>
              <a:p>
                <a:pPr lvl="1"/>
                <a:r>
                  <a:rPr lang="en-US" sz="1650"/>
                  <a:t>Data (binary labels or masks) for concept </a:t>
                </a:r>
                <a14:m>
                  <m:oMath xmlns:m="http://schemas.openxmlformats.org/officeDocument/2006/math">
                    <m:r>
                      <a:rPr lang="en-US" sz="165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1650"/>
              </a:p>
              <a:p>
                <a:pPr marL="0" indent="0">
                  <a:buNone/>
                </a:pPr>
                <a:r>
                  <a:rPr lang="en-US" sz="1800" b="1"/>
                  <a:t>Find</a:t>
                </a:r>
              </a:p>
              <a:p>
                <a:r>
                  <a:rPr lang="en-US" sz="1800" i="1"/>
                  <a:t>simple</a:t>
                </a:r>
                <a:r>
                  <a:rPr lang="en-US" sz="1800"/>
                  <a:t> and</a:t>
                </a:r>
              </a:p>
              <a:p>
                <a:r>
                  <a:rPr lang="en-US" sz="1800" i="1"/>
                  <a:t>comparable</a:t>
                </a:r>
              </a:p>
              <a:p>
                <a:pPr marL="0" indent="0">
                  <a:buNone/>
                </a:pPr>
                <a:r>
                  <a:rPr lang="en-US" sz="1800"/>
                  <a:t>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→[0,1]</m:t>
                    </m:r>
                  </m:oMath>
                </a14:m>
                <a:r>
                  <a:rPr lang="en-US" sz="165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[0,1]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</m:oMath>
                </a14:m>
                <a:r>
                  <a:rPr lang="en-US" sz="1650"/>
                  <a:t> predicting </a:t>
                </a:r>
                <a14:m>
                  <m:oMath xmlns:m="http://schemas.openxmlformats.org/officeDocument/2006/math">
                    <m:r>
                      <a:rPr lang="en-US" sz="165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de-DE" sz="1650"/>
              </a:p>
              <a:p>
                <a:pPr marL="0" indent="0">
                  <a:buNone/>
                </a:pPr>
                <a:r>
                  <a:rPr lang="en-US" sz="1800" b="1"/>
                  <a:t>Evaluation</a:t>
                </a:r>
                <a:r>
                  <a:rPr lang="en-US" sz="1800"/>
                  <a:t> for masks: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18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set</m:t>
                    </m:r>
                    <m:r>
                      <m:rPr>
                        <m:nor/>
                      </m:rPr>
                      <a:rPr lang="de-DE" sz="18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DE" sz="18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IoU</m:t>
                    </m:r>
                    <m:d>
                      <m:dPr>
                        <m:ctrlPr>
                          <a:rPr lang="de-DE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𝑔𝑡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∩</m:t>
                            </m:r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𝑔𝑡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∪</m:t>
                            </m:r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de-DE" sz="1650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C98FB8-810F-41A0-890A-6D2FD2C687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47" t="-1144" b="-21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8E3CE87B-61C6-4B7D-B049-D68A11071691}"/>
              </a:ext>
            </a:extLst>
          </p:cNvPr>
          <p:cNvGrpSpPr/>
          <p:nvPr/>
        </p:nvGrpSpPr>
        <p:grpSpPr>
          <a:xfrm>
            <a:off x="5490102" y="1260265"/>
            <a:ext cx="1766742" cy="2763629"/>
            <a:chOff x="7320136" y="1680353"/>
            <a:chExt cx="2355656" cy="368483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6739E3-836B-4742-9EE5-1F1143D1554D}"/>
                </a:ext>
              </a:extLst>
            </p:cNvPr>
            <p:cNvGrpSpPr/>
            <p:nvPr/>
          </p:nvGrpSpPr>
          <p:grpSpPr>
            <a:xfrm>
              <a:off x="7320136" y="1680353"/>
              <a:ext cx="2285692" cy="3178418"/>
              <a:chOff x="427831" y="2204864"/>
              <a:chExt cx="1673378" cy="2326952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D7535952-644B-404B-9F9D-5358CB5124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5400000">
                <a:off x="101044" y="2531651"/>
                <a:ext cx="2326952" cy="1673378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0AA64A8-1A4B-43E1-9A22-768E86DEA28E}"/>
                  </a:ext>
                </a:extLst>
              </p:cNvPr>
              <p:cNvSpPr/>
              <p:nvPr/>
            </p:nvSpPr>
            <p:spPr>
              <a:xfrm>
                <a:off x="427831" y="3171955"/>
                <a:ext cx="1673378" cy="34709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BA44A4-E8BB-47BF-8E1F-B118939134E5}"/>
                </a:ext>
              </a:extLst>
            </p:cNvPr>
            <p:cNvSpPr txBox="1"/>
            <p:nvPr/>
          </p:nvSpPr>
          <p:spPr>
            <a:xfrm>
              <a:off x="7390100" y="4995859"/>
              <a:ext cx="2285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Pedestrian (at)?</a:t>
              </a:r>
              <a:endParaRPr lang="en-US" sz="12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D7A1189-7E82-4426-B19F-D8A1991C1FE0}"/>
              </a:ext>
            </a:extLst>
          </p:cNvPr>
          <p:cNvGrpSpPr/>
          <p:nvPr/>
        </p:nvGrpSpPr>
        <p:grpSpPr>
          <a:xfrm>
            <a:off x="7204373" y="2121186"/>
            <a:ext cx="1796123" cy="1903948"/>
            <a:chOff x="9605828" y="2828248"/>
            <a:chExt cx="2394830" cy="25385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D0EC4B-6CAF-4E32-A110-F06B53EDFD5C}"/>
                </a:ext>
              </a:extLst>
            </p:cNvPr>
            <p:cNvSpPr txBox="1"/>
            <p:nvPr/>
          </p:nvSpPr>
          <p:spPr>
            <a:xfrm>
              <a:off x="10023128" y="4997513"/>
              <a:ext cx="834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Head?</a:t>
              </a:r>
              <a:endParaRPr lang="en-US" sz="1200" dirty="0"/>
            </a:p>
          </p:txBody>
        </p:sp>
        <p:cxnSp>
          <p:nvCxnSpPr>
            <p:cNvPr id="16" name="Connector: Curved 15">
              <a:extLst>
                <a:ext uri="{FF2B5EF4-FFF2-40B4-BE49-F238E27FC236}">
                  <a16:creationId xmlns:a16="http://schemas.microsoft.com/office/drawing/2014/main" id="{C92F30E9-B4F9-46E8-A013-71569DE662BD}"/>
                </a:ext>
              </a:extLst>
            </p:cNvPr>
            <p:cNvCxnSpPr>
              <a:cxnSpLocks/>
              <a:stCxn id="20" idx="3"/>
              <a:endCxn id="17" idx="0"/>
            </p:cNvCxnSpPr>
            <p:nvPr/>
          </p:nvCxnSpPr>
          <p:spPr>
            <a:xfrm>
              <a:off x="9605828" y="3238369"/>
              <a:ext cx="834600" cy="1452689"/>
            </a:xfrm>
            <a:prstGeom prst="curved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922031A8-0F76-4142-B1B4-ECBF4285D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60542" y="4691057"/>
              <a:ext cx="159770" cy="159770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4A1617B-AC86-4850-A931-AD8B1A274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10431867" y="2828248"/>
              <a:ext cx="843537" cy="843539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4133CCC-9274-4EEB-8A75-F01E8AA28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11329402" y="4544372"/>
              <a:ext cx="453140" cy="453140"/>
            </a:xfrm>
            <a:prstGeom prst="rect">
              <a:avLst/>
            </a:prstGeom>
          </p:spPr>
        </p:pic>
        <p:cxnSp>
          <p:nvCxnSpPr>
            <p:cNvPr id="43" name="Connector: Curved 42">
              <a:extLst>
                <a:ext uri="{FF2B5EF4-FFF2-40B4-BE49-F238E27FC236}">
                  <a16:creationId xmlns:a16="http://schemas.microsoft.com/office/drawing/2014/main" id="{6616B09E-64D8-4351-9494-8BC38D3955E2}"/>
                </a:ext>
              </a:extLst>
            </p:cNvPr>
            <p:cNvCxnSpPr>
              <a:cxnSpLocks/>
            </p:cNvCxnSpPr>
            <p:nvPr/>
          </p:nvCxnSpPr>
          <p:spPr>
            <a:xfrm>
              <a:off x="10734128" y="3383150"/>
              <a:ext cx="823089" cy="1173863"/>
            </a:xfrm>
            <a:prstGeom prst="curved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2BB2706-D607-49BA-A792-F6CE8B90CC38}"/>
                </a:ext>
              </a:extLst>
            </p:cNvPr>
            <p:cNvSpPr txBox="1"/>
            <p:nvPr/>
          </p:nvSpPr>
          <p:spPr>
            <a:xfrm>
              <a:off x="10979091" y="4997512"/>
              <a:ext cx="10215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Head at?</a:t>
              </a:r>
              <a:endParaRPr lang="en-US" sz="12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1FAFE9-68E9-43CB-AFCD-2A32209DE9AC}"/>
                </a:ext>
              </a:extLst>
            </p:cNvPr>
            <p:cNvSpPr txBox="1"/>
            <p:nvPr/>
          </p:nvSpPr>
          <p:spPr>
            <a:xfrm>
              <a:off x="9687913" y="3001317"/>
              <a:ext cx="834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/>
                <a:t>or</a:t>
              </a:r>
              <a:endParaRPr lang="en-US" sz="1200" i="1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8438FE8-3CE0-4A70-AB1C-CF64C004AFE2}"/>
                </a:ext>
              </a:extLst>
            </p:cNvPr>
            <p:cNvSpPr txBox="1"/>
            <p:nvPr/>
          </p:nvSpPr>
          <p:spPr>
            <a:xfrm>
              <a:off x="10479074" y="4997512"/>
              <a:ext cx="834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/>
                <a:t>or</a:t>
              </a:r>
              <a:endParaRPr lang="en-US" sz="1200" i="1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7DA6F0D-5A99-4B85-8A31-17BD7CB0CCFE}"/>
              </a:ext>
            </a:extLst>
          </p:cNvPr>
          <p:cNvGrpSpPr/>
          <p:nvPr/>
        </p:nvGrpSpPr>
        <p:grpSpPr>
          <a:xfrm>
            <a:off x="2123728" y="2851091"/>
            <a:ext cx="3813062" cy="729645"/>
            <a:chOff x="3495498" y="4544372"/>
            <a:chExt cx="5084080" cy="972860"/>
          </a:xfrm>
        </p:grpSpPr>
        <p:sp>
          <p:nvSpPr>
            <p:cNvPr id="49" name="Right Brace 48">
              <a:extLst>
                <a:ext uri="{FF2B5EF4-FFF2-40B4-BE49-F238E27FC236}">
                  <a16:creationId xmlns:a16="http://schemas.microsoft.com/office/drawing/2014/main" id="{C66132E5-90ED-45F6-BC5D-5C79EC5FB511}"/>
                </a:ext>
              </a:extLst>
            </p:cNvPr>
            <p:cNvSpPr/>
            <p:nvPr/>
          </p:nvSpPr>
          <p:spPr>
            <a:xfrm>
              <a:off x="3495498" y="4544372"/>
              <a:ext cx="288032" cy="97286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0496D31-306E-4804-950F-EDFA5DA8E273}"/>
                </a:ext>
              </a:extLst>
            </p:cNvPr>
            <p:cNvSpPr/>
            <p:nvPr/>
          </p:nvSpPr>
          <p:spPr>
            <a:xfrm>
              <a:off x="3857776" y="4651960"/>
              <a:ext cx="4721802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>
                  <a:latin typeface="+mj-lt"/>
                </a:rPr>
                <a:t>prototype </a:t>
              </a:r>
              <a:r>
                <a:rPr lang="en-US" sz="1000">
                  <a:latin typeface="+mj-lt"/>
                </a:rPr>
                <a:t>(Ghorbani et al. 2019)</a:t>
              </a:r>
              <a:br>
                <a:rPr lang="en-US" sz="1600">
                  <a:latin typeface="+mj-lt"/>
                </a:rPr>
              </a:br>
              <a:r>
                <a:rPr lang="en-US" sz="1800">
                  <a:latin typeface="+mj-lt"/>
                </a:rPr>
                <a:t>or </a:t>
              </a:r>
              <a:r>
                <a:rPr lang="en-US" sz="1800" b="1">
                  <a:latin typeface="+mj-lt"/>
                </a:rPr>
                <a:t>linear </a:t>
              </a:r>
              <a:r>
                <a:rPr lang="en-US" sz="1000" kern="0">
                  <a:solidFill>
                    <a:srgbClr val="000000"/>
                  </a:solidFill>
                  <a:latin typeface="Arial" charset="0"/>
                  <a:cs typeface="+mn-cs"/>
                </a:rPr>
                <a:t>(Kim et al. 2018), (Fong and Vedaldi 2018)</a:t>
              </a:r>
              <a:endParaRPr lang="en-US" sz="1200" b="1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15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356AF-E64F-4378-8162-3C3ED17FA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Background: Concept Analysis (CA)</a:t>
            </a:r>
          </a:p>
        </p:txBody>
      </p:sp>
      <p:sp>
        <p:nvSpPr>
          <p:cNvPr id="170" name="Content Placeholder 169">
            <a:extLst>
              <a:ext uri="{FF2B5EF4-FFF2-40B4-BE49-F238E27FC236}">
                <a16:creationId xmlns:a16="http://schemas.microsoft.com/office/drawing/2014/main" id="{69910EB7-3402-49E5-AC3A-8E93D15FC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My concept model: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My concepts:</a:t>
            </a:r>
            <a:br>
              <a:rPr lang="en-US" b="1"/>
            </a:br>
            <a:r>
              <a:rPr lang="en-US"/>
              <a:t>body parts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1E2B73E6-50AE-4074-A4F6-0E00B5D1B732}"/>
                  </a:ext>
                </a:extLst>
              </p:cNvPr>
              <p:cNvSpPr txBox="1"/>
              <p:nvPr/>
            </p:nvSpPr>
            <p:spPr>
              <a:xfrm>
                <a:off x="7462713" y="4123451"/>
                <a:ext cx="9650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2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+mn-cs"/>
                        </a:rPr>
                        <m:t>"</m:t>
                      </m:r>
                      <m:r>
                        <m:rPr>
                          <m:nor/>
                        </m:rPr>
                        <a:rPr lang="de-DE" sz="12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+mn-cs"/>
                        </a:rPr>
                        <m:t>head</m:t>
                      </m:r>
                      <m:r>
                        <a:rPr lang="en-US" sz="1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+mn-cs"/>
                        </a:rPr>
                        <m:t>"</m:t>
                      </m:r>
                      <m:r>
                        <a:rPr lang="en-US" sz="12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+mn-cs"/>
                        </a:rPr>
                        <m:t>at</m:t>
                      </m:r>
                      <m:r>
                        <a:rPr lang="en-US" sz="12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+mn-cs"/>
                        </a:rPr>
                        <m:t> …</m:t>
                      </m:r>
                    </m:oMath>
                  </m:oMathPara>
                </a14:m>
                <a:endPara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1E2B73E6-50AE-4074-A4F6-0E00B5D1B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713" y="4123451"/>
                <a:ext cx="96505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EE05EAD-F117-4515-BF79-D5F31B9B033E}"/>
              </a:ext>
            </a:extLst>
          </p:cNvPr>
          <p:cNvGrpSpPr/>
          <p:nvPr/>
        </p:nvGrpSpPr>
        <p:grpSpPr>
          <a:xfrm>
            <a:off x="3523534" y="1124744"/>
            <a:ext cx="3101976" cy="3273785"/>
            <a:chOff x="843744" y="2286000"/>
            <a:chExt cx="2512483" cy="2705027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9435A30B-D653-43BD-AF7C-EAACAA1DBA76}"/>
                </a:ext>
              </a:extLst>
            </p:cNvPr>
            <p:cNvGrpSpPr/>
            <p:nvPr/>
          </p:nvGrpSpPr>
          <p:grpSpPr>
            <a:xfrm>
              <a:off x="1256488" y="2286000"/>
              <a:ext cx="1673378" cy="2326952"/>
              <a:chOff x="427831" y="2204864"/>
              <a:chExt cx="1673378" cy="2326952"/>
            </a:xfrm>
          </p:grpSpPr>
          <p:pic>
            <p:nvPicPr>
              <p:cNvPr id="118" name="Graphic 117">
                <a:extLst>
                  <a:ext uri="{FF2B5EF4-FFF2-40B4-BE49-F238E27FC236}">
                    <a16:creationId xmlns:a16="http://schemas.microsoft.com/office/drawing/2014/main" id="{98FF414B-5A1B-439D-8A31-2CDC5ADF5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5400000">
                <a:off x="101044" y="2531651"/>
                <a:ext cx="2326952" cy="1673378"/>
              </a:xfrm>
              <a:prstGeom prst="rect">
                <a:avLst/>
              </a:prstGeom>
            </p:spPr>
          </p:pic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7759F05A-F22F-4E90-9151-7E12ECDE43AD}"/>
                  </a:ext>
                </a:extLst>
              </p:cNvPr>
              <p:cNvSpPr/>
              <p:nvPr/>
            </p:nvSpPr>
            <p:spPr>
              <a:xfrm>
                <a:off x="427831" y="3171955"/>
                <a:ext cx="1673378" cy="347095"/>
              </a:xfrm>
              <a:prstGeom prst="rect">
                <a:avLst/>
              </a:prstGeom>
              <a:noFill/>
              <a:ln w="25400" cap="flat" cmpd="sng" algn="ctr">
                <a:solidFill>
                  <a:srgbClr val="FFA5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5FC94774-89A2-4DC7-BF2C-F94E93E4E428}"/>
                    </a:ext>
                  </a:extLst>
                </p:cNvPr>
                <p:cNvSpPr txBox="1"/>
                <p:nvPr/>
              </p:nvSpPr>
              <p:spPr>
                <a:xfrm>
                  <a:off x="843744" y="4762151"/>
                  <a:ext cx="2512483" cy="2288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1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main</m:t>
                        </m:r>
                        <m:r>
                          <m:rPr>
                            <m:nor/>
                          </m:rPr>
                          <a:rPr kumimoji="0" lang="en-US" sz="1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1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task</m:t>
                        </m:r>
                      </m:oMath>
                    </m:oMathPara>
                  </a14:m>
                  <a:endParaRPr kumimoji="0" lang="en-US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86B8E12-76CB-4CD5-8948-727D92C56E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744" y="4762151"/>
                  <a:ext cx="2512483" cy="22887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944FBD3-51B6-4A11-8901-747FCEDD687B}"/>
                  </a:ext>
                </a:extLst>
              </p:cNvPr>
              <p:cNvSpPr txBox="1"/>
              <p:nvPr/>
            </p:nvSpPr>
            <p:spPr>
              <a:xfrm>
                <a:off x="6099113" y="2263851"/>
                <a:ext cx="391070" cy="473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944FBD3-51B6-4A11-8901-747FCEDD6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113" y="2263851"/>
                <a:ext cx="391070" cy="4735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Arrow: Down 120">
            <a:extLst>
              <a:ext uri="{FF2B5EF4-FFF2-40B4-BE49-F238E27FC236}">
                <a16:creationId xmlns:a16="http://schemas.microsoft.com/office/drawing/2014/main" id="{F96F591E-B27E-47EF-94CC-984993E418EC}"/>
              </a:ext>
            </a:extLst>
          </p:cNvPr>
          <p:cNvSpPr/>
          <p:nvPr/>
        </p:nvSpPr>
        <p:spPr>
          <a:xfrm>
            <a:off x="4855698" y="1087950"/>
            <a:ext cx="432048" cy="1084417"/>
          </a:xfrm>
          <a:prstGeom prst="downArrow">
            <a:avLst/>
          </a:prstGeom>
          <a:solidFill>
            <a:srgbClr val="A0A0A0">
              <a:alpha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EBEBEB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2" name="Graphic 17">
            <a:extLst>
              <a:ext uri="{FF2B5EF4-FFF2-40B4-BE49-F238E27FC236}">
                <a16:creationId xmlns:a16="http://schemas.microsoft.com/office/drawing/2014/main" id="{024120E9-F7D8-449A-B592-3E24B093F765}"/>
              </a:ext>
            </a:extLst>
          </p:cNvPr>
          <p:cNvGrpSpPr/>
          <p:nvPr/>
        </p:nvGrpSpPr>
        <p:grpSpPr>
          <a:xfrm flipH="1">
            <a:off x="6391487" y="1965608"/>
            <a:ext cx="735726" cy="721207"/>
            <a:chOff x="3815545" y="2188214"/>
            <a:chExt cx="735726" cy="721207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5086644-F8AD-402C-9E9D-AFD4CC1421B0}"/>
                </a:ext>
              </a:extLst>
            </p:cNvPr>
            <p:cNvSpPr/>
            <p:nvPr/>
          </p:nvSpPr>
          <p:spPr>
            <a:xfrm>
              <a:off x="3818585" y="2191194"/>
              <a:ext cx="389144" cy="381464"/>
            </a:xfrm>
            <a:custGeom>
              <a:avLst/>
              <a:gdLst>
                <a:gd name="connsiteX0" fmla="*/ 0 w 389144"/>
                <a:gd name="connsiteY0" fmla="*/ 0 h 381464"/>
                <a:gd name="connsiteX1" fmla="*/ 389144 w 389144"/>
                <a:gd name="connsiteY1" fmla="*/ 0 h 381464"/>
                <a:gd name="connsiteX2" fmla="*/ 389144 w 389144"/>
                <a:gd name="connsiteY2" fmla="*/ 381465 h 381464"/>
                <a:gd name="connsiteX3" fmla="*/ 0 w 389144"/>
                <a:gd name="connsiteY3" fmla="*/ 381465 h 3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144" h="381464">
                  <a:moveTo>
                    <a:pt x="0" y="0"/>
                  </a:moveTo>
                  <a:lnTo>
                    <a:pt x="389144" y="0"/>
                  </a:lnTo>
                  <a:lnTo>
                    <a:pt x="389144" y="381465"/>
                  </a:lnTo>
                  <a:lnTo>
                    <a:pt x="0" y="381465"/>
                  </a:lnTo>
                  <a:close/>
                </a:path>
              </a:pathLst>
            </a:custGeom>
            <a:solidFill>
              <a:srgbClr val="A0A0A0"/>
            </a:solidFill>
            <a:ln w="6061" cap="flat">
              <a:solidFill>
                <a:srgbClr val="7F7F7F"/>
              </a:solidFill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23E46D9F-159B-4781-8CFF-71ECC0FA89D1}"/>
                </a:ext>
              </a:extLst>
            </p:cNvPr>
            <p:cNvSpPr/>
            <p:nvPr/>
          </p:nvSpPr>
          <p:spPr>
            <a:xfrm>
              <a:off x="3867228" y="2238877"/>
              <a:ext cx="389144" cy="381464"/>
            </a:xfrm>
            <a:custGeom>
              <a:avLst/>
              <a:gdLst>
                <a:gd name="connsiteX0" fmla="*/ 0 w 389144"/>
                <a:gd name="connsiteY0" fmla="*/ 0 h 381464"/>
                <a:gd name="connsiteX1" fmla="*/ 389144 w 389144"/>
                <a:gd name="connsiteY1" fmla="*/ 0 h 381464"/>
                <a:gd name="connsiteX2" fmla="*/ 389144 w 389144"/>
                <a:gd name="connsiteY2" fmla="*/ 381465 h 381464"/>
                <a:gd name="connsiteX3" fmla="*/ 0 w 389144"/>
                <a:gd name="connsiteY3" fmla="*/ 381465 h 3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144" h="381464">
                  <a:moveTo>
                    <a:pt x="0" y="0"/>
                  </a:moveTo>
                  <a:lnTo>
                    <a:pt x="389144" y="0"/>
                  </a:lnTo>
                  <a:lnTo>
                    <a:pt x="389144" y="381465"/>
                  </a:lnTo>
                  <a:lnTo>
                    <a:pt x="0" y="381465"/>
                  </a:lnTo>
                  <a:close/>
                </a:path>
              </a:pathLst>
            </a:custGeom>
            <a:solidFill>
              <a:srgbClr val="E0E0E0"/>
            </a:solidFill>
            <a:ln w="6061" cap="flat">
              <a:solidFill>
                <a:srgbClr val="7F7F7F"/>
              </a:solidFill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C306A69-B61C-4820-B1D6-B45757F0E444}"/>
                </a:ext>
              </a:extLst>
            </p:cNvPr>
            <p:cNvSpPr/>
            <p:nvPr/>
          </p:nvSpPr>
          <p:spPr>
            <a:xfrm>
              <a:off x="3915871" y="2286560"/>
              <a:ext cx="389144" cy="381464"/>
            </a:xfrm>
            <a:custGeom>
              <a:avLst/>
              <a:gdLst>
                <a:gd name="connsiteX0" fmla="*/ 0 w 389144"/>
                <a:gd name="connsiteY0" fmla="*/ 0 h 381464"/>
                <a:gd name="connsiteX1" fmla="*/ 389144 w 389144"/>
                <a:gd name="connsiteY1" fmla="*/ 0 h 381464"/>
                <a:gd name="connsiteX2" fmla="*/ 389144 w 389144"/>
                <a:gd name="connsiteY2" fmla="*/ 381465 h 381464"/>
                <a:gd name="connsiteX3" fmla="*/ 0 w 389144"/>
                <a:gd name="connsiteY3" fmla="*/ 381465 h 3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144" h="381464">
                  <a:moveTo>
                    <a:pt x="0" y="0"/>
                  </a:moveTo>
                  <a:lnTo>
                    <a:pt x="389144" y="0"/>
                  </a:lnTo>
                  <a:lnTo>
                    <a:pt x="389144" y="381465"/>
                  </a:lnTo>
                  <a:lnTo>
                    <a:pt x="0" y="381465"/>
                  </a:lnTo>
                  <a:close/>
                </a:path>
              </a:pathLst>
            </a:custGeom>
            <a:solidFill>
              <a:srgbClr val="A0A0A0"/>
            </a:solidFill>
            <a:ln w="6061" cap="flat">
              <a:solidFill>
                <a:srgbClr val="7F7F7F"/>
              </a:solidFill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409EF75-01C9-4B6F-A9C9-9FE1BFB35E89}"/>
                </a:ext>
              </a:extLst>
            </p:cNvPr>
            <p:cNvSpPr/>
            <p:nvPr/>
          </p:nvSpPr>
          <p:spPr>
            <a:xfrm>
              <a:off x="3964514" y="2334243"/>
              <a:ext cx="389144" cy="381464"/>
            </a:xfrm>
            <a:custGeom>
              <a:avLst/>
              <a:gdLst>
                <a:gd name="connsiteX0" fmla="*/ 0 w 389144"/>
                <a:gd name="connsiteY0" fmla="*/ 0 h 381464"/>
                <a:gd name="connsiteX1" fmla="*/ 389144 w 389144"/>
                <a:gd name="connsiteY1" fmla="*/ 0 h 381464"/>
                <a:gd name="connsiteX2" fmla="*/ 389144 w 389144"/>
                <a:gd name="connsiteY2" fmla="*/ 381465 h 381464"/>
                <a:gd name="connsiteX3" fmla="*/ 0 w 389144"/>
                <a:gd name="connsiteY3" fmla="*/ 381465 h 3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144" h="381464">
                  <a:moveTo>
                    <a:pt x="0" y="0"/>
                  </a:moveTo>
                  <a:lnTo>
                    <a:pt x="389144" y="0"/>
                  </a:lnTo>
                  <a:lnTo>
                    <a:pt x="389144" y="381465"/>
                  </a:lnTo>
                  <a:lnTo>
                    <a:pt x="0" y="381465"/>
                  </a:lnTo>
                  <a:close/>
                </a:path>
              </a:pathLst>
            </a:custGeom>
            <a:solidFill>
              <a:srgbClr val="E0E0E0"/>
            </a:solidFill>
            <a:ln w="6061" cap="flat">
              <a:solidFill>
                <a:srgbClr val="7F7F7F"/>
              </a:solidFill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33AE94D-A7A9-43AB-AC13-A5C670B2D4B5}"/>
                </a:ext>
              </a:extLst>
            </p:cNvPr>
            <p:cNvSpPr/>
            <p:nvPr/>
          </p:nvSpPr>
          <p:spPr>
            <a:xfrm>
              <a:off x="4013157" y="2381926"/>
              <a:ext cx="389144" cy="381464"/>
            </a:xfrm>
            <a:custGeom>
              <a:avLst/>
              <a:gdLst>
                <a:gd name="connsiteX0" fmla="*/ 0 w 389144"/>
                <a:gd name="connsiteY0" fmla="*/ 0 h 381464"/>
                <a:gd name="connsiteX1" fmla="*/ 389144 w 389144"/>
                <a:gd name="connsiteY1" fmla="*/ 0 h 381464"/>
                <a:gd name="connsiteX2" fmla="*/ 389144 w 389144"/>
                <a:gd name="connsiteY2" fmla="*/ 381465 h 381464"/>
                <a:gd name="connsiteX3" fmla="*/ 0 w 389144"/>
                <a:gd name="connsiteY3" fmla="*/ 381465 h 3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144" h="381464">
                  <a:moveTo>
                    <a:pt x="0" y="0"/>
                  </a:moveTo>
                  <a:lnTo>
                    <a:pt x="389144" y="0"/>
                  </a:lnTo>
                  <a:lnTo>
                    <a:pt x="389144" y="381465"/>
                  </a:lnTo>
                  <a:lnTo>
                    <a:pt x="0" y="381465"/>
                  </a:lnTo>
                  <a:close/>
                </a:path>
              </a:pathLst>
            </a:custGeom>
            <a:solidFill>
              <a:srgbClr val="A0A0A0"/>
            </a:solidFill>
            <a:ln w="6061" cap="flat">
              <a:solidFill>
                <a:srgbClr val="7F7F7F"/>
              </a:solidFill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765A19B-64B5-46A5-98C7-D2655EFE69FC}"/>
                </a:ext>
              </a:extLst>
            </p:cNvPr>
            <p:cNvSpPr/>
            <p:nvPr/>
          </p:nvSpPr>
          <p:spPr>
            <a:xfrm>
              <a:off x="4061800" y="2429609"/>
              <a:ext cx="389144" cy="381464"/>
            </a:xfrm>
            <a:custGeom>
              <a:avLst/>
              <a:gdLst>
                <a:gd name="connsiteX0" fmla="*/ 0 w 389144"/>
                <a:gd name="connsiteY0" fmla="*/ 0 h 381464"/>
                <a:gd name="connsiteX1" fmla="*/ 389144 w 389144"/>
                <a:gd name="connsiteY1" fmla="*/ 0 h 381464"/>
                <a:gd name="connsiteX2" fmla="*/ 389144 w 389144"/>
                <a:gd name="connsiteY2" fmla="*/ 381465 h 381464"/>
                <a:gd name="connsiteX3" fmla="*/ 0 w 389144"/>
                <a:gd name="connsiteY3" fmla="*/ 381465 h 3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144" h="381464">
                  <a:moveTo>
                    <a:pt x="0" y="0"/>
                  </a:moveTo>
                  <a:lnTo>
                    <a:pt x="389144" y="0"/>
                  </a:lnTo>
                  <a:lnTo>
                    <a:pt x="389144" y="381465"/>
                  </a:lnTo>
                  <a:lnTo>
                    <a:pt x="0" y="381465"/>
                  </a:lnTo>
                  <a:close/>
                </a:path>
              </a:pathLst>
            </a:custGeom>
            <a:solidFill>
              <a:srgbClr val="E0E0E0"/>
            </a:solidFill>
            <a:ln w="6061" cap="flat">
              <a:solidFill>
                <a:srgbClr val="7F7F7F"/>
              </a:solidFill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1F770FB-8042-4FD3-A5CF-1B7DE6819D84}"/>
                </a:ext>
              </a:extLst>
            </p:cNvPr>
            <p:cNvSpPr/>
            <p:nvPr/>
          </p:nvSpPr>
          <p:spPr>
            <a:xfrm>
              <a:off x="4110444" y="2477292"/>
              <a:ext cx="389144" cy="381464"/>
            </a:xfrm>
            <a:custGeom>
              <a:avLst/>
              <a:gdLst>
                <a:gd name="connsiteX0" fmla="*/ 0 w 389144"/>
                <a:gd name="connsiteY0" fmla="*/ 0 h 381464"/>
                <a:gd name="connsiteX1" fmla="*/ 389144 w 389144"/>
                <a:gd name="connsiteY1" fmla="*/ 0 h 381464"/>
                <a:gd name="connsiteX2" fmla="*/ 389144 w 389144"/>
                <a:gd name="connsiteY2" fmla="*/ 381465 h 381464"/>
                <a:gd name="connsiteX3" fmla="*/ 0 w 389144"/>
                <a:gd name="connsiteY3" fmla="*/ 381465 h 3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144" h="381464">
                  <a:moveTo>
                    <a:pt x="0" y="0"/>
                  </a:moveTo>
                  <a:lnTo>
                    <a:pt x="389144" y="0"/>
                  </a:lnTo>
                  <a:lnTo>
                    <a:pt x="389144" y="381465"/>
                  </a:lnTo>
                  <a:lnTo>
                    <a:pt x="0" y="381465"/>
                  </a:lnTo>
                  <a:close/>
                </a:path>
              </a:pathLst>
            </a:custGeom>
            <a:solidFill>
              <a:srgbClr val="A0A0A0"/>
            </a:solidFill>
            <a:ln w="6061" cap="flat">
              <a:solidFill>
                <a:srgbClr val="7F7F7F"/>
              </a:solidFill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C244AF2-5133-424A-8B68-72F53957968D}"/>
                </a:ext>
              </a:extLst>
            </p:cNvPr>
            <p:cNvSpPr/>
            <p:nvPr/>
          </p:nvSpPr>
          <p:spPr>
            <a:xfrm>
              <a:off x="4159086" y="2524975"/>
              <a:ext cx="389144" cy="381464"/>
            </a:xfrm>
            <a:custGeom>
              <a:avLst/>
              <a:gdLst>
                <a:gd name="connsiteX0" fmla="*/ 0 w 389144"/>
                <a:gd name="connsiteY0" fmla="*/ 0 h 381464"/>
                <a:gd name="connsiteX1" fmla="*/ 389144 w 389144"/>
                <a:gd name="connsiteY1" fmla="*/ 0 h 381464"/>
                <a:gd name="connsiteX2" fmla="*/ 389144 w 389144"/>
                <a:gd name="connsiteY2" fmla="*/ 381465 h 381464"/>
                <a:gd name="connsiteX3" fmla="*/ 0 w 389144"/>
                <a:gd name="connsiteY3" fmla="*/ 381465 h 3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144" h="381464">
                  <a:moveTo>
                    <a:pt x="0" y="0"/>
                  </a:moveTo>
                  <a:lnTo>
                    <a:pt x="389144" y="0"/>
                  </a:lnTo>
                  <a:lnTo>
                    <a:pt x="389144" y="381465"/>
                  </a:lnTo>
                  <a:lnTo>
                    <a:pt x="0" y="381465"/>
                  </a:lnTo>
                  <a:close/>
                </a:path>
              </a:pathLst>
            </a:custGeom>
            <a:solidFill>
              <a:srgbClr val="E0E0E0"/>
            </a:solidFill>
            <a:ln w="6061" cap="flat">
              <a:solidFill>
                <a:srgbClr val="7F7F7F"/>
              </a:solidFill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8E52C52-7AD1-4E8A-9C17-4F56DE193613}"/>
                </a:ext>
              </a:extLst>
            </p:cNvPr>
            <p:cNvSpPr/>
            <p:nvPr/>
          </p:nvSpPr>
          <p:spPr>
            <a:xfrm>
              <a:off x="4288850" y="2610737"/>
              <a:ext cx="97286" cy="95366"/>
            </a:xfrm>
            <a:custGeom>
              <a:avLst/>
              <a:gdLst>
                <a:gd name="connsiteX0" fmla="*/ 0 w 97286"/>
                <a:gd name="connsiteY0" fmla="*/ 0 h 95366"/>
                <a:gd name="connsiteX1" fmla="*/ 97286 w 97286"/>
                <a:gd name="connsiteY1" fmla="*/ 0 h 95366"/>
                <a:gd name="connsiteX2" fmla="*/ 97286 w 97286"/>
                <a:gd name="connsiteY2" fmla="*/ 95366 h 95366"/>
                <a:gd name="connsiteX3" fmla="*/ 0 w 97286"/>
                <a:gd name="connsiteY3" fmla="*/ 95366 h 9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286" h="95366">
                  <a:moveTo>
                    <a:pt x="0" y="0"/>
                  </a:moveTo>
                  <a:lnTo>
                    <a:pt x="97286" y="0"/>
                  </a:lnTo>
                  <a:lnTo>
                    <a:pt x="97286" y="95366"/>
                  </a:lnTo>
                  <a:lnTo>
                    <a:pt x="0" y="953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6972" cap="flat">
              <a:solidFill>
                <a:srgbClr val="7F7F7F"/>
              </a:solidFill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88ECAC8-0D71-43D8-9DAB-93345F9661FB}"/>
              </a:ext>
            </a:extLst>
          </p:cNvPr>
          <p:cNvGrpSpPr/>
          <p:nvPr/>
        </p:nvGrpSpPr>
        <p:grpSpPr>
          <a:xfrm>
            <a:off x="7219950" y="2490453"/>
            <a:ext cx="1503362" cy="532977"/>
            <a:chOff x="4644008" y="2513685"/>
            <a:chExt cx="1503362" cy="5329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44EDC085-B124-4EDC-A543-35688CD8CF8A}"/>
                    </a:ext>
                  </a:extLst>
                </p:cNvPr>
                <p:cNvSpPr txBox="1"/>
                <p:nvPr/>
              </p:nvSpPr>
              <p:spPr>
                <a:xfrm>
                  <a:off x="4923976" y="2513685"/>
                  <a:ext cx="103725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16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upscaling</m:t>
                        </m:r>
                      </m:oMath>
                    </m:oMathPara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17CE8BD6-FE94-41BE-93A1-98C79D4440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3976" y="2513685"/>
                  <a:ext cx="1037258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7826D454-A1BB-416F-AE37-57285937A621}"/>
                    </a:ext>
                  </a:extLst>
                </p:cNvPr>
                <p:cNvSpPr txBox="1"/>
                <p:nvPr/>
              </p:nvSpPr>
              <p:spPr>
                <a:xfrm>
                  <a:off x="5110112" y="2708108"/>
                  <a:ext cx="103725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16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sigmoid</m:t>
                        </m:r>
                      </m:oMath>
                    </m:oMathPara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C19652A7-6810-4934-A8DC-F7C746703F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0112" y="2708108"/>
                  <a:ext cx="1037258" cy="338554"/>
                </a:xfrm>
                <a:prstGeom prst="rect">
                  <a:avLst/>
                </a:prstGeom>
                <a:blipFill>
                  <a:blip r:embed="rId9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A609BAB-D3E2-4843-A0AE-5909CC89378D}"/>
                </a:ext>
              </a:extLst>
            </p:cNvPr>
            <p:cNvSpPr/>
            <p:nvPr/>
          </p:nvSpPr>
          <p:spPr>
            <a:xfrm>
              <a:off x="4644008" y="2814155"/>
              <a:ext cx="591202" cy="231279"/>
            </a:xfrm>
            <a:custGeom>
              <a:avLst/>
              <a:gdLst>
                <a:gd name="connsiteX0" fmla="*/ 0 w 591202"/>
                <a:gd name="connsiteY0" fmla="*/ 0 h 231279"/>
                <a:gd name="connsiteX1" fmla="*/ 406102 w 591202"/>
                <a:gd name="connsiteY1" fmla="*/ 0 h 231279"/>
                <a:gd name="connsiteX2" fmla="*/ 555147 w 591202"/>
                <a:gd name="connsiteY2" fmla="*/ 149045 h 231279"/>
                <a:gd name="connsiteX3" fmla="*/ 555148 w 591202"/>
                <a:gd name="connsiteY3" fmla="*/ 149045 h 231279"/>
                <a:gd name="connsiteX4" fmla="*/ 591202 w 591202"/>
                <a:gd name="connsiteY4" fmla="*/ 149045 h 231279"/>
                <a:gd name="connsiteX5" fmla="*/ 533382 w 591202"/>
                <a:gd name="connsiteY5" fmla="*/ 231279 h 231279"/>
                <a:gd name="connsiteX6" fmla="*/ 475563 w 591202"/>
                <a:gd name="connsiteY6" fmla="*/ 149045 h 231279"/>
                <a:gd name="connsiteX7" fmla="*/ 511617 w 591202"/>
                <a:gd name="connsiteY7" fmla="*/ 149045 h 231279"/>
                <a:gd name="connsiteX8" fmla="*/ 406103 w 591202"/>
                <a:gd name="connsiteY8" fmla="*/ 43531 h 231279"/>
                <a:gd name="connsiteX9" fmla="*/ 0 w 591202"/>
                <a:gd name="connsiteY9" fmla="*/ 43531 h 23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1202" h="231279">
                  <a:moveTo>
                    <a:pt x="0" y="0"/>
                  </a:moveTo>
                  <a:lnTo>
                    <a:pt x="406102" y="0"/>
                  </a:lnTo>
                  <a:cubicBezTo>
                    <a:pt x="488417" y="0"/>
                    <a:pt x="555147" y="66730"/>
                    <a:pt x="555147" y="149045"/>
                  </a:cubicBezTo>
                  <a:lnTo>
                    <a:pt x="555148" y="149045"/>
                  </a:lnTo>
                  <a:lnTo>
                    <a:pt x="591202" y="149045"/>
                  </a:lnTo>
                  <a:lnTo>
                    <a:pt x="533382" y="231279"/>
                  </a:lnTo>
                  <a:lnTo>
                    <a:pt x="475563" y="149045"/>
                  </a:lnTo>
                  <a:lnTo>
                    <a:pt x="511617" y="149045"/>
                  </a:lnTo>
                  <a:cubicBezTo>
                    <a:pt x="511617" y="90771"/>
                    <a:pt x="464377" y="43531"/>
                    <a:pt x="406103" y="43531"/>
                  </a:cubicBezTo>
                  <a:lnTo>
                    <a:pt x="0" y="43531"/>
                  </a:lnTo>
                  <a:close/>
                </a:path>
              </a:pathLst>
            </a:custGeom>
            <a:solidFill>
              <a:srgbClr val="FFA5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EBEBEB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035DD7A-75C3-466B-BD85-7FA25D7051C6}"/>
              </a:ext>
            </a:extLst>
          </p:cNvPr>
          <p:cNvGrpSpPr/>
          <p:nvPr/>
        </p:nvGrpSpPr>
        <p:grpSpPr>
          <a:xfrm>
            <a:off x="7041319" y="2530690"/>
            <a:ext cx="389144" cy="381464"/>
            <a:chOff x="4818688" y="3044554"/>
            <a:chExt cx="389144" cy="381464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B45DFAA-8926-4DB7-8A4F-8A7DFE0F641C}"/>
                </a:ext>
              </a:extLst>
            </p:cNvPr>
            <p:cNvSpPr/>
            <p:nvPr/>
          </p:nvSpPr>
          <p:spPr>
            <a:xfrm flipH="1">
              <a:off x="4818688" y="3044554"/>
              <a:ext cx="389144" cy="381464"/>
            </a:xfrm>
            <a:custGeom>
              <a:avLst/>
              <a:gdLst>
                <a:gd name="connsiteX0" fmla="*/ 0 w 389144"/>
                <a:gd name="connsiteY0" fmla="*/ 0 h 381464"/>
                <a:gd name="connsiteX1" fmla="*/ 389145 w 389144"/>
                <a:gd name="connsiteY1" fmla="*/ 0 h 381464"/>
                <a:gd name="connsiteX2" fmla="*/ 389145 w 389144"/>
                <a:gd name="connsiteY2" fmla="*/ 381465 h 381464"/>
                <a:gd name="connsiteX3" fmla="*/ 0 w 389144"/>
                <a:gd name="connsiteY3" fmla="*/ 381465 h 3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144" h="381464">
                  <a:moveTo>
                    <a:pt x="0" y="0"/>
                  </a:moveTo>
                  <a:lnTo>
                    <a:pt x="389145" y="0"/>
                  </a:lnTo>
                  <a:lnTo>
                    <a:pt x="389145" y="381465"/>
                  </a:lnTo>
                  <a:lnTo>
                    <a:pt x="0" y="381465"/>
                  </a:lnTo>
                  <a:close/>
                </a:path>
              </a:pathLst>
            </a:custGeom>
            <a:solidFill>
              <a:srgbClr val="E0E0E0"/>
            </a:solidFill>
            <a:ln w="6008" cap="flat">
              <a:solidFill>
                <a:srgbClr val="7F7F7F"/>
              </a:solidFill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5881B3E-1C46-4820-A83A-A20D2BA1829D}"/>
                </a:ext>
              </a:extLst>
            </p:cNvPr>
            <p:cNvSpPr/>
            <p:nvPr/>
          </p:nvSpPr>
          <p:spPr>
            <a:xfrm flipH="1">
              <a:off x="4980782" y="3130315"/>
              <a:ext cx="97286" cy="95366"/>
            </a:xfrm>
            <a:custGeom>
              <a:avLst/>
              <a:gdLst>
                <a:gd name="connsiteX0" fmla="*/ 0 w 97286"/>
                <a:gd name="connsiteY0" fmla="*/ 0 h 95366"/>
                <a:gd name="connsiteX1" fmla="*/ 97286 w 97286"/>
                <a:gd name="connsiteY1" fmla="*/ 0 h 95366"/>
                <a:gd name="connsiteX2" fmla="*/ 97286 w 97286"/>
                <a:gd name="connsiteY2" fmla="*/ 95366 h 95366"/>
                <a:gd name="connsiteX3" fmla="*/ 0 w 97286"/>
                <a:gd name="connsiteY3" fmla="*/ 95366 h 9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286" h="95366">
                  <a:moveTo>
                    <a:pt x="0" y="0"/>
                  </a:moveTo>
                  <a:lnTo>
                    <a:pt x="97286" y="0"/>
                  </a:lnTo>
                  <a:lnTo>
                    <a:pt x="97286" y="95366"/>
                  </a:lnTo>
                  <a:lnTo>
                    <a:pt x="0" y="953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6823" cap="flat">
              <a:solidFill>
                <a:srgbClr val="7F7F7F"/>
              </a:solidFill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98A63E7-392A-49B9-9B4B-EE94A3465F92}"/>
              </a:ext>
            </a:extLst>
          </p:cNvPr>
          <p:cNvGrpSpPr/>
          <p:nvPr/>
        </p:nvGrpSpPr>
        <p:grpSpPr>
          <a:xfrm>
            <a:off x="6667993" y="2171664"/>
            <a:ext cx="1370760" cy="470046"/>
            <a:chOff x="4092051" y="2194896"/>
            <a:chExt cx="1370760" cy="4700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8ACD5CFF-684B-4F0D-842C-E04A23B99520}"/>
                    </a:ext>
                  </a:extLst>
                </p:cNvPr>
                <p:cNvSpPr txBox="1"/>
                <p:nvPr/>
              </p:nvSpPr>
              <p:spPr>
                <a:xfrm>
                  <a:off x="4486139" y="2194896"/>
                  <a:ext cx="97667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⋅</m:t>
                        </m:r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𝑐</m:t>
                            </m:r>
                          </m:sub>
                        </m:sSub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2385450-464E-4C69-A454-8F048DF035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6139" y="2194896"/>
                  <a:ext cx="976672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08C50CD-2140-48D3-B29E-819992D606DD}"/>
                </a:ext>
              </a:extLst>
            </p:cNvPr>
            <p:cNvSpPr/>
            <p:nvPr/>
          </p:nvSpPr>
          <p:spPr>
            <a:xfrm>
              <a:off x="4092051" y="2433663"/>
              <a:ext cx="638576" cy="231279"/>
            </a:xfrm>
            <a:custGeom>
              <a:avLst/>
              <a:gdLst>
                <a:gd name="connsiteX0" fmla="*/ 0 w 638576"/>
                <a:gd name="connsiteY0" fmla="*/ 0 h 231279"/>
                <a:gd name="connsiteX1" fmla="*/ 453476 w 638576"/>
                <a:gd name="connsiteY1" fmla="*/ 0 h 231279"/>
                <a:gd name="connsiteX2" fmla="*/ 602521 w 638576"/>
                <a:gd name="connsiteY2" fmla="*/ 149045 h 231279"/>
                <a:gd name="connsiteX3" fmla="*/ 602522 w 638576"/>
                <a:gd name="connsiteY3" fmla="*/ 149045 h 231279"/>
                <a:gd name="connsiteX4" fmla="*/ 638576 w 638576"/>
                <a:gd name="connsiteY4" fmla="*/ 149045 h 231279"/>
                <a:gd name="connsiteX5" fmla="*/ 580756 w 638576"/>
                <a:gd name="connsiteY5" fmla="*/ 231279 h 231279"/>
                <a:gd name="connsiteX6" fmla="*/ 522937 w 638576"/>
                <a:gd name="connsiteY6" fmla="*/ 149045 h 231279"/>
                <a:gd name="connsiteX7" fmla="*/ 558991 w 638576"/>
                <a:gd name="connsiteY7" fmla="*/ 149045 h 231279"/>
                <a:gd name="connsiteX8" fmla="*/ 453477 w 638576"/>
                <a:gd name="connsiteY8" fmla="*/ 43531 h 231279"/>
                <a:gd name="connsiteX9" fmla="*/ 0 w 638576"/>
                <a:gd name="connsiteY9" fmla="*/ 43531 h 23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8576" h="231279">
                  <a:moveTo>
                    <a:pt x="0" y="0"/>
                  </a:moveTo>
                  <a:lnTo>
                    <a:pt x="453476" y="0"/>
                  </a:lnTo>
                  <a:cubicBezTo>
                    <a:pt x="535791" y="0"/>
                    <a:pt x="602521" y="66730"/>
                    <a:pt x="602521" y="149045"/>
                  </a:cubicBezTo>
                  <a:lnTo>
                    <a:pt x="602522" y="149045"/>
                  </a:lnTo>
                  <a:lnTo>
                    <a:pt x="638576" y="149045"/>
                  </a:lnTo>
                  <a:lnTo>
                    <a:pt x="580756" y="231279"/>
                  </a:lnTo>
                  <a:lnTo>
                    <a:pt x="522937" y="149045"/>
                  </a:lnTo>
                  <a:lnTo>
                    <a:pt x="558991" y="149045"/>
                  </a:lnTo>
                  <a:cubicBezTo>
                    <a:pt x="558991" y="90771"/>
                    <a:pt x="511751" y="43531"/>
                    <a:pt x="453477" y="43531"/>
                  </a:cubicBezTo>
                  <a:lnTo>
                    <a:pt x="0" y="43531"/>
                  </a:lnTo>
                  <a:close/>
                </a:path>
              </a:pathLst>
            </a:custGeom>
            <a:solidFill>
              <a:srgbClr val="FFA5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EBEBEB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9D3E114-1D00-47BC-ADA8-B3722E0B5C59}"/>
              </a:ext>
            </a:extLst>
          </p:cNvPr>
          <p:cNvGrpSpPr/>
          <p:nvPr/>
        </p:nvGrpSpPr>
        <p:grpSpPr>
          <a:xfrm>
            <a:off x="6174611" y="3028269"/>
            <a:ext cx="1120836" cy="1187888"/>
            <a:chOff x="3697687" y="3044303"/>
            <a:chExt cx="1120836" cy="1187888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A671D462-8F04-4726-8E53-4F25C97D0A97}"/>
                </a:ext>
              </a:extLst>
            </p:cNvPr>
            <p:cNvGrpSpPr/>
            <p:nvPr/>
          </p:nvGrpSpPr>
          <p:grpSpPr>
            <a:xfrm>
              <a:off x="3819192" y="3044303"/>
              <a:ext cx="803302" cy="787449"/>
              <a:chOff x="3819192" y="3044303"/>
              <a:chExt cx="803302" cy="78744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E5BAA9DD-6B33-42E0-8422-ADA6D08A26DC}"/>
                  </a:ext>
                </a:extLst>
              </p:cNvPr>
              <p:cNvSpPr/>
              <p:nvPr/>
            </p:nvSpPr>
            <p:spPr>
              <a:xfrm flipH="1">
                <a:off x="3819192" y="3044303"/>
                <a:ext cx="803302" cy="787449"/>
              </a:xfrm>
              <a:custGeom>
                <a:avLst/>
                <a:gdLst>
                  <a:gd name="connsiteX0" fmla="*/ 0 w 1043349"/>
                  <a:gd name="connsiteY0" fmla="*/ 0 h 1022759"/>
                  <a:gd name="connsiteX1" fmla="*/ 1043350 w 1043349"/>
                  <a:gd name="connsiteY1" fmla="*/ 0 h 1022759"/>
                  <a:gd name="connsiteX2" fmla="*/ 1043350 w 1043349"/>
                  <a:gd name="connsiteY2" fmla="*/ 1022759 h 1022759"/>
                  <a:gd name="connsiteX3" fmla="*/ 0 w 1043349"/>
                  <a:gd name="connsiteY3" fmla="*/ 1022759 h 1022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3349" h="1022759">
                    <a:moveTo>
                      <a:pt x="0" y="0"/>
                    </a:moveTo>
                    <a:lnTo>
                      <a:pt x="1043350" y="0"/>
                    </a:lnTo>
                    <a:lnTo>
                      <a:pt x="1043350" y="1022759"/>
                    </a:lnTo>
                    <a:lnTo>
                      <a:pt x="0" y="1022759"/>
                    </a:lnTo>
                    <a:close/>
                  </a:path>
                </a:pathLst>
              </a:custGeom>
              <a:solidFill>
                <a:srgbClr val="BFBFBF"/>
              </a:solidFill>
              <a:ln w="16266" cap="flat">
                <a:solidFill>
                  <a:srgbClr val="7F7F7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AD8A985-8954-4954-BFEE-51DEA19E0DF1}"/>
                  </a:ext>
                </a:extLst>
              </p:cNvPr>
              <p:cNvSpPr/>
              <p:nvPr/>
            </p:nvSpPr>
            <p:spPr>
              <a:xfrm>
                <a:off x="4130405" y="3375434"/>
                <a:ext cx="174611" cy="174611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BEBE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13970959-F7C6-4671-91B3-1DA063F896F0}"/>
                  </a:ext>
                </a:extLst>
              </p:cNvPr>
              <p:cNvSpPr/>
              <p:nvPr/>
            </p:nvSpPr>
            <p:spPr>
              <a:xfrm>
                <a:off x="4376382" y="3375434"/>
                <a:ext cx="152268" cy="152268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BEBE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9475316C-5980-4789-B353-5F95AEAEE9BC}"/>
                  </a:ext>
                </a:extLst>
              </p:cNvPr>
              <p:cNvSpPr/>
              <p:nvPr/>
            </p:nvSpPr>
            <p:spPr>
              <a:xfrm>
                <a:off x="3911499" y="3375434"/>
                <a:ext cx="152268" cy="152268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BEBE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A9E84950-CC8F-4913-A888-253406D71F64}"/>
                    </a:ext>
                  </a:extLst>
                </p:cNvPr>
                <p:cNvSpPr txBox="1"/>
                <p:nvPr/>
              </p:nvSpPr>
              <p:spPr>
                <a:xfrm>
                  <a:off x="3697687" y="3770526"/>
                  <a:ext cx="112083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ground</m:t>
                        </m:r>
                        <m:r>
                          <a:rPr kumimoji="0" lang="en-US" sz="1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1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truth</m:t>
                        </m:r>
                      </m:oMath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1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for</m:t>
                        </m:r>
                        <m:r>
                          <a:rPr kumimoji="0" lang="en-US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  <m:r>
                          <m:rPr>
                            <m:nor/>
                          </m:rPr>
                          <a:rPr kumimoji="0" lang="en-US" sz="1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= "</m:t>
                        </m:r>
                        <m:r>
                          <m:rPr>
                            <m:nor/>
                          </m:rPr>
                          <a:rPr kumimoji="0" lang="en-US" sz="1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head</m:t>
                        </m:r>
                        <m:r>
                          <m:rPr>
                            <m:nor/>
                          </m:rPr>
                          <a:rPr kumimoji="0" lang="en-US" sz="1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"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16EB4784-8CF0-4FFD-937E-C0D8DBEDBF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7687" y="3770526"/>
                  <a:ext cx="112083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1EB2D590-8E6B-4160-8A6E-F0526F504315}"/>
              </a:ext>
            </a:extLst>
          </p:cNvPr>
          <p:cNvGrpSpPr/>
          <p:nvPr/>
        </p:nvGrpSpPr>
        <p:grpSpPr>
          <a:xfrm>
            <a:off x="7462713" y="3023430"/>
            <a:ext cx="965056" cy="1005567"/>
            <a:chOff x="4886771" y="3046662"/>
            <a:chExt cx="965056" cy="1005567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87F26AC-0FB7-4A9B-BDE7-CD7CF9785277}"/>
                </a:ext>
              </a:extLst>
            </p:cNvPr>
            <p:cNvGrpSpPr/>
            <p:nvPr/>
          </p:nvGrpSpPr>
          <p:grpSpPr>
            <a:xfrm>
              <a:off x="4950796" y="3046662"/>
              <a:ext cx="837006" cy="787449"/>
              <a:chOff x="5573702" y="3376977"/>
              <a:chExt cx="837006" cy="787449"/>
            </a:xfrm>
          </p:grpSpPr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717B520B-EEBD-4E53-96A8-EDAD2A52B51B}"/>
                  </a:ext>
                </a:extLst>
              </p:cNvPr>
              <p:cNvSpPr/>
              <p:nvPr/>
            </p:nvSpPr>
            <p:spPr>
              <a:xfrm flipH="1">
                <a:off x="5573702" y="3376977"/>
                <a:ext cx="837006" cy="787449"/>
              </a:xfrm>
              <a:custGeom>
                <a:avLst/>
                <a:gdLst>
                  <a:gd name="connsiteX0" fmla="*/ 0 w 1043349"/>
                  <a:gd name="connsiteY0" fmla="*/ 0 h 1022759"/>
                  <a:gd name="connsiteX1" fmla="*/ 1043350 w 1043349"/>
                  <a:gd name="connsiteY1" fmla="*/ 0 h 1022759"/>
                  <a:gd name="connsiteX2" fmla="*/ 1043350 w 1043349"/>
                  <a:gd name="connsiteY2" fmla="*/ 1022759 h 1022759"/>
                  <a:gd name="connsiteX3" fmla="*/ 0 w 1043349"/>
                  <a:gd name="connsiteY3" fmla="*/ 1022759 h 1022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3349" h="1022759">
                    <a:moveTo>
                      <a:pt x="0" y="0"/>
                    </a:moveTo>
                    <a:lnTo>
                      <a:pt x="1043350" y="0"/>
                    </a:lnTo>
                    <a:lnTo>
                      <a:pt x="1043350" y="1022759"/>
                    </a:lnTo>
                    <a:lnTo>
                      <a:pt x="0" y="1022759"/>
                    </a:ln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 w="16266" cap="flat">
                <a:solidFill>
                  <a:srgbClr val="7F7F7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30EA3ACD-EB3B-4C43-9B12-689E5581B110}"/>
                  </a:ext>
                </a:extLst>
              </p:cNvPr>
              <p:cNvSpPr/>
              <p:nvPr/>
            </p:nvSpPr>
            <p:spPr>
              <a:xfrm>
                <a:off x="5911904" y="3738617"/>
                <a:ext cx="166268" cy="166268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BEBE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C919BCEC-72A6-43F3-9DF5-D0895A0DFFD2}"/>
                  </a:ext>
                </a:extLst>
              </p:cNvPr>
              <p:cNvSpPr/>
              <p:nvPr/>
            </p:nvSpPr>
            <p:spPr>
              <a:xfrm>
                <a:off x="6244440" y="3738031"/>
                <a:ext cx="158741" cy="166268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BEBE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108E8648-F51A-478D-A40D-BFA2476E95FB}"/>
                  </a:ext>
                </a:extLst>
              </p:cNvPr>
              <p:cNvSpPr/>
              <p:nvPr/>
            </p:nvSpPr>
            <p:spPr>
              <a:xfrm>
                <a:off x="5745636" y="3579381"/>
                <a:ext cx="166268" cy="166268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BEBE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572FDE20-9693-4DAC-9F14-1A9FD8B9FCCC}"/>
                  </a:ext>
                </a:extLst>
              </p:cNvPr>
              <p:cNvSpPr/>
              <p:nvPr/>
            </p:nvSpPr>
            <p:spPr>
              <a:xfrm>
                <a:off x="6078172" y="3738617"/>
                <a:ext cx="166268" cy="166268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BEBE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A9949F18-934F-4FAD-9C55-F4A87262F6EB}"/>
                  </a:ext>
                </a:extLst>
              </p:cNvPr>
              <p:cNvSpPr/>
              <p:nvPr/>
            </p:nvSpPr>
            <p:spPr>
              <a:xfrm>
                <a:off x="5586412" y="3738617"/>
                <a:ext cx="159223" cy="166268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BEBE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7919588D-4076-4B33-9867-9D0673ED326C}"/>
                  </a:ext>
                </a:extLst>
              </p:cNvPr>
              <p:cNvSpPr/>
              <p:nvPr/>
            </p:nvSpPr>
            <p:spPr>
              <a:xfrm>
                <a:off x="5745636" y="3904885"/>
                <a:ext cx="166268" cy="166268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BEBE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87F4C643-26A3-4E7F-ACC0-931A0B3BB16D}"/>
                  </a:ext>
                </a:extLst>
              </p:cNvPr>
              <p:cNvSpPr/>
              <p:nvPr/>
            </p:nvSpPr>
            <p:spPr>
              <a:xfrm>
                <a:off x="6244440" y="3904299"/>
                <a:ext cx="156360" cy="166268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BEBE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58A974D6-FF27-493C-A9D1-7C37F0D1C09C}"/>
                  </a:ext>
                </a:extLst>
              </p:cNvPr>
              <p:cNvSpPr/>
              <p:nvPr/>
            </p:nvSpPr>
            <p:spPr>
              <a:xfrm>
                <a:off x="5911904" y="3581228"/>
                <a:ext cx="166268" cy="157389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BEBE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3E99DB3-04D8-46B2-97BE-439DF0A4D7CA}"/>
                  </a:ext>
                </a:extLst>
              </p:cNvPr>
              <p:cNvSpPr/>
              <p:nvPr/>
            </p:nvSpPr>
            <p:spPr>
              <a:xfrm>
                <a:off x="5745636" y="3739547"/>
                <a:ext cx="166268" cy="166268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BEBE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00383E4D-D56B-497F-BD9D-296DD687477D}"/>
                    </a:ext>
                  </a:extLst>
                </p:cNvPr>
                <p:cNvSpPr txBox="1"/>
                <p:nvPr/>
              </p:nvSpPr>
              <p:spPr>
                <a:xfrm>
                  <a:off x="4886771" y="3775230"/>
                  <a:ext cx="96505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prediction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2C681C4-A9ED-4022-981D-04C79AB246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6771" y="3775230"/>
                  <a:ext cx="965056" cy="276999"/>
                </a:xfrm>
                <a:prstGeom prst="rect">
                  <a:avLst/>
                </a:prstGeom>
                <a:blipFill>
                  <a:blip r:embed="rId12"/>
                  <a:stretch>
                    <a:fillRect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2" name="Arrow: Left-Right 161">
            <a:extLst>
              <a:ext uri="{FF2B5EF4-FFF2-40B4-BE49-F238E27FC236}">
                <a16:creationId xmlns:a16="http://schemas.microsoft.com/office/drawing/2014/main" id="{1387DDFE-FE59-4C0D-B156-D1D351903856}"/>
              </a:ext>
            </a:extLst>
          </p:cNvPr>
          <p:cNvSpPr/>
          <p:nvPr/>
        </p:nvSpPr>
        <p:spPr>
          <a:xfrm>
            <a:off x="7173779" y="3343729"/>
            <a:ext cx="279968" cy="147100"/>
          </a:xfrm>
          <a:prstGeom prst="leftRightArrow">
            <a:avLst/>
          </a:prstGeom>
          <a:noFill/>
          <a:ln w="9525" cap="flat" cmpd="sng" algn="ctr">
            <a:solidFill>
              <a:srgbClr val="FFA5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EBEBEB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E2BED01-96A3-4BDB-A546-C55674C036B1}"/>
              </a:ext>
            </a:extLst>
          </p:cNvPr>
          <p:cNvGrpSpPr/>
          <p:nvPr/>
        </p:nvGrpSpPr>
        <p:grpSpPr>
          <a:xfrm>
            <a:off x="6157342" y="1332449"/>
            <a:ext cx="2502768" cy="3113926"/>
            <a:chOff x="3581400" y="1355681"/>
            <a:chExt cx="2502768" cy="31139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940DDD52-7BC1-47D1-9F4D-9FFF20AED13F}"/>
                    </a:ext>
                  </a:extLst>
                </p:cNvPr>
                <p:cNvSpPr txBox="1"/>
                <p:nvPr/>
              </p:nvSpPr>
              <p:spPr>
                <a:xfrm>
                  <a:off x="4061800" y="1355681"/>
                  <a:ext cx="147888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16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concept</m:t>
                        </m:r>
                        <m:r>
                          <m:rPr>
                            <m:nor/>
                          </m:rPr>
                          <a:rPr kumimoji="0" lang="en-US" sz="16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16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model</m:t>
                        </m:r>
                      </m:oMath>
                    </m:oMathPara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9265DA66-0B41-4B52-AA10-0F2C51016A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1800" y="1355681"/>
                  <a:ext cx="1478885" cy="338554"/>
                </a:xfrm>
                <a:prstGeom prst="rect">
                  <a:avLst/>
                </a:prstGeom>
                <a:blipFill>
                  <a:blip r:embed="rId13"/>
                  <a:stretch>
                    <a:fillRect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5" name="Rectangle: Rounded Corners 164">
              <a:extLst>
                <a:ext uri="{FF2B5EF4-FFF2-40B4-BE49-F238E27FC236}">
                  <a16:creationId xmlns:a16="http://schemas.microsoft.com/office/drawing/2014/main" id="{4C1BBB75-9C13-456B-9405-8CEA2E6D5AEC}"/>
                </a:ext>
              </a:extLst>
            </p:cNvPr>
            <p:cNvSpPr/>
            <p:nvPr/>
          </p:nvSpPr>
          <p:spPr>
            <a:xfrm>
              <a:off x="3581400" y="1653390"/>
              <a:ext cx="2502768" cy="2816217"/>
            </a:xfrm>
            <a:prstGeom prst="roundRect">
              <a:avLst/>
            </a:prstGeom>
            <a:noFill/>
            <a:ln w="9525" cap="flat" cmpd="sng" algn="ctr">
              <a:solidFill>
                <a:srgbClr val="FFA5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EBEBEB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F82033B-780E-4FDC-BE97-43125F1FE00C}"/>
              </a:ext>
            </a:extLst>
          </p:cNvPr>
          <p:cNvGrpSpPr/>
          <p:nvPr/>
        </p:nvGrpSpPr>
        <p:grpSpPr>
          <a:xfrm>
            <a:off x="4672872" y="813480"/>
            <a:ext cx="803302" cy="787449"/>
            <a:chOff x="2096930" y="568232"/>
            <a:chExt cx="803302" cy="787449"/>
          </a:xfrm>
        </p:grpSpPr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73101978-727C-4C89-8EDF-E42E23C9CA35}"/>
                </a:ext>
              </a:extLst>
            </p:cNvPr>
            <p:cNvSpPr/>
            <p:nvPr/>
          </p:nvSpPr>
          <p:spPr>
            <a:xfrm flipH="1">
              <a:off x="2096930" y="568232"/>
              <a:ext cx="803302" cy="787449"/>
            </a:xfrm>
            <a:custGeom>
              <a:avLst/>
              <a:gdLst>
                <a:gd name="connsiteX0" fmla="*/ 0 w 1043349"/>
                <a:gd name="connsiteY0" fmla="*/ 0 h 1022759"/>
                <a:gd name="connsiteX1" fmla="*/ 1043350 w 1043349"/>
                <a:gd name="connsiteY1" fmla="*/ 0 h 1022759"/>
                <a:gd name="connsiteX2" fmla="*/ 1043350 w 1043349"/>
                <a:gd name="connsiteY2" fmla="*/ 1022759 h 1022759"/>
                <a:gd name="connsiteX3" fmla="*/ 0 w 1043349"/>
                <a:gd name="connsiteY3" fmla="*/ 1022759 h 10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3349" h="1022759">
                  <a:moveTo>
                    <a:pt x="0" y="0"/>
                  </a:moveTo>
                  <a:lnTo>
                    <a:pt x="1043350" y="0"/>
                  </a:lnTo>
                  <a:lnTo>
                    <a:pt x="1043350" y="1022759"/>
                  </a:lnTo>
                  <a:lnTo>
                    <a:pt x="0" y="1022759"/>
                  </a:lnTo>
                  <a:close/>
                </a:path>
              </a:pathLst>
            </a:custGeom>
            <a:solidFill>
              <a:srgbClr val="FFFFFF"/>
            </a:solidFill>
            <a:ln w="16266" cap="flat">
              <a:solidFill>
                <a:srgbClr val="7F7F7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68" name="Graphic 167">
              <a:extLst>
                <a:ext uri="{FF2B5EF4-FFF2-40B4-BE49-F238E27FC236}">
                  <a16:creationId xmlns:a16="http://schemas.microsoft.com/office/drawing/2014/main" id="{83FF28EC-0447-4FD4-980D-1F9B318E5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109720" y="894674"/>
              <a:ext cx="777720" cy="398345"/>
            </a:xfrm>
            <a:prstGeom prst="rect">
              <a:avLst/>
            </a:prstGeom>
          </p:spPr>
        </p:pic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5FC9E997-DCBD-486D-A955-F3CC402AE09C}"/>
              </a:ext>
            </a:extLst>
          </p:cNvPr>
          <p:cNvSpPr/>
          <p:nvPr/>
        </p:nvSpPr>
        <p:spPr>
          <a:xfrm>
            <a:off x="179512" y="4390094"/>
            <a:ext cx="23920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kern="0">
                <a:solidFill>
                  <a:srgbClr val="000000"/>
                </a:solidFill>
                <a:latin typeface="Arial" charset="0"/>
              </a:rPr>
              <a:t>cf. (Fong and Vedaldi 2018)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3437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2C269-FA0C-4470-B77F-0CAC85952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 for Verification: Offline use-cases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E19606-918C-4B83-8BC5-68C2A73A18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/>
                  <a:t>Embedding strength</a:t>
                </a:r>
                <a:r>
                  <a:rPr lang="en-US"/>
                  <a:t> </a:t>
                </a:r>
                <a:r>
                  <a:rPr lang="en-US" sz="1800"/>
                  <a:t>= Performance</a:t>
                </a:r>
                <a:endParaRPr lang="en-US"/>
              </a:p>
              <a:p>
                <a:r>
                  <a:rPr lang="en-US" b="1"/>
                  <a:t>Concept similarity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1800" b="0" i="0" smtClean="0">
                        <a:latin typeface="Cambria Math" panose="02040503050406030204" pitchFamily="18" charset="0"/>
                      </a:rPr>
                      <m:t>CosSim</m:t>
                    </m:r>
                    <m:d>
                      <m:d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∈[−1, 1]</m:t>
                    </m:r>
                  </m:oMath>
                </a14:m>
                <a:endParaRPr lang="en-US"/>
              </a:p>
              <a:p>
                <a:r>
                  <a:rPr lang="en-US" b="1"/>
                  <a:t>Bias disproval, </a:t>
                </a:r>
                <a:r>
                  <a:rPr lang="en-US" sz="1800" i="1"/>
                  <a:t>e.g. here: Are DNNs biased towards one size?</a:t>
                </a:r>
                <a:endParaRPr lang="en-US" i="1"/>
              </a:p>
              <a:p>
                <a:r>
                  <a:rPr lang="en-US"/>
                  <a:t>Concept inter-dependencies</a:t>
                </a:r>
              </a:p>
              <a:p>
                <a:r>
                  <a:rPr lang="en-US"/>
                  <a:t>Logical usage of concepts</a:t>
                </a:r>
              </a:p>
              <a:p>
                <a:r>
                  <a:rPr lang="en-US"/>
                  <a:t>…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E19606-918C-4B83-8BC5-68C2A73A18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96" t="-1373" b="-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7606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0E2E8-B022-44E6-879F-CDDCF2DA9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618CA-B6B4-468D-896C-39608CE3F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Background &amp; Motivation</a:t>
            </a:r>
          </a:p>
          <a:p>
            <a:r>
              <a:rPr lang="en-US" b="1"/>
              <a:t>Part I: Improving State-of-the-art</a:t>
            </a:r>
          </a:p>
          <a:p>
            <a:r>
              <a:rPr lang="en-US"/>
              <a:t>Part II: Exemplary Verification of Properties</a:t>
            </a:r>
          </a:p>
        </p:txBody>
      </p:sp>
    </p:spTree>
    <p:extLst>
      <p:ext uri="{BB962C8B-B14F-4D97-AF65-F5344CB8AC3E}">
        <p14:creationId xmlns:p14="http://schemas.microsoft.com/office/powerpoint/2010/main" val="4241148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BF21-AF3A-48D4-8241-D9A6C68B9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Problem(s)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FE5C67-7A02-438B-966A-F362F8E737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Expensive activation map denoising:</a:t>
                </a:r>
                <a:br>
                  <a:rPr lang="en-US"/>
                </a:br>
                <a:r>
                  <a:rPr lang="en-US" sz="1800" b="1"/>
                  <a:t>Threshold</a:t>
                </a:r>
                <a:r>
                  <a:rPr lang="en-US" sz="1800"/>
                  <a:t> act maps to only keep quantile of 0.05</a:t>
                </a:r>
              </a:p>
              <a:p>
                <a:pPr/>
                <a:r>
                  <a:rPr lang="en-US"/>
                  <a:t>Expensive loss </a:t>
                </a:r>
                <a:r>
                  <a:rPr lang="en-US" b="1"/>
                  <a:t>weight</a:t>
                </a:r>
                <a:r>
                  <a:rPr lang="en-US"/>
                  <a:t>ing</a:t>
                </a:r>
                <a:br>
                  <a:rPr lang="en-US"/>
                </a:b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BCE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𝑦</m:t>
                    </m:r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br>
                  <a:rPr lang="en-US"/>
                </a:br>
                <a:r>
                  <a:rPr lang="en-US"/>
                  <a:t>Bad </a:t>
                </a:r>
                <a:r>
                  <a:rPr lang="en-US" b="1"/>
                  <a:t>performance</a:t>
                </a:r>
                <a:r>
                  <a:rPr lang="en-US"/>
                  <a:t> </a:t>
                </a:r>
                <a:r>
                  <a:rPr lang="en-US">
                    <a:sym typeface="Wingdings" panose="05000000000000000000" pitchFamily="2" charset="2"/>
                  </a:rPr>
                  <a:t></a:t>
                </a:r>
              </a:p>
              <a:p>
                <a:r>
                  <a:rPr lang="en-US">
                    <a:sym typeface="Wingdings" panose="05000000000000000000" pitchFamily="2" charset="2"/>
                  </a:rPr>
                  <a:t>Mostly Broden </a:t>
                </a:r>
                <a:r>
                  <a:rPr lang="en-US" b="1">
                    <a:sym typeface="Wingdings" panose="05000000000000000000" pitchFamily="2" charset="2"/>
                  </a:rPr>
                  <a:t>data</a:t>
                </a:r>
                <a:br>
                  <a:rPr lang="en-US">
                    <a:sym typeface="Wingdings" panose="05000000000000000000" pitchFamily="2" charset="2"/>
                  </a:rPr>
                </a:br>
                <a:r>
                  <a:rPr lang="en-US" sz="1600"/>
                  <a:t>(Bau et al. 2017)</a:t>
                </a:r>
                <a:br>
                  <a:rPr lang="en-US">
                    <a:sym typeface="Wingdings" panose="05000000000000000000" pitchFamily="2" charset="2"/>
                  </a:rPr>
                </a:br>
                <a:r>
                  <a:rPr lang="en-US">
                    <a:sym typeface="Wingdings" panose="05000000000000000000" pitchFamily="2" charset="2"/>
                  </a:rPr>
                  <a:t>&amp; small </a:t>
                </a:r>
                <a:r>
                  <a:rPr lang="en-US" b="1">
                    <a:sym typeface="Wingdings" panose="05000000000000000000" pitchFamily="2" charset="2"/>
                  </a:rPr>
                  <a:t>net</a:t>
                </a:r>
                <a:r>
                  <a:rPr lang="en-US">
                    <a:sym typeface="Wingdings" panose="05000000000000000000" pitchFamily="2" charset="2"/>
                  </a:rPr>
                  <a:t>s</a:t>
                </a:r>
              </a:p>
              <a:p>
                <a:r>
                  <a:rPr lang="en-US">
                    <a:sym typeface="Wingdings" panose="05000000000000000000" pitchFamily="2" charset="2"/>
                  </a:rPr>
                  <a:t>Concept </a:t>
                </a:r>
                <a:r>
                  <a:rPr lang="en-US" b="1">
                    <a:sym typeface="Wingdings" panose="05000000000000000000" pitchFamily="2" charset="2"/>
                  </a:rPr>
                  <a:t>detection</a:t>
                </a:r>
                <a:r>
                  <a:rPr lang="en-US">
                    <a:sym typeface="Wingdings" panose="05000000000000000000" pitchFamily="2" charset="2"/>
                  </a:rPr>
                  <a:t>?</a:t>
                </a:r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FE5C67-7A02-438B-966A-F362F8E737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96" t="-1373" b="-21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1F62CC5A-61DC-43C4-AA0C-44DCD7149D95}"/>
              </a:ext>
            </a:extLst>
          </p:cNvPr>
          <p:cNvGrpSpPr/>
          <p:nvPr/>
        </p:nvGrpSpPr>
        <p:grpSpPr>
          <a:xfrm>
            <a:off x="5617848" y="1200308"/>
            <a:ext cx="3447256" cy="3511291"/>
            <a:chOff x="5508104" y="1203598"/>
            <a:chExt cx="3447256" cy="351129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361170D-E5B5-4861-AF44-3E631CB2C2B8}"/>
                </a:ext>
              </a:extLst>
            </p:cNvPr>
            <p:cNvGrpSpPr/>
            <p:nvPr/>
          </p:nvGrpSpPr>
          <p:grpSpPr>
            <a:xfrm>
              <a:off x="6104272" y="1203598"/>
              <a:ext cx="2851088" cy="1723231"/>
              <a:chOff x="6104272" y="1203598"/>
              <a:chExt cx="2851088" cy="172323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759A2419-F1B9-4815-900F-405142B5C973}"/>
                  </a:ext>
                </a:extLst>
              </p:cNvPr>
              <p:cNvGrpSpPr/>
              <p:nvPr/>
            </p:nvGrpSpPr>
            <p:grpSpPr>
              <a:xfrm>
                <a:off x="6104272" y="1203598"/>
                <a:ext cx="2649503" cy="1723231"/>
                <a:chOff x="6192180" y="821049"/>
                <a:chExt cx="2649503" cy="1723231"/>
              </a:xfrm>
            </p:grpSpPr>
            <p:pic>
              <p:nvPicPr>
                <p:cNvPr id="8" name="Picture 2">
                  <a:extLst>
                    <a:ext uri="{FF2B5EF4-FFF2-40B4-BE49-F238E27FC236}">
                      <a16:creationId xmlns:a16="http://schemas.microsoft.com/office/drawing/2014/main" id="{A8DD8084-C56D-4177-A2DC-D4E6197A2F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92180" y="821049"/>
                  <a:ext cx="2649503" cy="16807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3A4E16DB-9C3F-4D64-B2ED-0B4564AAB566}"/>
                    </a:ext>
                  </a:extLst>
                </p:cNvPr>
                <p:cNvSpPr/>
                <p:nvPr/>
              </p:nvSpPr>
              <p:spPr>
                <a:xfrm>
                  <a:off x="7657242" y="1780288"/>
                  <a:ext cx="648559" cy="763992"/>
                </a:xfrm>
                <a:prstGeom prst="ellipse">
                  <a:avLst/>
                </a:prstGeom>
                <a:noFill/>
                <a:ln w="412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5E195F24-83BE-4248-BEC2-B5DC04C93ECC}"/>
                    </a:ext>
                  </a:extLst>
                </p:cNvPr>
                <p:cNvCxnSpPr/>
                <p:nvPr/>
              </p:nvCxnSpPr>
              <p:spPr>
                <a:xfrm>
                  <a:off x="6678234" y="1977684"/>
                  <a:ext cx="2163449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77993B5-1DBC-40E6-AE2E-64E2F611CED2}"/>
                  </a:ext>
                </a:extLst>
              </p:cNvPr>
              <p:cNvSpPr/>
              <p:nvPr/>
            </p:nvSpPr>
            <p:spPr>
              <a:xfrm>
                <a:off x="7101408" y="1384465"/>
                <a:ext cx="185395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/>
                  <a:t>5 AlexNet Conv Layers</a:t>
                </a:r>
                <a:br>
                  <a:rPr lang="en-US" sz="1100"/>
                </a:br>
                <a:r>
                  <a:rPr lang="en-US" sz="900"/>
                  <a:t>(Fong and Vedaldi 2018), Fig. 2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002D8D8-29F1-4280-8189-EBE4D0CAFAF8}"/>
                </a:ext>
              </a:extLst>
            </p:cNvPr>
            <p:cNvGrpSpPr/>
            <p:nvPr/>
          </p:nvGrpSpPr>
          <p:grpSpPr>
            <a:xfrm>
              <a:off x="5508104" y="2980047"/>
              <a:ext cx="3447256" cy="1734842"/>
              <a:chOff x="5508104" y="2980047"/>
              <a:chExt cx="3447256" cy="1734842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E231F95B-CC8A-429C-910B-1E8C55C745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8104" y="2980047"/>
                <a:ext cx="3424808" cy="1726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0A08C3A-E4F0-4BBA-886B-6D14AA922B1D}"/>
                  </a:ext>
                </a:extLst>
              </p:cNvPr>
              <p:cNvSpPr/>
              <p:nvPr/>
            </p:nvSpPr>
            <p:spPr>
              <a:xfrm>
                <a:off x="7284353" y="3950897"/>
                <a:ext cx="744031" cy="763992"/>
              </a:xfrm>
              <a:prstGeom prst="ellipse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E41E67A-987D-4542-A5FC-F9273CFA74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4935" y="4227934"/>
                <a:ext cx="295553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7AB4652-1683-4037-BDE7-24859A554C01}"/>
                  </a:ext>
                </a:extLst>
              </p:cNvPr>
              <p:cNvSpPr/>
              <p:nvPr/>
            </p:nvSpPr>
            <p:spPr>
              <a:xfrm>
                <a:off x="7101408" y="3081934"/>
                <a:ext cx="185395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/>
                  <a:t>11 different nets (3 arch)</a:t>
                </a:r>
                <a:br>
                  <a:rPr lang="en-US" sz="1100"/>
                </a:br>
                <a:r>
                  <a:rPr lang="en-US" sz="900"/>
                  <a:t>(Fong and Vedaldi 2018), Fig. 6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018550-C20E-4BC8-8B56-98944AA43236}"/>
              </a:ext>
            </a:extLst>
          </p:cNvPr>
          <p:cNvGrpSpPr/>
          <p:nvPr/>
        </p:nvGrpSpPr>
        <p:grpSpPr>
          <a:xfrm>
            <a:off x="3330896" y="2787774"/>
            <a:ext cx="1852773" cy="1976100"/>
            <a:chOff x="3330896" y="2787774"/>
            <a:chExt cx="1852773" cy="19761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1F79AF2-E100-4C5E-B537-7C8F7F5F5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896" y="2955954"/>
              <a:ext cx="1852773" cy="1807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1AF9D9B-E0B2-482C-A5D5-3B3D69833271}"/>
                </a:ext>
              </a:extLst>
            </p:cNvPr>
            <p:cNvSpPr/>
            <p:nvPr/>
          </p:nvSpPr>
          <p:spPr>
            <a:xfrm>
              <a:off x="3563888" y="2787774"/>
              <a:ext cx="152696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/>
                <a:t>“arm”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DD9832A-9A1A-4E2A-92B8-F2F06B8641D2}"/>
              </a:ext>
            </a:extLst>
          </p:cNvPr>
          <p:cNvSpPr/>
          <p:nvPr/>
        </p:nvSpPr>
        <p:spPr>
          <a:xfrm>
            <a:off x="3943322" y="51470"/>
            <a:ext cx="99234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Efficiency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A35F21A-B4B6-42D0-8335-242832E1BB53}"/>
              </a:ext>
            </a:extLst>
          </p:cNvPr>
          <p:cNvSpPr/>
          <p:nvPr/>
        </p:nvSpPr>
        <p:spPr>
          <a:xfrm>
            <a:off x="5047839" y="51470"/>
            <a:ext cx="1224136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Performance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9F77F91-26EA-42D8-82BC-70258BD0DB68}"/>
              </a:ext>
            </a:extLst>
          </p:cNvPr>
          <p:cNvSpPr/>
          <p:nvPr/>
        </p:nvSpPr>
        <p:spPr>
          <a:xfrm>
            <a:off x="6384145" y="51470"/>
            <a:ext cx="69402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Data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5BC60B0-C0DC-467D-851D-2FE0E0F195C7}"/>
              </a:ext>
            </a:extLst>
          </p:cNvPr>
          <p:cNvSpPr/>
          <p:nvPr/>
        </p:nvSpPr>
        <p:spPr>
          <a:xfrm>
            <a:off x="7190341" y="51470"/>
            <a:ext cx="69402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(Task)</a:t>
            </a:r>
          </a:p>
        </p:txBody>
      </p:sp>
    </p:spTree>
    <p:extLst>
      <p:ext uri="{BB962C8B-B14F-4D97-AF65-F5344CB8AC3E}">
        <p14:creationId xmlns:p14="http://schemas.microsoft.com/office/powerpoint/2010/main" val="37043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6" grpId="0" animBg="1"/>
      <p:bldP spid="37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CD2C5-C286-4FD6-A853-75E61269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Improving State-of-the-art: Thresholding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D0D7F-23B7-4AFC-A334-C4A6180DD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Nets: VGG16, AlexNet</a:t>
            </a:r>
          </a:p>
          <a:p>
            <a:r>
              <a:rPr lang="de-DE"/>
              <a:t>Data: Broden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AE83E3-DFC9-4B0A-8DD6-42ADDA5F10F2}"/>
              </a:ext>
            </a:extLst>
          </p:cNvPr>
          <p:cNvGrpSpPr/>
          <p:nvPr/>
        </p:nvGrpSpPr>
        <p:grpSpPr>
          <a:xfrm>
            <a:off x="3995936" y="867618"/>
            <a:ext cx="3890490" cy="3077745"/>
            <a:chOff x="3995936" y="867618"/>
            <a:chExt cx="3890490" cy="3077745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497751E-32B0-4156-979D-EF19DEBA7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419622"/>
              <a:ext cx="1229525" cy="1219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DD31BCBB-DD0C-41D6-BE55-CEF49B2E2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1415654"/>
              <a:ext cx="1223962" cy="1223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A10DB7-86CD-43D3-86D0-E2F7B77AD449}"/>
                </a:ext>
              </a:extLst>
            </p:cNvPr>
            <p:cNvSpPr txBox="1"/>
            <p:nvPr/>
          </p:nvSpPr>
          <p:spPr>
            <a:xfrm>
              <a:off x="5294138" y="867618"/>
              <a:ext cx="2592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/>
                <a:t>Concept arm</a:t>
              </a:r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E57EA-293A-45DB-9C99-A1F1A2636E12}"/>
                </a:ext>
              </a:extLst>
            </p:cNvPr>
            <p:cNvSpPr txBox="1"/>
            <p:nvPr/>
          </p:nvSpPr>
          <p:spPr>
            <a:xfrm>
              <a:off x="5292080" y="1107877"/>
              <a:ext cx="1222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/>
                <a:t>VGG16, L22</a:t>
              </a:r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92137-5772-4DEB-97FC-CB2139A83C3E}"/>
                </a:ext>
              </a:extLst>
            </p:cNvPr>
            <p:cNvSpPr txBox="1"/>
            <p:nvPr/>
          </p:nvSpPr>
          <p:spPr>
            <a:xfrm>
              <a:off x="6667679" y="1107877"/>
              <a:ext cx="1211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/>
                <a:t>VGG16, L29</a:t>
              </a:r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4F96DB-E9D9-4495-AC2F-B8F6E6A979AB}"/>
                </a:ext>
              </a:extLst>
            </p:cNvPr>
            <p:cNvSpPr txBox="1"/>
            <p:nvPr/>
          </p:nvSpPr>
          <p:spPr>
            <a:xfrm>
              <a:off x="4139952" y="1861889"/>
              <a:ext cx="1222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/>
                <a:t>with thresh:</a:t>
              </a:r>
              <a:endParaRPr lang="en-US" sz="1400"/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B4C9FAF5-527F-45DC-8B7E-B693E683A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9720" y="2719196"/>
              <a:ext cx="1214438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238024-3490-4BD9-8CFD-F7C8611B2C72}"/>
                </a:ext>
              </a:extLst>
            </p:cNvPr>
            <p:cNvSpPr txBox="1"/>
            <p:nvPr/>
          </p:nvSpPr>
          <p:spPr>
            <a:xfrm>
              <a:off x="3995936" y="3174907"/>
              <a:ext cx="13660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/>
                <a:t>without thresh:</a:t>
              </a:r>
              <a:endParaRPr lang="en-US" sz="1400"/>
            </a:p>
          </p:txBody>
        </p:sp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6C3A40AA-008B-498B-9A12-03678BA30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2723959"/>
              <a:ext cx="1226194" cy="1221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29D89D27-6BA7-4210-9E05-108A2F95F851}"/>
              </a:ext>
            </a:extLst>
          </p:cNvPr>
          <p:cNvSpPr/>
          <p:nvPr/>
        </p:nvSpPr>
        <p:spPr>
          <a:xfrm>
            <a:off x="395536" y="2787774"/>
            <a:ext cx="72008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4AE62-E617-4214-BC4B-8D5CB8D62FA4}"/>
              </a:ext>
            </a:extLst>
          </p:cNvPr>
          <p:cNvSpPr txBox="1"/>
          <p:nvPr/>
        </p:nvSpPr>
        <p:spPr>
          <a:xfrm>
            <a:off x="1267272" y="2624303"/>
            <a:ext cx="2806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+mj-lt"/>
              </a:rPr>
              <a:t>No performance difference</a:t>
            </a:r>
            <a:endParaRPr lang="en-US">
              <a:latin typeface="+mj-l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F0FBB68-4373-4EE0-9D88-6AF143842F6E}"/>
              </a:ext>
            </a:extLst>
          </p:cNvPr>
          <p:cNvSpPr/>
          <p:nvPr/>
        </p:nvSpPr>
        <p:spPr>
          <a:xfrm>
            <a:off x="3943322" y="51470"/>
            <a:ext cx="992347" cy="2766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Efficiency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61372F2-2168-452F-AA01-805EE1531B17}"/>
              </a:ext>
            </a:extLst>
          </p:cNvPr>
          <p:cNvSpPr/>
          <p:nvPr/>
        </p:nvSpPr>
        <p:spPr>
          <a:xfrm>
            <a:off x="5047839" y="51470"/>
            <a:ext cx="1224136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Performance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7C269D4-AD64-46E8-BAD5-5B39C10F00D5}"/>
              </a:ext>
            </a:extLst>
          </p:cNvPr>
          <p:cNvSpPr/>
          <p:nvPr/>
        </p:nvSpPr>
        <p:spPr>
          <a:xfrm>
            <a:off x="6384145" y="51470"/>
            <a:ext cx="69402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Data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E0572BA-D6D1-4BAD-BF03-C8825F5CCFF4}"/>
              </a:ext>
            </a:extLst>
          </p:cNvPr>
          <p:cNvSpPr/>
          <p:nvPr/>
        </p:nvSpPr>
        <p:spPr>
          <a:xfrm>
            <a:off x="7190341" y="51470"/>
            <a:ext cx="694027" cy="276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(Task)</a:t>
            </a:r>
          </a:p>
        </p:txBody>
      </p:sp>
    </p:spTree>
    <p:extLst>
      <p:ext uri="{BB962C8B-B14F-4D97-AF65-F5344CB8AC3E}">
        <p14:creationId xmlns:p14="http://schemas.microsoft.com/office/powerpoint/2010/main" val="2681288554"/>
      </p:ext>
    </p:extLst>
  </p:cSld>
  <p:clrMapOvr>
    <a:masterClrMapping/>
  </p:clrMapOvr>
</p:sld>
</file>

<file path=ppt/theme/theme1.xml><?xml version="1.0" encoding="utf-8"?>
<a:theme xmlns:a="http://schemas.openxmlformats.org/drawingml/2006/main" name="16zu9_Vorlage_Lehre_deutsch">
  <a:themeElements>
    <a:clrScheme name="ub-cd-neu-v2-4 1">
      <a:dk1>
        <a:srgbClr val="000000"/>
      </a:dk1>
      <a:lt1>
        <a:srgbClr val="C8D0E2"/>
      </a:lt1>
      <a:dk2>
        <a:srgbClr val="00457D"/>
      </a:dk2>
      <a:lt2>
        <a:srgbClr val="808080"/>
      </a:lt2>
      <a:accent1>
        <a:srgbClr val="5D7FAA"/>
      </a:accent1>
      <a:accent2>
        <a:srgbClr val="97BF0D"/>
      </a:accent2>
      <a:accent3>
        <a:srgbClr val="E0E4EE"/>
      </a:accent3>
      <a:accent4>
        <a:srgbClr val="000000"/>
      </a:accent4>
      <a:accent5>
        <a:srgbClr val="B6C0D2"/>
      </a:accent5>
      <a:accent6>
        <a:srgbClr val="88AD0B"/>
      </a:accent6>
      <a:hlink>
        <a:srgbClr val="92A5C5"/>
      </a:hlink>
      <a:folHlink>
        <a:srgbClr val="C6D982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b-cd-neu-v2-4 1">
        <a:dk1>
          <a:srgbClr val="000000"/>
        </a:dk1>
        <a:lt1>
          <a:srgbClr val="C8D0E2"/>
        </a:lt1>
        <a:dk2>
          <a:srgbClr val="00457D"/>
        </a:dk2>
        <a:lt2>
          <a:srgbClr val="808080"/>
        </a:lt2>
        <a:accent1>
          <a:srgbClr val="5D7FAA"/>
        </a:accent1>
        <a:accent2>
          <a:srgbClr val="97BF0D"/>
        </a:accent2>
        <a:accent3>
          <a:srgbClr val="E0E4EE"/>
        </a:accent3>
        <a:accent4>
          <a:srgbClr val="000000"/>
        </a:accent4>
        <a:accent5>
          <a:srgbClr val="B6C0D2"/>
        </a:accent5>
        <a:accent6>
          <a:srgbClr val="88AD0B"/>
        </a:accent6>
        <a:hlink>
          <a:srgbClr val="92A5C5"/>
        </a:hlink>
        <a:folHlink>
          <a:srgbClr val="C6D98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-cd-neu-v2-4 2">
        <a:dk1>
          <a:srgbClr val="000000"/>
        </a:dk1>
        <a:lt1>
          <a:srgbClr val="C8D0E2"/>
        </a:lt1>
        <a:dk2>
          <a:srgbClr val="00457D"/>
        </a:dk2>
        <a:lt2>
          <a:srgbClr val="808080"/>
        </a:lt2>
        <a:accent1>
          <a:srgbClr val="5D7FAA"/>
        </a:accent1>
        <a:accent2>
          <a:srgbClr val="FFD300"/>
        </a:accent2>
        <a:accent3>
          <a:srgbClr val="E0E4EE"/>
        </a:accent3>
        <a:accent4>
          <a:srgbClr val="000000"/>
        </a:accent4>
        <a:accent5>
          <a:srgbClr val="B6C0D2"/>
        </a:accent5>
        <a:accent6>
          <a:srgbClr val="E7BF00"/>
        </a:accent6>
        <a:hlink>
          <a:srgbClr val="92A5C5"/>
        </a:hlink>
        <a:folHlink>
          <a:srgbClr val="FFE3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-cd-neu-v2-4 3">
        <a:dk1>
          <a:srgbClr val="000000"/>
        </a:dk1>
        <a:lt1>
          <a:srgbClr val="C8D0E2"/>
        </a:lt1>
        <a:dk2>
          <a:srgbClr val="00457D"/>
        </a:dk2>
        <a:lt2>
          <a:srgbClr val="808080"/>
        </a:lt2>
        <a:accent1>
          <a:srgbClr val="5D7FAA"/>
        </a:accent1>
        <a:accent2>
          <a:srgbClr val="E6444F"/>
        </a:accent2>
        <a:accent3>
          <a:srgbClr val="E0E4EE"/>
        </a:accent3>
        <a:accent4>
          <a:srgbClr val="000000"/>
        </a:accent4>
        <a:accent5>
          <a:srgbClr val="B6C0D2"/>
        </a:accent5>
        <a:accent6>
          <a:srgbClr val="D03D47"/>
        </a:accent6>
        <a:hlink>
          <a:srgbClr val="92A5C5"/>
        </a:hlink>
        <a:folHlink>
          <a:srgbClr val="F199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-cd-neu-v2-4 4">
        <a:dk1>
          <a:srgbClr val="000000"/>
        </a:dk1>
        <a:lt1>
          <a:srgbClr val="C8D0E2"/>
        </a:lt1>
        <a:dk2>
          <a:srgbClr val="00457D"/>
        </a:dk2>
        <a:lt2>
          <a:srgbClr val="808080"/>
        </a:lt2>
        <a:accent1>
          <a:srgbClr val="5D7FAA"/>
        </a:accent1>
        <a:accent2>
          <a:srgbClr val="878783"/>
        </a:accent2>
        <a:accent3>
          <a:srgbClr val="E0E4EE"/>
        </a:accent3>
        <a:accent4>
          <a:srgbClr val="000000"/>
        </a:accent4>
        <a:accent5>
          <a:srgbClr val="B6C0D2"/>
        </a:accent5>
        <a:accent6>
          <a:srgbClr val="7A7A76"/>
        </a:accent6>
        <a:hlink>
          <a:srgbClr val="92A5C5"/>
        </a:hlink>
        <a:folHlink>
          <a:srgbClr val="B9BA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-cd-neu-v2-4 5">
        <a:dk1>
          <a:srgbClr val="000000"/>
        </a:dk1>
        <a:lt1>
          <a:srgbClr val="C8D0E2"/>
        </a:lt1>
        <a:dk2>
          <a:srgbClr val="00457D"/>
        </a:dk2>
        <a:lt2>
          <a:srgbClr val="808080"/>
        </a:lt2>
        <a:accent1>
          <a:srgbClr val="5D7FAA"/>
        </a:accent1>
        <a:accent2>
          <a:srgbClr val="00457D"/>
        </a:accent2>
        <a:accent3>
          <a:srgbClr val="E0E4EE"/>
        </a:accent3>
        <a:accent4>
          <a:srgbClr val="000000"/>
        </a:accent4>
        <a:accent5>
          <a:srgbClr val="B6C0D2"/>
        </a:accent5>
        <a:accent6>
          <a:srgbClr val="003E71"/>
        </a:accent6>
        <a:hlink>
          <a:srgbClr val="92A5C5"/>
        </a:hlink>
        <a:folHlink>
          <a:srgbClr val="C8D0E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31E18471825744A8040D297A1EB77C" ma:contentTypeVersion="12" ma:contentTypeDescription="Create a new document." ma:contentTypeScope="" ma:versionID="cd41d2e2897b9c847851d76a0c0cc034">
  <xsd:schema xmlns:xsd="http://www.w3.org/2001/XMLSchema" xmlns:xs="http://www.w3.org/2001/XMLSchema" xmlns:p="http://schemas.microsoft.com/office/2006/metadata/properties" xmlns:ns3="726f9a4e-4862-4ea2-96cf-7fde73cedca6" xmlns:ns4="061962ec-5a1f-470e-9ab3-819770600c5a" targetNamespace="http://schemas.microsoft.com/office/2006/metadata/properties" ma:root="true" ma:fieldsID="e86c00d4058091f5ca0bd0d50af78dd1" ns3:_="" ns4:_="">
    <xsd:import namespace="726f9a4e-4862-4ea2-96cf-7fde73cedca6"/>
    <xsd:import namespace="061962ec-5a1f-470e-9ab3-819770600c5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6f9a4e-4862-4ea2-96cf-7fde73cedc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1962ec-5a1f-470e-9ab3-819770600c5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63D49F-1706-4F7F-8AF9-67379DFCA14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B684214-26C7-461C-B5DD-E7AEF5FA0A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CF95CA-8396-4F89-95CF-52C6B48881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6f9a4e-4862-4ea2-96cf-7fde73cedca6"/>
    <ds:schemaRef ds:uri="061962ec-5a1f-470e-9ab3-819770600c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2088</Words>
  <Application>Microsoft Office PowerPoint</Application>
  <PresentationFormat>On-screen Show (16:9)</PresentationFormat>
  <Paragraphs>286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Cambria Math</vt:lpstr>
      <vt:lpstr>Times New Roman</vt:lpstr>
      <vt:lpstr>UB Scala</vt:lpstr>
      <vt:lpstr>Wingdings</vt:lpstr>
      <vt:lpstr>16zu9_Vorlage_Lehre_deutsch</vt:lpstr>
      <vt:lpstr>Verification of Size Invariance in DNN Activations using Concept Embeddings </vt:lpstr>
      <vt:lpstr>Agenda</vt:lpstr>
      <vt:lpstr>Background: Need for XAI</vt:lpstr>
      <vt:lpstr>Background: Concept Analysis (CA)</vt:lpstr>
      <vt:lpstr>Background: Concept Analysis (CA)</vt:lpstr>
      <vt:lpstr>CA for Verification: Offline use-cases</vt:lpstr>
      <vt:lpstr>Agenda</vt:lpstr>
      <vt:lpstr>The Problem(s)</vt:lpstr>
      <vt:lpstr>Improving State-of-the-art: Thresholding</vt:lpstr>
      <vt:lpstr>Improving State-of-the-art: Performance</vt:lpstr>
      <vt:lpstr>Improving State-of-the-art: Performance</vt:lpstr>
      <vt:lpstr>Improving State-of-the-art: New Data based on MS COCO keypoints</vt:lpstr>
      <vt:lpstr>Improving State-of-the-art: Adaptive Kernels?</vt:lpstr>
      <vt:lpstr>Improving State-of-the-art: Detection?</vt:lpstr>
      <vt:lpstr>Agenda</vt:lpstr>
      <vt:lpstr>CA for Verification</vt:lpstr>
      <vt:lpstr>CA for Verification: Embedding Strength</vt:lpstr>
      <vt:lpstr>CA for Verification: Concept Similarity</vt:lpstr>
      <vt:lpstr>CA for Verification: Size Bias</vt:lpstr>
      <vt:lpstr>CA for Verification: Size Bias</vt:lpstr>
      <vt:lpstr>CA for Verification: Size Bias</vt:lpstr>
      <vt:lpstr>CA for Verification: Size Bias</vt:lpstr>
      <vt:lpstr>Takeaways</vt:lpstr>
      <vt:lpstr>References (I)</vt:lpstr>
      <vt:lpstr>References (II)</vt:lpstr>
    </vt:vector>
  </TitlesOfParts>
  <Company>Uni-Bamberg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bazv1322</dc:creator>
  <cp:lastModifiedBy>Schwalbe, Gesina</cp:lastModifiedBy>
  <cp:revision>2</cp:revision>
  <cp:lastPrinted>2016-02-18T09:13:59Z</cp:lastPrinted>
  <dcterms:created xsi:type="dcterms:W3CDTF">2016-04-12T11:40:45Z</dcterms:created>
  <dcterms:modified xsi:type="dcterms:W3CDTF">2021-03-25T16:58:11Z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0x0101003E31E18471825744A8040D297A1EB77C</vt:lpwstr>
  </property>
</Properties>
</file>