
<file path=[Content_Types].xml><?xml version="1.0" encoding="utf-8"?>
<Types xmlns="http://schemas.openxmlformats.org/package/2006/content-types">
  <Default Extension="bmp" ContentType="image/bmp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notesMasterIdLst>
    <p:notesMasterId r:id="rId17"/>
  </p:notesMasterIdLst>
  <p:handoutMasterIdLst>
    <p:handoutMasterId r:id="rId18"/>
  </p:handoutMasterIdLst>
  <p:sldIdLst>
    <p:sldId id="263" r:id="rId5"/>
    <p:sldId id="264" r:id="rId6"/>
    <p:sldId id="265" r:id="rId7"/>
    <p:sldId id="273" r:id="rId8"/>
    <p:sldId id="269" r:id="rId9"/>
    <p:sldId id="274" r:id="rId10"/>
    <p:sldId id="276" r:id="rId11"/>
    <p:sldId id="275" r:id="rId12"/>
    <p:sldId id="270" r:id="rId13"/>
    <p:sldId id="279" r:id="rId14"/>
    <p:sldId id="282" r:id="rId15"/>
    <p:sldId id="278" r:id="rId16"/>
  </p:sldIdLst>
  <p:sldSz cx="12192000" cy="6858000"/>
  <p:notesSz cx="6858000" cy="9144000"/>
  <p:defaultTextStyle>
    <a:defPPr rtl="0"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622D0B-799B-4A82-1906-BE30038DA6BE}" name="Nik Münch" initials="NM" userId="S::nik.muench@stud.uni-bamberg.de::88147376-3619-453d-a93c-d9a5e6d66cbc" providerId="AD"/>
  <p188:author id="{44247E6A-EE94-469D-CFD5-C789F17C9869}" name="Lukas Konstantin Gründel" initials="LG" userId="S::lukas-konstantin.gruendel@stud.uni-bamberg.de::6e4fe1ff-a651-4fb2-bb0c-819768967673" providerId="AD"/>
  <p188:author id="{6DD34E97-B4DC-847F-50E1-1AB47E111C92}" name="Alina Sippel" initials="AS" userId="S::alina.sippel@stud.uni-bamberg.de::17c1994f-50e5-4095-b291-7bc163cd754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13B2A-E0C2-4466-AE9C-7E15C381F9E2}" v="91" dt="2023-12-03T20:52:37.457"/>
    <p1510:client id="{0C01A115-15B6-45DE-8FF6-AE37BC01106A}" v="14" dt="2023-12-03T17:50:35.283"/>
    <p1510:client id="{2EA35F8B-735E-504B-914B-9E55811E09E9}" v="145" dt="2023-12-03T21:11:53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05" autoAdjust="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6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na Sippel" userId="17c1994f-50e5-4095-b291-7bc163cd7545" providerId="ADAL" clId="{5840CAED-0821-4086-9D85-8ADECB43D590}"/>
    <pc:docChg chg="">
      <pc:chgData name="Alina Sippel" userId="17c1994f-50e5-4095-b291-7bc163cd7545" providerId="ADAL" clId="{5840CAED-0821-4086-9D85-8ADECB43D590}" dt="2023-12-04T09:14:25.458" v="0"/>
      <pc:docMkLst>
        <pc:docMk/>
      </pc:docMkLst>
      <pc:sldChg chg="delCm">
        <pc:chgData name="Alina Sippel" userId="17c1994f-50e5-4095-b291-7bc163cd7545" providerId="ADAL" clId="{5840CAED-0821-4086-9D85-8ADECB43D590}" dt="2023-12-04T09:14:25.458" v="0"/>
        <pc:sldMkLst>
          <pc:docMk/>
          <pc:sldMk cId="55604191" sldId="2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lina Sippel" userId="17c1994f-50e5-4095-b291-7bc163cd7545" providerId="ADAL" clId="{5840CAED-0821-4086-9D85-8ADECB43D590}" dt="2023-12-04T09:14:25.458" v="0"/>
              <pc2:cmMkLst xmlns:pc2="http://schemas.microsoft.com/office/powerpoint/2019/9/main/command">
                <pc:docMk/>
                <pc:sldMk cId="55604191" sldId="274"/>
                <pc2:cmMk id="{8812A3BE-C4F7-4E34-A303-A574C1366E93}"/>
              </pc2:cmMkLst>
            </pc226:cmChg>
          </p:ext>
        </pc:extLst>
      </pc:sldChg>
    </pc:docChg>
  </pc:docChgLst>
  <pc:docChgLst>
    <pc:chgData name="Alina Sippel" userId="S::alina.sippel@stud.uni-bamberg.de::17c1994f-50e5-4095-b291-7bc163cd7545" providerId="AD" clId="Web-{F83C8016-A624-42B2-BF6F-FFE744B7DEA4}"/>
    <pc:docChg chg="delSld modSld">
      <pc:chgData name="Alina Sippel" userId="S::alina.sippel@stud.uni-bamberg.de::17c1994f-50e5-4095-b291-7bc163cd7545" providerId="AD" clId="Web-{F83C8016-A624-42B2-BF6F-FFE744B7DEA4}" dt="2023-11-30T12:16:44.114" v="31" actId="20577"/>
      <pc:docMkLst>
        <pc:docMk/>
      </pc:docMkLst>
      <pc:sldChg chg="addSp modSp addCm">
        <pc:chgData name="Alina Sippel" userId="S::alina.sippel@stud.uni-bamberg.de::17c1994f-50e5-4095-b291-7bc163cd7545" providerId="AD" clId="Web-{F83C8016-A624-42B2-BF6F-FFE744B7DEA4}" dt="2023-11-30T12:15:37.503" v="10"/>
        <pc:sldMkLst>
          <pc:docMk/>
          <pc:sldMk cId="1266920884" sldId="269"/>
        </pc:sldMkLst>
        <pc:spChg chg="mod">
          <ac:chgData name="Alina Sippel" userId="S::alina.sippel@stud.uni-bamberg.de::17c1994f-50e5-4095-b291-7bc163cd7545" providerId="AD" clId="Web-{F83C8016-A624-42B2-BF6F-FFE744B7DEA4}" dt="2023-11-30T12:14:56.173" v="8" actId="20577"/>
          <ac:spMkLst>
            <pc:docMk/>
            <pc:sldMk cId="1266920884" sldId="269"/>
            <ac:spMk id="5" creationId="{EF3377D6-D4A0-38C0-5728-80A8C1CE1F24}"/>
          </ac:spMkLst>
        </pc:spChg>
        <pc:picChg chg="add">
          <ac:chgData name="Alina Sippel" userId="S::alina.sippel@stud.uni-bamberg.de::17c1994f-50e5-4095-b291-7bc163cd7545" providerId="AD" clId="Web-{F83C8016-A624-42B2-BF6F-FFE744B7DEA4}" dt="2023-11-30T12:14:25.469" v="0"/>
          <ac:picMkLst>
            <pc:docMk/>
            <pc:sldMk cId="1266920884" sldId="269"/>
            <ac:picMk id="6" creationId="{5F0FA8CF-7CBD-21C2-0107-63EA3DDB977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ina Sippel" userId="S::alina.sippel@stud.uni-bamberg.de::17c1994f-50e5-4095-b291-7bc163cd7545" providerId="AD" clId="Web-{F83C8016-A624-42B2-BF6F-FFE744B7DEA4}" dt="2023-11-30T12:15:37.503" v="10"/>
              <pc2:cmMkLst xmlns:pc2="http://schemas.microsoft.com/office/powerpoint/2019/9/main/command">
                <pc:docMk/>
                <pc:sldMk cId="1266920884" sldId="269"/>
                <pc2:cmMk id="{4CB351D9-6736-40A6-A2EA-17A13848F055}"/>
              </pc2:cmMkLst>
            </pc226:cmChg>
          </p:ext>
        </pc:extLst>
      </pc:sldChg>
      <pc:sldChg chg="del">
        <pc:chgData name="Alina Sippel" userId="S::alina.sippel@stud.uni-bamberg.de::17c1994f-50e5-4095-b291-7bc163cd7545" providerId="AD" clId="Web-{F83C8016-A624-42B2-BF6F-FFE744B7DEA4}" dt="2023-11-30T12:15:06.955" v="9"/>
        <pc:sldMkLst>
          <pc:docMk/>
          <pc:sldMk cId="4217015864" sldId="272"/>
        </pc:sldMkLst>
      </pc:sldChg>
      <pc:sldChg chg="modSp">
        <pc:chgData name="Alina Sippel" userId="S::alina.sippel@stud.uni-bamberg.de::17c1994f-50e5-4095-b291-7bc163cd7545" providerId="AD" clId="Web-{F83C8016-A624-42B2-BF6F-FFE744B7DEA4}" dt="2023-11-30T12:16:44.114" v="31" actId="20577"/>
        <pc:sldMkLst>
          <pc:docMk/>
          <pc:sldMk cId="3309948719" sldId="275"/>
        </pc:sldMkLst>
        <pc:spChg chg="mod">
          <ac:chgData name="Alina Sippel" userId="S::alina.sippel@stud.uni-bamberg.de::17c1994f-50e5-4095-b291-7bc163cd7545" providerId="AD" clId="Web-{F83C8016-A624-42B2-BF6F-FFE744B7DEA4}" dt="2023-11-30T12:16:44.114" v="31" actId="20577"/>
          <ac:spMkLst>
            <pc:docMk/>
            <pc:sldMk cId="3309948719" sldId="275"/>
            <ac:spMk id="6" creationId="{4F851EC5-BFAD-4F2B-DE5E-9C816C54282F}"/>
          </ac:spMkLst>
        </pc:spChg>
      </pc:sldChg>
    </pc:docChg>
  </pc:docChgLst>
  <pc:docChgLst>
    <pc:chgData name="Lukas Konstantin Gründel" userId="S::lukas-konstantin.gruendel@stud.uni-bamberg.de::6e4fe1ff-a651-4fb2-bb0c-819768967673" providerId="AD" clId="Web-{2EA35F8B-735E-504B-914B-9E55811E09E9}"/>
    <pc:docChg chg="modSld">
      <pc:chgData name="Lukas Konstantin Gründel" userId="S::lukas-konstantin.gruendel@stud.uni-bamberg.de::6e4fe1ff-a651-4fb2-bb0c-819768967673" providerId="AD" clId="Web-{2EA35F8B-735E-504B-914B-9E55811E09E9}" dt="2023-12-03T21:11:53.875" v="68" actId="20577"/>
      <pc:docMkLst>
        <pc:docMk/>
      </pc:docMkLst>
      <pc:sldChg chg="modSp">
        <pc:chgData name="Lukas Konstantin Gründel" userId="S::lukas-konstantin.gruendel@stud.uni-bamberg.de::6e4fe1ff-a651-4fb2-bb0c-819768967673" providerId="AD" clId="Web-{2EA35F8B-735E-504B-914B-9E55811E09E9}" dt="2023-12-03T21:11:53.875" v="68" actId="20577"/>
        <pc:sldMkLst>
          <pc:docMk/>
          <pc:sldMk cId="55604191" sldId="274"/>
        </pc:sldMkLst>
        <pc:spChg chg="mod">
          <ac:chgData name="Lukas Konstantin Gründel" userId="S::lukas-konstantin.gruendel@stud.uni-bamberg.de::6e4fe1ff-a651-4fb2-bb0c-819768967673" providerId="AD" clId="Web-{2EA35F8B-735E-504B-914B-9E55811E09E9}" dt="2023-12-03T21:11:53.875" v="68" actId="20577"/>
          <ac:spMkLst>
            <pc:docMk/>
            <pc:sldMk cId="55604191" sldId="274"/>
            <ac:spMk id="5" creationId="{EF3377D6-D4A0-38C0-5728-80A8C1CE1F24}"/>
          </ac:spMkLst>
        </pc:spChg>
      </pc:sldChg>
      <pc:sldChg chg="modSp">
        <pc:chgData name="Lukas Konstantin Gründel" userId="S::lukas-konstantin.gruendel@stud.uni-bamberg.de::6e4fe1ff-a651-4fb2-bb0c-819768967673" providerId="AD" clId="Web-{2EA35F8B-735E-504B-914B-9E55811E09E9}" dt="2023-12-03T21:11:40.750" v="65" actId="20577"/>
        <pc:sldMkLst>
          <pc:docMk/>
          <pc:sldMk cId="822190565" sldId="282"/>
        </pc:sldMkLst>
        <pc:spChg chg="mod">
          <ac:chgData name="Lukas Konstantin Gründel" userId="S::lukas-konstantin.gruendel@stud.uni-bamberg.de::6e4fe1ff-a651-4fb2-bb0c-819768967673" providerId="AD" clId="Web-{2EA35F8B-735E-504B-914B-9E55811E09E9}" dt="2023-12-03T21:11:40.750" v="65" actId="20577"/>
          <ac:spMkLst>
            <pc:docMk/>
            <pc:sldMk cId="822190565" sldId="282"/>
            <ac:spMk id="6" creationId="{4F851EC5-BFAD-4F2B-DE5E-9C816C54282F}"/>
          </ac:spMkLst>
        </pc:spChg>
      </pc:sldChg>
    </pc:docChg>
  </pc:docChgLst>
  <pc:docChgLst>
    <pc:chgData name="Alina Sippel" userId="S::alina.sippel@stud.uni-bamberg.de::17c1994f-50e5-4095-b291-7bc163cd7545" providerId="AD" clId="Web-{08713B2A-E0C2-4466-AE9C-7E15C381F9E2}"/>
    <pc:docChg chg="modSld">
      <pc:chgData name="Alina Sippel" userId="S::alina.sippel@stud.uni-bamberg.de::17c1994f-50e5-4095-b291-7bc163cd7545" providerId="AD" clId="Web-{08713B2A-E0C2-4466-AE9C-7E15C381F9E2}" dt="2023-12-03T20:52:37.457" v="68" actId="20577"/>
      <pc:docMkLst>
        <pc:docMk/>
      </pc:docMkLst>
      <pc:sldChg chg="delCm modCm">
        <pc:chgData name="Alina Sippel" userId="S::alina.sippel@stud.uni-bamberg.de::17c1994f-50e5-4095-b291-7bc163cd7545" providerId="AD" clId="Web-{08713B2A-E0C2-4466-AE9C-7E15C381F9E2}" dt="2023-12-03T20:37:48.815" v="53"/>
        <pc:sldMkLst>
          <pc:docMk/>
          <pc:sldMk cId="1266920884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lina Sippel" userId="S::alina.sippel@stud.uni-bamberg.de::17c1994f-50e5-4095-b291-7bc163cd7545" providerId="AD" clId="Web-{08713B2A-E0C2-4466-AE9C-7E15C381F9E2}" dt="2023-12-03T20:37:48.815" v="53"/>
              <pc2:cmMkLst xmlns:pc2="http://schemas.microsoft.com/office/powerpoint/2019/9/main/command">
                <pc:docMk/>
                <pc:sldMk cId="1266920884" sldId="269"/>
                <pc2:cmMk id="{4CB351D9-6736-40A6-A2EA-17A13848F055}"/>
              </pc2:cmMkLst>
            </pc226:cmChg>
          </p:ext>
        </pc:extLst>
      </pc:sldChg>
      <pc:sldChg chg="modSp">
        <pc:chgData name="Alina Sippel" userId="S::alina.sippel@stud.uni-bamberg.de::17c1994f-50e5-4095-b291-7bc163cd7545" providerId="AD" clId="Web-{08713B2A-E0C2-4466-AE9C-7E15C381F9E2}" dt="2023-12-03T20:52:37.457" v="68" actId="20577"/>
        <pc:sldMkLst>
          <pc:docMk/>
          <pc:sldMk cId="761969170" sldId="270"/>
        </pc:sldMkLst>
        <pc:spChg chg="mod">
          <ac:chgData name="Alina Sippel" userId="S::alina.sippel@stud.uni-bamberg.de::17c1994f-50e5-4095-b291-7bc163cd7545" providerId="AD" clId="Web-{08713B2A-E0C2-4466-AE9C-7E15C381F9E2}" dt="2023-12-03T20:52:37.457" v="68" actId="20577"/>
          <ac:spMkLst>
            <pc:docMk/>
            <pc:sldMk cId="761969170" sldId="270"/>
            <ac:spMk id="6" creationId="{845DF52B-9988-F65B-2392-C237BAEC01A9}"/>
          </ac:spMkLst>
        </pc:spChg>
      </pc:sldChg>
      <pc:sldChg chg="addSp delSp modSp delCm">
        <pc:chgData name="Alina Sippel" userId="S::alina.sippel@stud.uni-bamberg.de::17c1994f-50e5-4095-b291-7bc163cd7545" providerId="AD" clId="Web-{08713B2A-E0C2-4466-AE9C-7E15C381F9E2}" dt="2023-12-03T20:34:51.106" v="49"/>
        <pc:sldMkLst>
          <pc:docMk/>
          <pc:sldMk cId="996483528" sldId="279"/>
        </pc:sldMkLst>
        <pc:picChg chg="add del mod modCrop">
          <ac:chgData name="Alina Sippel" userId="S::alina.sippel@stud.uni-bamberg.de::17c1994f-50e5-4095-b291-7bc163cd7545" providerId="AD" clId="Web-{08713B2A-E0C2-4466-AE9C-7E15C381F9E2}" dt="2023-12-03T20:32:55.539" v="45" actId="1076"/>
          <ac:picMkLst>
            <pc:docMk/>
            <pc:sldMk cId="996483528" sldId="279"/>
            <ac:picMk id="3" creationId="{E58809F4-7C40-624D-A771-B658292E49D1}"/>
          </ac:picMkLst>
        </pc:picChg>
        <pc:picChg chg="add mod modCrop">
          <ac:chgData name="Alina Sippel" userId="S::alina.sippel@stud.uni-bamberg.de::17c1994f-50e5-4095-b291-7bc163cd7545" providerId="AD" clId="Web-{08713B2A-E0C2-4466-AE9C-7E15C381F9E2}" dt="2023-12-03T20:32:47.476" v="44" actId="1076"/>
          <ac:picMkLst>
            <pc:docMk/>
            <pc:sldMk cId="996483528" sldId="279"/>
            <ac:picMk id="4" creationId="{81467D90-AE20-42D8-AD99-BC08734EBD07}"/>
          </ac:picMkLst>
        </pc:picChg>
        <pc:picChg chg="add del">
          <ac:chgData name="Alina Sippel" userId="S::alina.sippel@stud.uni-bamberg.de::17c1994f-50e5-4095-b291-7bc163cd7545" providerId="AD" clId="Web-{08713B2A-E0C2-4466-AE9C-7E15C381F9E2}" dt="2023-12-03T20:30:07.611" v="14"/>
          <ac:picMkLst>
            <pc:docMk/>
            <pc:sldMk cId="996483528" sldId="279"/>
            <ac:picMk id="5" creationId="{D0FFFCDF-139F-5859-1BF4-DE91DACAB6D7}"/>
          </ac:picMkLst>
        </pc:picChg>
        <pc:picChg chg="add mod">
          <ac:chgData name="Alina Sippel" userId="S::alina.sippel@stud.uni-bamberg.de::17c1994f-50e5-4095-b291-7bc163cd7545" providerId="AD" clId="Web-{08713B2A-E0C2-4466-AE9C-7E15C381F9E2}" dt="2023-12-03T20:33:29.556" v="48" actId="14100"/>
          <ac:picMkLst>
            <pc:docMk/>
            <pc:sldMk cId="996483528" sldId="279"/>
            <ac:picMk id="6" creationId="{88189C07-7C98-8621-AB0A-5DE247FDB607}"/>
          </ac:picMkLst>
        </pc:picChg>
        <pc:picChg chg="add del">
          <ac:chgData name="Alina Sippel" userId="S::alina.sippel@stud.uni-bamberg.de::17c1994f-50e5-4095-b291-7bc163cd7545" providerId="AD" clId="Web-{08713B2A-E0C2-4466-AE9C-7E15C381F9E2}" dt="2023-12-03T20:30:07.611" v="13"/>
          <ac:picMkLst>
            <pc:docMk/>
            <pc:sldMk cId="996483528" sldId="279"/>
            <ac:picMk id="8" creationId="{CD6FF8F9-68FB-948B-51E3-CFD047E53CB3}"/>
          </ac:picMkLst>
        </pc:picChg>
        <pc:picChg chg="add del">
          <ac:chgData name="Alina Sippel" userId="S::alina.sippel@stud.uni-bamberg.de::17c1994f-50e5-4095-b291-7bc163cd7545" providerId="AD" clId="Web-{08713B2A-E0C2-4466-AE9C-7E15C381F9E2}" dt="2023-12-03T20:30:07.611" v="12"/>
          <ac:picMkLst>
            <pc:docMk/>
            <pc:sldMk cId="996483528" sldId="279"/>
            <ac:picMk id="12" creationId="{935C99C1-35F7-BF31-A749-6E6C421FD78E}"/>
          </ac:picMkLst>
        </pc:picChg>
        <pc:picChg chg="add del">
          <ac:chgData name="Alina Sippel" userId="S::alina.sippel@stud.uni-bamberg.de::17c1994f-50e5-4095-b291-7bc163cd7545" providerId="AD" clId="Web-{08713B2A-E0C2-4466-AE9C-7E15C381F9E2}" dt="2023-12-03T20:30:07.611" v="11"/>
          <ac:picMkLst>
            <pc:docMk/>
            <pc:sldMk cId="996483528" sldId="279"/>
            <ac:picMk id="13" creationId="{8F2916DB-77F8-E038-E7F3-4504FD48C971}"/>
          </ac:picMkLst>
        </pc:picChg>
        <pc:picChg chg="mod">
          <ac:chgData name="Alina Sippel" userId="S::alina.sippel@stud.uni-bamberg.de::17c1994f-50e5-4095-b291-7bc163cd7545" providerId="AD" clId="Web-{08713B2A-E0C2-4466-AE9C-7E15C381F9E2}" dt="2023-12-03T20:31:05.754" v="25" actId="1076"/>
          <ac:picMkLst>
            <pc:docMk/>
            <pc:sldMk cId="996483528" sldId="279"/>
            <ac:picMk id="15" creationId="{E15B7952-F329-3BF2-46C0-2C6910CA403B}"/>
          </ac:picMkLst>
        </pc:picChg>
        <pc:picChg chg="mod">
          <ac:chgData name="Alina Sippel" userId="S::alina.sippel@stud.uni-bamberg.de::17c1994f-50e5-4095-b291-7bc163cd7545" providerId="AD" clId="Web-{08713B2A-E0C2-4466-AE9C-7E15C381F9E2}" dt="2023-12-03T20:31:03.066" v="24" actId="1076"/>
          <ac:picMkLst>
            <pc:docMk/>
            <pc:sldMk cId="996483528" sldId="279"/>
            <ac:picMk id="17" creationId="{437083D6-B51A-B97F-775F-CFC7358FE5FC}"/>
          </ac:picMkLst>
        </pc:picChg>
        <pc:picChg chg="mod">
          <ac:chgData name="Alina Sippel" userId="S::alina.sippel@stud.uni-bamberg.de::17c1994f-50e5-4095-b291-7bc163cd7545" providerId="AD" clId="Web-{08713B2A-E0C2-4466-AE9C-7E15C381F9E2}" dt="2023-12-03T20:30:22.377" v="18" actId="1076"/>
          <ac:picMkLst>
            <pc:docMk/>
            <pc:sldMk cId="996483528" sldId="279"/>
            <ac:picMk id="19" creationId="{EDE49C16-825F-3FD2-A1AE-0A439FF96FFA}"/>
          </ac:picMkLst>
        </pc:picChg>
        <pc:picChg chg="mod">
          <ac:chgData name="Alina Sippel" userId="S::alina.sippel@stud.uni-bamberg.de::17c1994f-50e5-4095-b291-7bc163cd7545" providerId="AD" clId="Web-{08713B2A-E0C2-4466-AE9C-7E15C381F9E2}" dt="2023-12-03T20:31:20.035" v="27" actId="1076"/>
          <ac:picMkLst>
            <pc:docMk/>
            <pc:sldMk cId="996483528" sldId="279"/>
            <ac:picMk id="21" creationId="{0C1437BC-8A8F-26BC-0E47-4EB6F05612C7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lina Sippel" userId="S::alina.sippel@stud.uni-bamberg.de::17c1994f-50e5-4095-b291-7bc163cd7545" providerId="AD" clId="Web-{08713B2A-E0C2-4466-AE9C-7E15C381F9E2}" dt="2023-12-03T20:34:51.106" v="49"/>
              <pc2:cmMkLst xmlns:pc2="http://schemas.microsoft.com/office/powerpoint/2019/9/main/command">
                <pc:docMk/>
                <pc:sldMk cId="996483528" sldId="279"/>
                <pc2:cmMk id="{615E8655-47A4-4D50-A261-B3A456FD2F7F}"/>
              </pc2:cmMkLst>
            </pc226:cmChg>
          </p:ext>
        </pc:extLst>
      </pc:sldChg>
      <pc:sldChg chg="delCm modCm">
        <pc:chgData name="Alina Sippel" userId="S::alina.sippel@stud.uni-bamberg.de::17c1994f-50e5-4095-b291-7bc163cd7545" providerId="AD" clId="Web-{08713B2A-E0C2-4466-AE9C-7E15C381F9E2}" dt="2023-12-03T20:35:50.733" v="51"/>
        <pc:sldMkLst>
          <pc:docMk/>
          <pc:sldMk cId="822190565" sldId="28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lina Sippel" userId="S::alina.sippel@stud.uni-bamberg.de::17c1994f-50e5-4095-b291-7bc163cd7545" providerId="AD" clId="Web-{08713B2A-E0C2-4466-AE9C-7E15C381F9E2}" dt="2023-12-03T20:35:50.733" v="51"/>
              <pc2:cmMkLst xmlns:pc2="http://schemas.microsoft.com/office/powerpoint/2019/9/main/command">
                <pc:docMk/>
                <pc:sldMk cId="822190565" sldId="282"/>
                <pc2:cmMk id="{A72C19B5-98E3-4330-8951-A83140033EB5}"/>
              </pc2:cmMkLst>
            </pc226:cmChg>
          </p:ext>
        </pc:extLst>
      </pc:sldChg>
    </pc:docChg>
  </pc:docChgLst>
  <pc:docChgLst>
    <pc:chgData name="Lukas Konstantin Gründel" userId="S::lukas-konstantin.gruendel@stud.uni-bamberg.de::6e4fe1ff-a651-4fb2-bb0c-819768967673" providerId="AD" clId="Web-{0F2541F1-42A2-480A-BF54-F4CA26731090}"/>
    <pc:docChg chg="mod modSld">
      <pc:chgData name="Lukas Konstantin Gründel" userId="S::lukas-konstantin.gruendel@stud.uni-bamberg.de::6e4fe1ff-a651-4fb2-bb0c-819768967673" providerId="AD" clId="Web-{0F2541F1-42A2-480A-BF54-F4CA26731090}" dt="2023-12-01T09:15:15.407" v="2"/>
      <pc:docMkLst>
        <pc:docMk/>
      </pc:docMkLst>
      <pc:sldChg chg="modCm">
        <pc:chgData name="Lukas Konstantin Gründel" userId="S::lukas-konstantin.gruendel@stud.uni-bamberg.de::6e4fe1ff-a651-4fb2-bb0c-819768967673" providerId="AD" clId="Web-{0F2541F1-42A2-480A-BF54-F4CA26731090}" dt="2023-12-01T09:15:15.407" v="2"/>
        <pc:sldMkLst>
          <pc:docMk/>
          <pc:sldMk cId="3883160285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Lukas Konstantin Gründel" userId="S::lukas-konstantin.gruendel@stud.uni-bamberg.de::6e4fe1ff-a651-4fb2-bb0c-819768967673" providerId="AD" clId="Web-{0F2541F1-42A2-480A-BF54-F4CA26731090}" dt="2023-12-01T09:15:15.407" v="2"/>
              <pc2:cmMkLst xmlns:pc2="http://schemas.microsoft.com/office/powerpoint/2019/9/main/command">
                <pc:docMk/>
                <pc:sldMk cId="3883160285" sldId="265"/>
                <pc2:cmMk id="{5E0C82ED-9B2B-407B-80FF-8CD002F44DD7}"/>
              </pc2:cmMkLst>
              <pc226:cmRplyChg chg="add">
                <pc226:chgData name="Lukas Konstantin Gründel" userId="S::lukas-konstantin.gruendel@stud.uni-bamberg.de::6e4fe1ff-a651-4fb2-bb0c-819768967673" providerId="AD" clId="Web-{0F2541F1-42A2-480A-BF54-F4CA26731090}" dt="2023-12-01T09:15:15.407" v="2"/>
                <pc2:cmRplyMkLst xmlns:pc2="http://schemas.microsoft.com/office/powerpoint/2019/9/main/command">
                  <pc:docMk/>
                  <pc:sldMk cId="3883160285" sldId="265"/>
                  <pc2:cmMk id="{5E0C82ED-9B2B-407B-80FF-8CD002F44DD7}"/>
                  <pc2:cmRplyMk id="{28246FCE-2894-43DB-83EC-D7DD9F76FB4A}"/>
                </pc2:cmRplyMkLst>
              </pc226:cmRplyChg>
            </pc226:cmChg>
          </p:ext>
        </pc:extLst>
      </pc:sldChg>
      <pc:sldChg chg="modSp">
        <pc:chgData name="Lukas Konstantin Gründel" userId="S::lukas-konstantin.gruendel@stud.uni-bamberg.de::6e4fe1ff-a651-4fb2-bb0c-819768967673" providerId="AD" clId="Web-{0F2541F1-42A2-480A-BF54-F4CA26731090}" dt="2023-12-01T09:14:12.622" v="0" actId="20577"/>
        <pc:sldMkLst>
          <pc:docMk/>
          <pc:sldMk cId="822190565" sldId="282"/>
        </pc:sldMkLst>
        <pc:spChg chg="mod">
          <ac:chgData name="Lukas Konstantin Gründel" userId="S::lukas-konstantin.gruendel@stud.uni-bamberg.de::6e4fe1ff-a651-4fb2-bb0c-819768967673" providerId="AD" clId="Web-{0F2541F1-42A2-480A-BF54-F4CA26731090}" dt="2023-12-01T09:14:12.622" v="0" actId="20577"/>
          <ac:spMkLst>
            <pc:docMk/>
            <pc:sldMk cId="822190565" sldId="282"/>
            <ac:spMk id="6" creationId="{4F851EC5-BFAD-4F2B-DE5E-9C816C54282F}"/>
          </ac:spMkLst>
        </pc:spChg>
      </pc:sldChg>
    </pc:docChg>
  </pc:docChgLst>
  <pc:docChgLst>
    <pc:chgData name="Lukas Konstantin Gründel" userId="S::lukas-konstantin.gruendel@stud.uni-bamberg.de::6e4fe1ff-a651-4fb2-bb0c-819768967673" providerId="AD" clId="Web-{CE766DEC-074B-4757-AB67-7DFD7A45B26C}"/>
    <pc:docChg chg="modSld sldOrd">
      <pc:chgData name="Lukas Konstantin Gründel" userId="S::lukas-konstantin.gruendel@stud.uni-bamberg.de::6e4fe1ff-a651-4fb2-bb0c-819768967673" providerId="AD" clId="Web-{CE766DEC-074B-4757-AB67-7DFD7A45B26C}" dt="2023-12-02T15:15:49.405" v="12"/>
      <pc:docMkLst>
        <pc:docMk/>
      </pc:docMkLst>
      <pc:sldChg chg="ord">
        <pc:chgData name="Lukas Konstantin Gründel" userId="S::lukas-konstantin.gruendel@stud.uni-bamberg.de::6e4fe1ff-a651-4fb2-bb0c-819768967673" providerId="AD" clId="Web-{CE766DEC-074B-4757-AB67-7DFD7A45B26C}" dt="2023-12-02T14:51:39.296" v="6"/>
        <pc:sldMkLst>
          <pc:docMk/>
          <pc:sldMk cId="1712742238" sldId="263"/>
        </pc:sldMkLst>
      </pc:sldChg>
      <pc:sldChg chg="modSp ord delCm">
        <pc:chgData name="Lukas Konstantin Gründel" userId="S::lukas-konstantin.gruendel@stud.uni-bamberg.de::6e4fe1ff-a651-4fb2-bb0c-819768967673" providerId="AD" clId="Web-{CE766DEC-074B-4757-AB67-7DFD7A45B26C}" dt="2023-12-02T14:54:40.366" v="11"/>
        <pc:sldMkLst>
          <pc:docMk/>
          <pc:sldMk cId="3883160285" sldId="265"/>
        </pc:sldMkLst>
        <pc:spChg chg="mod">
          <ac:chgData name="Lukas Konstantin Gründel" userId="S::lukas-konstantin.gruendel@stud.uni-bamberg.de::6e4fe1ff-a651-4fb2-bb0c-819768967673" providerId="AD" clId="Web-{CE766DEC-074B-4757-AB67-7DFD7A45B26C}" dt="2023-12-02T14:52:32.986" v="9" actId="14100"/>
          <ac:spMkLst>
            <pc:docMk/>
            <pc:sldMk cId="3883160285" sldId="265"/>
            <ac:spMk id="10" creationId="{DADA5E0A-6A0F-D54A-0397-845F9AF2C29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ukas Konstantin Gründel" userId="S::lukas-konstantin.gruendel@stud.uni-bamberg.de::6e4fe1ff-a651-4fb2-bb0c-819768967673" providerId="AD" clId="Web-{CE766DEC-074B-4757-AB67-7DFD7A45B26C}" dt="2023-12-02T14:51:49.484" v="7"/>
              <pc2:cmMkLst xmlns:pc2="http://schemas.microsoft.com/office/powerpoint/2019/9/main/command">
                <pc:docMk/>
                <pc:sldMk cId="3883160285" sldId="265"/>
                <pc2:cmMk id="{5E0C82ED-9B2B-407B-80FF-8CD002F44DD7}"/>
              </pc2:cmMkLst>
            </pc226:cmChg>
          </p:ext>
        </pc:extLst>
      </pc:sldChg>
      <pc:sldChg chg="ord">
        <pc:chgData name="Lukas Konstantin Gründel" userId="S::lukas-konstantin.gruendel@stud.uni-bamberg.de::6e4fe1ff-a651-4fb2-bb0c-819768967673" providerId="AD" clId="Web-{CE766DEC-074B-4757-AB67-7DFD7A45B26C}" dt="2023-12-02T15:15:49.405" v="12"/>
        <pc:sldMkLst>
          <pc:docMk/>
          <pc:sldMk cId="1266920884" sldId="269"/>
        </pc:sldMkLst>
      </pc:sldChg>
      <pc:sldChg chg="addSp modSp">
        <pc:chgData name="Lukas Konstantin Gründel" userId="S::lukas-konstantin.gruendel@stud.uni-bamberg.de::6e4fe1ff-a651-4fb2-bb0c-819768967673" providerId="AD" clId="Web-{CE766DEC-074B-4757-AB67-7DFD7A45B26C}" dt="2023-12-02T14:51:35.030" v="4" actId="20577"/>
        <pc:sldMkLst>
          <pc:docMk/>
          <pc:sldMk cId="166817012" sldId="278"/>
        </pc:sldMkLst>
        <pc:spChg chg="add mod">
          <ac:chgData name="Lukas Konstantin Gründel" userId="S::lukas-konstantin.gruendel@stud.uni-bamberg.de::6e4fe1ff-a651-4fb2-bb0c-819768967673" providerId="AD" clId="Web-{CE766DEC-074B-4757-AB67-7DFD7A45B26C}" dt="2023-12-02T14:51:35.030" v="4" actId="20577"/>
          <ac:spMkLst>
            <pc:docMk/>
            <pc:sldMk cId="166817012" sldId="278"/>
            <ac:spMk id="3" creationId="{CEF257E1-FFCB-E3C1-4394-07158831594A}"/>
          </ac:spMkLst>
        </pc:spChg>
      </pc:sldChg>
    </pc:docChg>
  </pc:docChgLst>
  <pc:docChgLst>
    <pc:chgData name="Alina Sippel" userId="17c1994f-50e5-4095-b291-7bc163cd7545" providerId="ADAL" clId="{87710F7E-C364-AB4A-A57B-977B011287B9}"/>
    <pc:docChg chg="modSld">
      <pc:chgData name="Alina Sippel" userId="17c1994f-50e5-4095-b291-7bc163cd7545" providerId="ADAL" clId="{87710F7E-C364-AB4A-A57B-977B011287B9}" dt="2023-12-04T00:14:13.697" v="0" actId="20577"/>
      <pc:docMkLst>
        <pc:docMk/>
      </pc:docMkLst>
      <pc:sldChg chg="modSp">
        <pc:chgData name="Alina Sippel" userId="17c1994f-50e5-4095-b291-7bc163cd7545" providerId="ADAL" clId="{87710F7E-C364-AB4A-A57B-977B011287B9}" dt="2023-12-04T00:14:13.697" v="0" actId="20577"/>
        <pc:sldMkLst>
          <pc:docMk/>
          <pc:sldMk cId="3309948719" sldId="275"/>
        </pc:sldMkLst>
        <pc:spChg chg="mod">
          <ac:chgData name="Alina Sippel" userId="17c1994f-50e5-4095-b291-7bc163cd7545" providerId="ADAL" clId="{87710F7E-C364-AB4A-A57B-977B011287B9}" dt="2023-12-04T00:14:13.697" v="0" actId="20577"/>
          <ac:spMkLst>
            <pc:docMk/>
            <pc:sldMk cId="3309948719" sldId="275"/>
            <ac:spMk id="6" creationId="{4F851EC5-BFAD-4F2B-DE5E-9C816C54282F}"/>
          </ac:spMkLst>
        </pc:spChg>
      </pc:sldChg>
    </pc:docChg>
  </pc:docChgLst>
  <pc:docChgLst>
    <pc:chgData name="Lukas Konstantin Gründel" userId="S::lukas-konstantin.gruendel@stud.uni-bamberg.de::6e4fe1ff-a651-4fb2-bb0c-819768967673" providerId="AD" clId="Web-{D115EEC0-1CFD-48F3-B618-FE62A6B6A8DD}"/>
    <pc:docChg chg="modSld">
      <pc:chgData name="Lukas Konstantin Gründel" userId="S::lukas-konstantin.gruendel@stud.uni-bamberg.de::6e4fe1ff-a651-4fb2-bb0c-819768967673" providerId="AD" clId="Web-{D115EEC0-1CFD-48F3-B618-FE62A6B6A8DD}" dt="2023-12-01T08:29:16.660" v="3" actId="20577"/>
      <pc:docMkLst>
        <pc:docMk/>
      </pc:docMkLst>
      <pc:sldChg chg="modSp">
        <pc:chgData name="Lukas Konstantin Gründel" userId="S::lukas-konstantin.gruendel@stud.uni-bamberg.de::6e4fe1ff-a651-4fb2-bb0c-819768967673" providerId="AD" clId="Web-{D115EEC0-1CFD-48F3-B618-FE62A6B6A8DD}" dt="2023-12-01T08:29:16.660" v="3" actId="20577"/>
        <pc:sldMkLst>
          <pc:docMk/>
          <pc:sldMk cId="822190565" sldId="282"/>
        </pc:sldMkLst>
        <pc:spChg chg="mod">
          <ac:chgData name="Lukas Konstantin Gründel" userId="S::lukas-konstantin.gruendel@stud.uni-bamberg.de::6e4fe1ff-a651-4fb2-bb0c-819768967673" providerId="AD" clId="Web-{D115EEC0-1CFD-48F3-B618-FE62A6B6A8DD}" dt="2023-12-01T08:29:16.660" v="3" actId="20577"/>
          <ac:spMkLst>
            <pc:docMk/>
            <pc:sldMk cId="822190565" sldId="282"/>
            <ac:spMk id="6" creationId="{4F851EC5-BFAD-4F2B-DE5E-9C816C54282F}"/>
          </ac:spMkLst>
        </pc:spChg>
      </pc:sldChg>
    </pc:docChg>
  </pc:docChgLst>
  <pc:docChgLst>
    <pc:chgData name="Nik Münch" userId="S::nik.muench@stud.uni-bamberg.de::88147376-3619-453d-a93c-d9a5e6d66cbc" providerId="AD" clId="Web-{0C01A115-15B6-45DE-8FF6-AE37BC01106A}"/>
    <pc:docChg chg="modSld">
      <pc:chgData name="Nik Münch" userId="S::nik.muench@stud.uni-bamberg.de::88147376-3619-453d-a93c-d9a5e6d66cbc" providerId="AD" clId="Web-{0C01A115-15B6-45DE-8FF6-AE37BC01106A}" dt="2023-12-03T17:50:35.267" v="10" actId="20577"/>
      <pc:docMkLst>
        <pc:docMk/>
      </pc:docMkLst>
      <pc:sldChg chg="modSp">
        <pc:chgData name="Nik Münch" userId="S::nik.muench@stud.uni-bamberg.de::88147376-3619-453d-a93c-d9a5e6d66cbc" providerId="AD" clId="Web-{0C01A115-15B6-45DE-8FF6-AE37BC01106A}" dt="2023-12-03T17:50:35.267" v="10" actId="20577"/>
        <pc:sldMkLst>
          <pc:docMk/>
          <pc:sldMk cId="55604191" sldId="274"/>
        </pc:sldMkLst>
        <pc:spChg chg="mod">
          <ac:chgData name="Nik Münch" userId="S::nik.muench@stud.uni-bamberg.de::88147376-3619-453d-a93c-d9a5e6d66cbc" providerId="AD" clId="Web-{0C01A115-15B6-45DE-8FF6-AE37BC01106A}" dt="2023-12-03T17:50:35.267" v="10" actId="20577"/>
          <ac:spMkLst>
            <pc:docMk/>
            <pc:sldMk cId="55604191" sldId="274"/>
            <ac:spMk id="5" creationId="{EF3377D6-D4A0-38C0-5728-80A8C1CE1F24}"/>
          </ac:spMkLst>
        </pc:spChg>
      </pc:sldChg>
    </pc:docChg>
  </pc:docChgLst>
  <pc:docChgLst>
    <pc:chgData name="Nik Münch" userId="88147376-3619-453d-a93c-d9a5e6d66cbc" providerId="ADAL" clId="{5B670CCA-2AA7-4D40-8B1A-C9A6348D7C16}"/>
    <pc:docChg chg="undo custSel addSld delSld modSld">
      <pc:chgData name="Nik Münch" userId="88147376-3619-453d-a93c-d9a5e6d66cbc" providerId="ADAL" clId="{5B670CCA-2AA7-4D40-8B1A-C9A6348D7C16}" dt="2023-11-30T23:34:27.117" v="2050"/>
      <pc:docMkLst>
        <pc:docMk/>
      </pc:docMkLst>
      <pc:sldChg chg="modSp mod addCm">
        <pc:chgData name="Nik Münch" userId="88147376-3619-453d-a93c-d9a5e6d66cbc" providerId="ADAL" clId="{5B670CCA-2AA7-4D40-8B1A-C9A6348D7C16}" dt="2023-11-30T23:33:50.694" v="2049"/>
        <pc:sldMkLst>
          <pc:docMk/>
          <pc:sldMk cId="3883160285" sldId="265"/>
        </pc:sldMkLst>
        <pc:spChg chg="mod">
          <ac:chgData name="Nik Münch" userId="88147376-3619-453d-a93c-d9a5e6d66cbc" providerId="ADAL" clId="{5B670CCA-2AA7-4D40-8B1A-C9A6348D7C16}" dt="2023-11-30T23:23:48.140" v="1982" actId="255"/>
          <ac:spMkLst>
            <pc:docMk/>
            <pc:sldMk cId="3883160285" sldId="265"/>
            <ac:spMk id="10" creationId="{DADA5E0A-6A0F-D54A-0397-845F9AF2C29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ik Münch" userId="88147376-3619-453d-a93c-d9a5e6d66cbc" providerId="ADAL" clId="{5B670CCA-2AA7-4D40-8B1A-C9A6348D7C16}" dt="2023-11-30T23:33:50.694" v="2049"/>
              <pc2:cmMkLst xmlns:pc2="http://schemas.microsoft.com/office/powerpoint/2019/9/main/command">
                <pc:docMk/>
                <pc:sldMk cId="3883160285" sldId="265"/>
                <pc2:cmMk id="{5E0C82ED-9B2B-407B-80FF-8CD002F44DD7}"/>
              </pc2:cmMkLst>
            </pc226:cmChg>
          </p:ext>
        </pc:extLst>
      </pc:sldChg>
      <pc:sldChg chg="addSp modSp mod modCm">
        <pc:chgData name="Nik Münch" userId="88147376-3619-453d-a93c-d9a5e6d66cbc" providerId="ADAL" clId="{5B670CCA-2AA7-4D40-8B1A-C9A6348D7C16}" dt="2023-11-30T23:34:27.117" v="2050"/>
        <pc:sldMkLst>
          <pc:docMk/>
          <pc:sldMk cId="1266920884" sldId="269"/>
        </pc:sldMkLst>
        <pc:spChg chg="add mod">
          <ac:chgData name="Nik Münch" userId="88147376-3619-453d-a93c-d9a5e6d66cbc" providerId="ADAL" clId="{5B670CCA-2AA7-4D40-8B1A-C9A6348D7C16}" dt="2023-11-30T23:25:47.972" v="2033" actId="208"/>
          <ac:spMkLst>
            <pc:docMk/>
            <pc:sldMk cId="1266920884" sldId="269"/>
            <ac:spMk id="3" creationId="{0F1F4FBE-CBE9-B521-AF51-62988A4F97FF}"/>
          </ac:spMkLst>
        </pc:spChg>
        <pc:spChg chg="mod">
          <ac:chgData name="Nik Münch" userId="88147376-3619-453d-a93c-d9a5e6d66cbc" providerId="ADAL" clId="{5B670CCA-2AA7-4D40-8B1A-C9A6348D7C16}" dt="2023-11-30T23:26:33.757" v="2045" actId="20577"/>
          <ac:spMkLst>
            <pc:docMk/>
            <pc:sldMk cId="1266920884" sldId="269"/>
            <ac:spMk id="5" creationId="{EF3377D6-D4A0-38C0-5728-80A8C1CE1F24}"/>
          </ac:spMkLst>
        </pc:spChg>
        <pc:spChg chg="add mod">
          <ac:chgData name="Nik Münch" userId="88147376-3619-453d-a93c-d9a5e6d66cbc" providerId="ADAL" clId="{5B670CCA-2AA7-4D40-8B1A-C9A6348D7C16}" dt="2023-11-30T23:26:06.711" v="2037" actId="208"/>
          <ac:spMkLst>
            <pc:docMk/>
            <pc:sldMk cId="1266920884" sldId="269"/>
            <ac:spMk id="7" creationId="{7C7F22AA-9EB2-2DEB-4D90-789D504251D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Nik Münch" userId="88147376-3619-453d-a93c-d9a5e6d66cbc" providerId="ADAL" clId="{5B670CCA-2AA7-4D40-8B1A-C9A6348D7C16}" dt="2023-11-30T23:34:27.117" v="2050"/>
              <pc2:cmMkLst xmlns:pc2="http://schemas.microsoft.com/office/powerpoint/2019/9/main/command">
                <pc:docMk/>
                <pc:sldMk cId="1266920884" sldId="269"/>
                <pc2:cmMk id="{4CB351D9-6736-40A6-A2EA-17A13848F055}"/>
              </pc2:cmMkLst>
            </pc226:cmChg>
          </p:ext>
        </pc:extLst>
      </pc:sldChg>
      <pc:sldChg chg="addSp modSp mod">
        <pc:chgData name="Nik Münch" userId="88147376-3619-453d-a93c-d9a5e6d66cbc" providerId="ADAL" clId="{5B670CCA-2AA7-4D40-8B1A-C9A6348D7C16}" dt="2023-11-30T22:55:29.410" v="937" actId="207"/>
        <pc:sldMkLst>
          <pc:docMk/>
          <pc:sldMk cId="3545451384" sldId="273"/>
        </pc:sldMkLst>
        <pc:spChg chg="mod">
          <ac:chgData name="Nik Münch" userId="88147376-3619-453d-a93c-d9a5e6d66cbc" providerId="ADAL" clId="{5B670CCA-2AA7-4D40-8B1A-C9A6348D7C16}" dt="2023-11-30T22:55:19.442" v="935" actId="207"/>
          <ac:spMkLst>
            <pc:docMk/>
            <pc:sldMk cId="3545451384" sldId="273"/>
            <ac:spMk id="5" creationId="{EF3377D6-D4A0-38C0-5728-80A8C1CE1F24}"/>
          </ac:spMkLst>
        </pc:spChg>
        <pc:spChg chg="add mod">
          <ac:chgData name="Nik Münch" userId="88147376-3619-453d-a93c-d9a5e6d66cbc" providerId="ADAL" clId="{5B670CCA-2AA7-4D40-8B1A-C9A6348D7C16}" dt="2023-11-30T22:52:36.260" v="913" actId="17032"/>
          <ac:spMkLst>
            <pc:docMk/>
            <pc:sldMk cId="3545451384" sldId="273"/>
            <ac:spMk id="6" creationId="{A5AACB06-CC67-4F5D-AB11-AA41DBDD95BE}"/>
          </ac:spMkLst>
        </pc:spChg>
        <pc:spChg chg="add mod">
          <ac:chgData name="Nik Münch" userId="88147376-3619-453d-a93c-d9a5e6d66cbc" providerId="ADAL" clId="{5B670CCA-2AA7-4D40-8B1A-C9A6348D7C16}" dt="2023-11-30T22:52:42.352" v="915" actId="1076"/>
          <ac:spMkLst>
            <pc:docMk/>
            <pc:sldMk cId="3545451384" sldId="273"/>
            <ac:spMk id="7" creationId="{CDC2B42F-093A-019A-B7D4-5E3DFB8C08FE}"/>
          </ac:spMkLst>
        </pc:spChg>
        <pc:spChg chg="add mod">
          <ac:chgData name="Nik Münch" userId="88147376-3619-453d-a93c-d9a5e6d66cbc" providerId="ADAL" clId="{5B670CCA-2AA7-4D40-8B1A-C9A6348D7C16}" dt="2023-11-30T22:53:17.792" v="921" actId="207"/>
          <ac:spMkLst>
            <pc:docMk/>
            <pc:sldMk cId="3545451384" sldId="273"/>
            <ac:spMk id="8" creationId="{627C1B9E-AB13-D2EE-6021-43AA2D14A95F}"/>
          </ac:spMkLst>
        </pc:spChg>
        <pc:spChg chg="add mod">
          <ac:chgData name="Nik Münch" userId="88147376-3619-453d-a93c-d9a5e6d66cbc" providerId="ADAL" clId="{5B670CCA-2AA7-4D40-8B1A-C9A6348D7C16}" dt="2023-11-30T22:53:22.078" v="923" actId="1076"/>
          <ac:spMkLst>
            <pc:docMk/>
            <pc:sldMk cId="3545451384" sldId="273"/>
            <ac:spMk id="9" creationId="{686F7664-7374-1375-657A-D582674EF1D4}"/>
          </ac:spMkLst>
        </pc:spChg>
        <pc:spChg chg="add mod">
          <ac:chgData name="Nik Münch" userId="88147376-3619-453d-a93c-d9a5e6d66cbc" providerId="ADAL" clId="{5B670CCA-2AA7-4D40-8B1A-C9A6348D7C16}" dt="2023-11-30T22:54:55.576" v="933" actId="207"/>
          <ac:spMkLst>
            <pc:docMk/>
            <pc:sldMk cId="3545451384" sldId="273"/>
            <ac:spMk id="10" creationId="{1FA531A3-1EE5-55B5-579A-B624EEC1BDB3}"/>
          </ac:spMkLst>
        </pc:spChg>
        <pc:spChg chg="add mod">
          <ac:chgData name="Nik Münch" userId="88147376-3619-453d-a93c-d9a5e6d66cbc" providerId="ADAL" clId="{5B670CCA-2AA7-4D40-8B1A-C9A6348D7C16}" dt="2023-11-30T22:55:03.330" v="934" actId="207"/>
          <ac:spMkLst>
            <pc:docMk/>
            <pc:sldMk cId="3545451384" sldId="273"/>
            <ac:spMk id="11" creationId="{4C2CBC51-03DF-0865-E19E-D634228F8368}"/>
          </ac:spMkLst>
        </pc:spChg>
        <pc:spChg chg="add mod">
          <ac:chgData name="Nik Münch" userId="88147376-3619-453d-a93c-d9a5e6d66cbc" providerId="ADAL" clId="{5B670CCA-2AA7-4D40-8B1A-C9A6348D7C16}" dt="2023-11-30T22:55:29.410" v="937" actId="207"/>
          <ac:spMkLst>
            <pc:docMk/>
            <pc:sldMk cId="3545451384" sldId="273"/>
            <ac:spMk id="12" creationId="{4BE67319-02C7-C170-1C76-1995508C9C33}"/>
          </ac:spMkLst>
        </pc:spChg>
        <pc:spChg chg="add mod">
          <ac:chgData name="Nik Münch" userId="88147376-3619-453d-a93c-d9a5e6d66cbc" providerId="ADAL" clId="{5B670CCA-2AA7-4D40-8B1A-C9A6348D7C16}" dt="2023-11-30T22:55:25.086" v="936" actId="207"/>
          <ac:spMkLst>
            <pc:docMk/>
            <pc:sldMk cId="3545451384" sldId="273"/>
            <ac:spMk id="13" creationId="{F93CD12A-9928-AEF2-D900-E7E139ABFCA1}"/>
          </ac:spMkLst>
        </pc:spChg>
      </pc:sldChg>
      <pc:sldChg chg="addSp delSp modSp mod addCm">
        <pc:chgData name="Nik Münch" userId="88147376-3619-453d-a93c-d9a5e6d66cbc" providerId="ADAL" clId="{5B670CCA-2AA7-4D40-8B1A-C9A6348D7C16}" dt="2023-11-30T23:33:01.340" v="2048"/>
        <pc:sldMkLst>
          <pc:docMk/>
          <pc:sldMk cId="55604191" sldId="274"/>
        </pc:sldMkLst>
        <pc:spChg chg="mod">
          <ac:chgData name="Nik Münch" userId="88147376-3619-453d-a93c-d9a5e6d66cbc" providerId="ADAL" clId="{5B670CCA-2AA7-4D40-8B1A-C9A6348D7C16}" dt="2023-11-30T23:02:26.108" v="1134" actId="20577"/>
          <ac:spMkLst>
            <pc:docMk/>
            <pc:sldMk cId="55604191" sldId="274"/>
            <ac:spMk id="5" creationId="{EF3377D6-D4A0-38C0-5728-80A8C1CE1F24}"/>
          </ac:spMkLst>
        </pc:spChg>
        <pc:spChg chg="add del mod">
          <ac:chgData name="Nik Münch" userId="88147376-3619-453d-a93c-d9a5e6d66cbc" providerId="ADAL" clId="{5B670CCA-2AA7-4D40-8B1A-C9A6348D7C16}" dt="2023-11-30T22:27:14.464" v="402" actId="478"/>
          <ac:spMkLst>
            <pc:docMk/>
            <pc:sldMk cId="55604191" sldId="274"/>
            <ac:spMk id="6" creationId="{2958F236-1ACB-D1A8-3AAD-DBBEDB3D8537}"/>
          </ac:spMkLst>
        </pc:spChg>
        <pc:spChg chg="add mod">
          <ac:chgData name="Nik Münch" userId="88147376-3619-453d-a93c-d9a5e6d66cbc" providerId="ADAL" clId="{5B670CCA-2AA7-4D40-8B1A-C9A6348D7C16}" dt="2023-11-30T22:27:41.988" v="406" actId="207"/>
          <ac:spMkLst>
            <pc:docMk/>
            <pc:sldMk cId="55604191" sldId="274"/>
            <ac:spMk id="7" creationId="{77CB47A1-2550-1784-353E-E65C1D421794}"/>
          </ac:spMkLst>
        </pc:spChg>
        <pc:spChg chg="add mod">
          <ac:chgData name="Nik Münch" userId="88147376-3619-453d-a93c-d9a5e6d66cbc" providerId="ADAL" clId="{5B670CCA-2AA7-4D40-8B1A-C9A6348D7C16}" dt="2023-11-30T22:28:09.738" v="408" actId="1076"/>
          <ac:spMkLst>
            <pc:docMk/>
            <pc:sldMk cId="55604191" sldId="274"/>
            <ac:spMk id="8" creationId="{6DF62A61-305F-2FDB-484D-6FAF1E363923}"/>
          </ac:spMkLst>
        </pc:spChg>
        <pc:spChg chg="add mod">
          <ac:chgData name="Nik Münch" userId="88147376-3619-453d-a93c-d9a5e6d66cbc" providerId="ADAL" clId="{5B670CCA-2AA7-4D40-8B1A-C9A6348D7C16}" dt="2023-11-30T22:28:15.930" v="410" actId="1076"/>
          <ac:spMkLst>
            <pc:docMk/>
            <pc:sldMk cId="55604191" sldId="274"/>
            <ac:spMk id="9" creationId="{E6110615-D9C1-F976-B27D-6D4CA2CC2429}"/>
          </ac:spMkLst>
        </pc:spChg>
        <pc:spChg chg="add mod">
          <ac:chgData name="Nik Münch" userId="88147376-3619-453d-a93c-d9a5e6d66cbc" providerId="ADAL" clId="{5B670CCA-2AA7-4D40-8B1A-C9A6348D7C16}" dt="2023-11-30T22:28:29.327" v="413" actId="1076"/>
          <ac:spMkLst>
            <pc:docMk/>
            <pc:sldMk cId="55604191" sldId="274"/>
            <ac:spMk id="10" creationId="{DA2C0C3B-55A4-C5C0-DE56-A0F4508FFB4B}"/>
          </ac:spMkLst>
        </pc:spChg>
        <pc:spChg chg="add mod">
          <ac:chgData name="Nik Münch" userId="88147376-3619-453d-a93c-d9a5e6d66cbc" providerId="ADAL" clId="{5B670CCA-2AA7-4D40-8B1A-C9A6348D7C16}" dt="2023-11-30T22:29:56.328" v="429" actId="14100"/>
          <ac:spMkLst>
            <pc:docMk/>
            <pc:sldMk cId="55604191" sldId="274"/>
            <ac:spMk id="11" creationId="{D93969C2-60FE-0183-F9FE-FB44DF7BBEB6}"/>
          </ac:spMkLst>
        </pc:spChg>
        <pc:spChg chg="add mod">
          <ac:chgData name="Nik Münch" userId="88147376-3619-453d-a93c-d9a5e6d66cbc" providerId="ADAL" clId="{5B670CCA-2AA7-4D40-8B1A-C9A6348D7C16}" dt="2023-11-30T22:29:46.987" v="427" actId="1076"/>
          <ac:spMkLst>
            <pc:docMk/>
            <pc:sldMk cId="55604191" sldId="274"/>
            <ac:spMk id="12" creationId="{098C5855-5B81-54D5-99A9-7963CC4A5924}"/>
          </ac:spMkLst>
        </pc:spChg>
        <pc:spChg chg="add del mod">
          <ac:chgData name="Nik Münch" userId="88147376-3619-453d-a93c-d9a5e6d66cbc" providerId="ADAL" clId="{5B670CCA-2AA7-4D40-8B1A-C9A6348D7C16}" dt="2023-11-30T22:29:17.806" v="422" actId="478"/>
          <ac:spMkLst>
            <pc:docMk/>
            <pc:sldMk cId="55604191" sldId="274"/>
            <ac:spMk id="13" creationId="{7C0C4E2C-7412-BCC3-8BB2-3A0CD3B81BE2}"/>
          </ac:spMkLst>
        </pc:spChg>
        <pc:spChg chg="add mod">
          <ac:chgData name="Nik Münch" userId="88147376-3619-453d-a93c-d9a5e6d66cbc" providerId="ADAL" clId="{5B670CCA-2AA7-4D40-8B1A-C9A6348D7C16}" dt="2023-11-30T22:30:04.220" v="431" actId="1076"/>
          <ac:spMkLst>
            <pc:docMk/>
            <pc:sldMk cId="55604191" sldId="274"/>
            <ac:spMk id="14" creationId="{7EC56C1A-C77E-D5C9-5441-CB612E2A6DEB}"/>
          </ac:spMkLst>
        </pc:spChg>
        <pc:spChg chg="add mod">
          <ac:chgData name="Nik Münch" userId="88147376-3619-453d-a93c-d9a5e6d66cbc" providerId="ADAL" clId="{5B670CCA-2AA7-4D40-8B1A-C9A6348D7C16}" dt="2023-11-30T22:30:11.077" v="433" actId="1076"/>
          <ac:spMkLst>
            <pc:docMk/>
            <pc:sldMk cId="55604191" sldId="274"/>
            <ac:spMk id="15" creationId="{D9D07929-1D3A-DBAF-1ADE-AD624345BE49}"/>
          </ac:spMkLst>
        </pc:spChg>
        <pc:spChg chg="add mod">
          <ac:chgData name="Nik Münch" userId="88147376-3619-453d-a93c-d9a5e6d66cbc" providerId="ADAL" clId="{5B670CCA-2AA7-4D40-8B1A-C9A6348D7C16}" dt="2023-11-30T22:30:50.759" v="439" actId="14100"/>
          <ac:spMkLst>
            <pc:docMk/>
            <pc:sldMk cId="55604191" sldId="274"/>
            <ac:spMk id="16" creationId="{F03084FE-ED2D-F267-800E-322199FBDA0C}"/>
          </ac:spMkLst>
        </pc:spChg>
        <pc:spChg chg="add mod">
          <ac:chgData name="Nik Münch" userId="88147376-3619-453d-a93c-d9a5e6d66cbc" providerId="ADAL" clId="{5B670CCA-2AA7-4D40-8B1A-C9A6348D7C16}" dt="2023-11-30T22:30:56.430" v="441" actId="1076"/>
          <ac:spMkLst>
            <pc:docMk/>
            <pc:sldMk cId="55604191" sldId="274"/>
            <ac:spMk id="17" creationId="{16DCF63F-2853-78E8-73A2-DBD7CC550DE5}"/>
          </ac:spMkLst>
        </pc:spChg>
        <pc:spChg chg="add mod">
          <ac:chgData name="Nik Münch" userId="88147376-3619-453d-a93c-d9a5e6d66cbc" providerId="ADAL" clId="{5B670CCA-2AA7-4D40-8B1A-C9A6348D7C16}" dt="2023-11-30T22:31:48.613" v="445" actId="207"/>
          <ac:spMkLst>
            <pc:docMk/>
            <pc:sldMk cId="55604191" sldId="274"/>
            <ac:spMk id="18" creationId="{F4815AAE-4A44-59AA-82E7-710D94F6A289}"/>
          </ac:spMkLst>
        </pc:spChg>
        <pc:spChg chg="add mod">
          <ac:chgData name="Nik Münch" userId="88147376-3619-453d-a93c-d9a5e6d66cbc" providerId="ADAL" clId="{5B670CCA-2AA7-4D40-8B1A-C9A6348D7C16}" dt="2023-11-30T22:31:56.968" v="447" actId="1076"/>
          <ac:spMkLst>
            <pc:docMk/>
            <pc:sldMk cId="55604191" sldId="274"/>
            <ac:spMk id="19" creationId="{4788EAA7-4F52-5E2C-5CD2-55CEE9FEB94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ik Münch" userId="88147376-3619-453d-a93c-d9a5e6d66cbc" providerId="ADAL" clId="{5B670CCA-2AA7-4D40-8B1A-C9A6348D7C16}" dt="2023-11-30T23:33:01.340" v="2048"/>
              <pc2:cmMkLst xmlns:pc2="http://schemas.microsoft.com/office/powerpoint/2019/9/main/command">
                <pc:docMk/>
                <pc:sldMk cId="55604191" sldId="274"/>
                <pc2:cmMk id="{8812A3BE-C4F7-4E34-A303-A574C1366E93}"/>
              </pc2:cmMkLst>
            </pc226:cmChg>
          </p:ext>
        </pc:extLst>
      </pc:sldChg>
      <pc:sldChg chg="modSp mod">
        <pc:chgData name="Nik Münch" userId="88147376-3619-453d-a93c-d9a5e6d66cbc" providerId="ADAL" clId="{5B670CCA-2AA7-4D40-8B1A-C9A6348D7C16}" dt="2023-11-30T23:16:12.273" v="1780" actId="20577"/>
        <pc:sldMkLst>
          <pc:docMk/>
          <pc:sldMk cId="3309948719" sldId="275"/>
        </pc:sldMkLst>
        <pc:spChg chg="mod">
          <ac:chgData name="Nik Münch" userId="88147376-3619-453d-a93c-d9a5e6d66cbc" providerId="ADAL" clId="{5B670CCA-2AA7-4D40-8B1A-C9A6348D7C16}" dt="2023-11-30T23:16:12.273" v="1780" actId="20577"/>
          <ac:spMkLst>
            <pc:docMk/>
            <pc:sldMk cId="3309948719" sldId="275"/>
            <ac:spMk id="6" creationId="{4F851EC5-BFAD-4F2B-DE5E-9C816C54282F}"/>
          </ac:spMkLst>
        </pc:spChg>
      </pc:sldChg>
      <pc:sldChg chg="addSp delSp modSp mod">
        <pc:chgData name="Nik Münch" userId="88147376-3619-453d-a93c-d9a5e6d66cbc" providerId="ADAL" clId="{5B670CCA-2AA7-4D40-8B1A-C9A6348D7C16}" dt="2023-11-30T22:56:24.018" v="963" actId="20577"/>
        <pc:sldMkLst>
          <pc:docMk/>
          <pc:sldMk cId="2422123269" sldId="276"/>
        </pc:sldMkLst>
        <pc:spChg chg="mod">
          <ac:chgData name="Nik Münch" userId="88147376-3619-453d-a93c-d9a5e6d66cbc" providerId="ADAL" clId="{5B670CCA-2AA7-4D40-8B1A-C9A6348D7C16}" dt="2023-11-30T22:56:24.018" v="963" actId="20577"/>
          <ac:spMkLst>
            <pc:docMk/>
            <pc:sldMk cId="2422123269" sldId="276"/>
            <ac:spMk id="5" creationId="{EF3377D6-D4A0-38C0-5728-80A8C1CE1F24}"/>
          </ac:spMkLst>
        </pc:spChg>
        <pc:spChg chg="add mod">
          <ac:chgData name="Nik Münch" userId="88147376-3619-453d-a93c-d9a5e6d66cbc" providerId="ADAL" clId="{5B670CCA-2AA7-4D40-8B1A-C9A6348D7C16}" dt="2023-11-30T22:39:02.474" v="561" actId="1582"/>
          <ac:spMkLst>
            <pc:docMk/>
            <pc:sldMk cId="2422123269" sldId="276"/>
            <ac:spMk id="6" creationId="{494409E1-1469-86E0-C4D5-6287A6100FDF}"/>
          </ac:spMkLst>
        </pc:spChg>
        <pc:spChg chg="add mod">
          <ac:chgData name="Nik Münch" userId="88147376-3619-453d-a93c-d9a5e6d66cbc" providerId="ADAL" clId="{5B670CCA-2AA7-4D40-8B1A-C9A6348D7C16}" dt="2023-11-30T22:44:44.770" v="688" actId="1076"/>
          <ac:spMkLst>
            <pc:docMk/>
            <pc:sldMk cId="2422123269" sldId="276"/>
            <ac:spMk id="7" creationId="{274E7186-F984-C11C-06E8-E5378AF5AC94}"/>
          </ac:spMkLst>
        </pc:spChg>
        <pc:spChg chg="add mod">
          <ac:chgData name="Nik Münch" userId="88147376-3619-453d-a93c-d9a5e6d66cbc" providerId="ADAL" clId="{5B670CCA-2AA7-4D40-8B1A-C9A6348D7C16}" dt="2023-11-30T22:40:12.098" v="568" actId="208"/>
          <ac:spMkLst>
            <pc:docMk/>
            <pc:sldMk cId="2422123269" sldId="276"/>
            <ac:spMk id="8" creationId="{3F0B0F80-34C2-8A61-7582-DBC1A43373A4}"/>
          </ac:spMkLst>
        </pc:spChg>
        <pc:spChg chg="add mod">
          <ac:chgData name="Nik Münch" userId="88147376-3619-453d-a93c-d9a5e6d66cbc" providerId="ADAL" clId="{5B670CCA-2AA7-4D40-8B1A-C9A6348D7C16}" dt="2023-11-30T22:40:17.445" v="570" actId="1076"/>
          <ac:spMkLst>
            <pc:docMk/>
            <pc:sldMk cId="2422123269" sldId="276"/>
            <ac:spMk id="9" creationId="{5991E851-7109-8038-1859-A0320552297C}"/>
          </ac:spMkLst>
        </pc:spChg>
        <pc:spChg chg="add mod">
          <ac:chgData name="Nik Münch" userId="88147376-3619-453d-a93c-d9a5e6d66cbc" providerId="ADAL" clId="{5B670CCA-2AA7-4D40-8B1A-C9A6348D7C16}" dt="2023-11-30T22:40:29.605" v="572" actId="1076"/>
          <ac:spMkLst>
            <pc:docMk/>
            <pc:sldMk cId="2422123269" sldId="276"/>
            <ac:spMk id="10" creationId="{C5FE97EE-521C-3BDA-E4A0-E3515274E8DB}"/>
          </ac:spMkLst>
        </pc:spChg>
        <pc:spChg chg="add mod">
          <ac:chgData name="Nik Münch" userId="88147376-3619-453d-a93c-d9a5e6d66cbc" providerId="ADAL" clId="{5B670CCA-2AA7-4D40-8B1A-C9A6348D7C16}" dt="2023-11-30T22:41:19.118" v="582" actId="1076"/>
          <ac:spMkLst>
            <pc:docMk/>
            <pc:sldMk cId="2422123269" sldId="276"/>
            <ac:spMk id="11" creationId="{555B9785-E094-B1AC-0F9D-0B78CD4D7FF8}"/>
          </ac:spMkLst>
        </pc:spChg>
        <pc:spChg chg="add mod">
          <ac:chgData name="Nik Münch" userId="88147376-3619-453d-a93c-d9a5e6d66cbc" providerId="ADAL" clId="{5B670CCA-2AA7-4D40-8B1A-C9A6348D7C16}" dt="2023-11-30T22:44:28.977" v="685" actId="1076"/>
          <ac:spMkLst>
            <pc:docMk/>
            <pc:sldMk cId="2422123269" sldId="276"/>
            <ac:spMk id="12" creationId="{0179D68F-58E6-3111-03C4-F7430B8DAA82}"/>
          </ac:spMkLst>
        </pc:spChg>
        <pc:spChg chg="add mod">
          <ac:chgData name="Nik Münch" userId="88147376-3619-453d-a93c-d9a5e6d66cbc" providerId="ADAL" clId="{5B670CCA-2AA7-4D40-8B1A-C9A6348D7C16}" dt="2023-11-30T22:44:35.887" v="687" actId="1076"/>
          <ac:spMkLst>
            <pc:docMk/>
            <pc:sldMk cId="2422123269" sldId="276"/>
            <ac:spMk id="13" creationId="{5DFA4057-ACCC-C404-FC65-96BC5B643DE3}"/>
          </ac:spMkLst>
        </pc:spChg>
        <pc:spChg chg="add del mod">
          <ac:chgData name="Nik Münch" userId="88147376-3619-453d-a93c-d9a5e6d66cbc" providerId="ADAL" clId="{5B670CCA-2AA7-4D40-8B1A-C9A6348D7C16}" dt="2023-11-30T22:44:59.602" v="692"/>
          <ac:spMkLst>
            <pc:docMk/>
            <pc:sldMk cId="2422123269" sldId="276"/>
            <ac:spMk id="14" creationId="{FCC597A0-0CCA-0D9F-8E60-4D232331930B}"/>
          </ac:spMkLst>
        </pc:spChg>
        <pc:spChg chg="add mod">
          <ac:chgData name="Nik Münch" userId="88147376-3619-453d-a93c-d9a5e6d66cbc" providerId="ADAL" clId="{5B670CCA-2AA7-4D40-8B1A-C9A6348D7C16}" dt="2023-11-30T22:45:15.543" v="694" actId="1076"/>
          <ac:spMkLst>
            <pc:docMk/>
            <pc:sldMk cId="2422123269" sldId="276"/>
            <ac:spMk id="15" creationId="{171E744D-0C44-03F4-43EB-E19DFB1DC1DB}"/>
          </ac:spMkLst>
        </pc:spChg>
        <pc:spChg chg="add mod">
          <ac:chgData name="Nik Münch" userId="88147376-3619-453d-a93c-d9a5e6d66cbc" providerId="ADAL" clId="{5B670CCA-2AA7-4D40-8B1A-C9A6348D7C16}" dt="2023-11-30T22:45:29.701" v="696" actId="1076"/>
          <ac:spMkLst>
            <pc:docMk/>
            <pc:sldMk cId="2422123269" sldId="276"/>
            <ac:spMk id="16" creationId="{4B624479-313B-E391-5B8C-10B83545E32E}"/>
          </ac:spMkLst>
        </pc:spChg>
        <pc:spChg chg="add mod">
          <ac:chgData name="Nik Münch" userId="88147376-3619-453d-a93c-d9a5e6d66cbc" providerId="ADAL" clId="{5B670CCA-2AA7-4D40-8B1A-C9A6348D7C16}" dt="2023-11-30T22:46:17.217" v="702" actId="208"/>
          <ac:spMkLst>
            <pc:docMk/>
            <pc:sldMk cId="2422123269" sldId="276"/>
            <ac:spMk id="17" creationId="{C6320027-A3F1-6550-5ED1-D62F555CF88D}"/>
          </ac:spMkLst>
        </pc:spChg>
        <pc:spChg chg="add del mod">
          <ac:chgData name="Nik Münch" userId="88147376-3619-453d-a93c-d9a5e6d66cbc" providerId="ADAL" clId="{5B670CCA-2AA7-4D40-8B1A-C9A6348D7C16}" dt="2023-11-30T22:46:24.192" v="704"/>
          <ac:spMkLst>
            <pc:docMk/>
            <pc:sldMk cId="2422123269" sldId="276"/>
            <ac:spMk id="18" creationId="{9D52B56F-74FF-4D87-5E5F-168EFA790331}"/>
          </ac:spMkLst>
        </pc:spChg>
        <pc:spChg chg="add mod">
          <ac:chgData name="Nik Münch" userId="88147376-3619-453d-a93c-d9a5e6d66cbc" providerId="ADAL" clId="{5B670CCA-2AA7-4D40-8B1A-C9A6348D7C16}" dt="2023-11-30T22:46:41.009" v="709" actId="1076"/>
          <ac:spMkLst>
            <pc:docMk/>
            <pc:sldMk cId="2422123269" sldId="276"/>
            <ac:spMk id="19" creationId="{01D8CE20-C7E2-3A51-8EAB-1AE09BB906F4}"/>
          </ac:spMkLst>
        </pc:spChg>
        <pc:spChg chg="add mod">
          <ac:chgData name="Nik Münch" userId="88147376-3619-453d-a93c-d9a5e6d66cbc" providerId="ADAL" clId="{5B670CCA-2AA7-4D40-8B1A-C9A6348D7C16}" dt="2023-11-30T22:47:19.967" v="714" actId="208"/>
          <ac:spMkLst>
            <pc:docMk/>
            <pc:sldMk cId="2422123269" sldId="276"/>
            <ac:spMk id="20" creationId="{D2AC91AD-0576-96B3-B180-F42B3434B68D}"/>
          </ac:spMkLst>
        </pc:spChg>
        <pc:picChg chg="mod">
          <ac:chgData name="Nik Münch" userId="88147376-3619-453d-a93c-d9a5e6d66cbc" providerId="ADAL" clId="{5B670CCA-2AA7-4D40-8B1A-C9A6348D7C16}" dt="2023-11-30T22:46:29.856" v="707" actId="1076"/>
          <ac:picMkLst>
            <pc:docMk/>
            <pc:sldMk cId="2422123269" sldId="276"/>
            <ac:picMk id="3" creationId="{5D8032E5-23E0-6436-0336-C5F3C8FCD746}"/>
          </ac:picMkLst>
        </pc:picChg>
      </pc:sldChg>
      <pc:sldChg chg="addCm">
        <pc:chgData name="Nik Münch" userId="88147376-3619-453d-a93c-d9a5e6d66cbc" providerId="ADAL" clId="{5B670CCA-2AA7-4D40-8B1A-C9A6348D7C16}" dt="2023-11-30T23:30:42.202" v="2046"/>
        <pc:sldMkLst>
          <pc:docMk/>
          <pc:sldMk cId="996483528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ik Münch" userId="88147376-3619-453d-a93c-d9a5e6d66cbc" providerId="ADAL" clId="{5B670CCA-2AA7-4D40-8B1A-C9A6348D7C16}" dt="2023-11-30T23:30:42.202" v="2046"/>
              <pc2:cmMkLst xmlns:pc2="http://schemas.microsoft.com/office/powerpoint/2019/9/main/command">
                <pc:docMk/>
                <pc:sldMk cId="996483528" sldId="279"/>
                <pc2:cmMk id="{615E8655-47A4-4D50-A261-B3A456FD2F7F}"/>
              </pc2:cmMkLst>
            </pc226:cmChg>
          </p:ext>
        </pc:extLst>
      </pc:sldChg>
      <pc:sldChg chg="addSp modSp new del mod modClrScheme chgLayout">
        <pc:chgData name="Nik Münch" userId="88147376-3619-453d-a93c-d9a5e6d66cbc" providerId="ADAL" clId="{5B670CCA-2AA7-4D40-8B1A-C9A6348D7C16}" dt="2023-11-30T22:58:48.103" v="975" actId="2696"/>
        <pc:sldMkLst>
          <pc:docMk/>
          <pc:sldMk cId="2945913302" sldId="280"/>
        </pc:sldMkLst>
        <pc:spChg chg="add mod">
          <ac:chgData name="Nik Münch" userId="88147376-3619-453d-a93c-d9a5e6d66cbc" providerId="ADAL" clId="{5B670CCA-2AA7-4D40-8B1A-C9A6348D7C16}" dt="2023-11-30T22:57:53.779" v="971" actId="20577"/>
          <ac:spMkLst>
            <pc:docMk/>
            <pc:sldMk cId="2945913302" sldId="280"/>
            <ac:spMk id="2" creationId="{E60B8C16-3307-A6A0-228B-39FB7036A5F9}"/>
          </ac:spMkLst>
        </pc:spChg>
        <pc:spChg chg="add mod">
          <ac:chgData name="Nik Münch" userId="88147376-3619-453d-a93c-d9a5e6d66cbc" providerId="ADAL" clId="{5B670CCA-2AA7-4D40-8B1A-C9A6348D7C16}" dt="2023-11-30T22:57:49.144" v="965" actId="700"/>
          <ac:spMkLst>
            <pc:docMk/>
            <pc:sldMk cId="2945913302" sldId="280"/>
            <ac:spMk id="3" creationId="{929E373F-C467-509C-C95E-606DD126B166}"/>
          </ac:spMkLst>
        </pc:spChg>
      </pc:sldChg>
      <pc:sldChg chg="add del">
        <pc:chgData name="Nik Münch" userId="88147376-3619-453d-a93c-d9a5e6d66cbc" providerId="ADAL" clId="{5B670CCA-2AA7-4D40-8B1A-C9A6348D7C16}" dt="2023-11-30T22:58:44.714" v="974" actId="2696"/>
        <pc:sldMkLst>
          <pc:docMk/>
          <pc:sldMk cId="1240909817" sldId="281"/>
        </pc:sldMkLst>
      </pc:sldChg>
      <pc:sldChg chg="modSp add mod addCm">
        <pc:chgData name="Nik Münch" userId="88147376-3619-453d-a93c-d9a5e6d66cbc" providerId="ADAL" clId="{5B670CCA-2AA7-4D40-8B1A-C9A6348D7C16}" dt="2023-11-30T23:31:11.697" v="2047"/>
        <pc:sldMkLst>
          <pc:docMk/>
          <pc:sldMk cId="822190565" sldId="282"/>
        </pc:sldMkLst>
        <pc:spChg chg="mod">
          <ac:chgData name="Nik Münch" userId="88147376-3619-453d-a93c-d9a5e6d66cbc" providerId="ADAL" clId="{5B670CCA-2AA7-4D40-8B1A-C9A6348D7C16}" dt="2023-11-30T22:58:59.258" v="986" actId="20577"/>
          <ac:spMkLst>
            <pc:docMk/>
            <pc:sldMk cId="822190565" sldId="282"/>
            <ac:spMk id="2" creationId="{039C146E-07E8-9DB9-9A74-773007FDA6D6}"/>
          </ac:spMkLst>
        </pc:spChg>
        <pc:spChg chg="mod">
          <ac:chgData name="Nik Münch" userId="88147376-3619-453d-a93c-d9a5e6d66cbc" providerId="ADAL" clId="{5B670CCA-2AA7-4D40-8B1A-C9A6348D7C16}" dt="2023-11-30T23:06:27.365" v="1267" actId="20577"/>
          <ac:spMkLst>
            <pc:docMk/>
            <pc:sldMk cId="822190565" sldId="282"/>
            <ac:spMk id="6" creationId="{4F851EC5-BFAD-4F2B-DE5E-9C816C54282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ik Münch" userId="88147376-3619-453d-a93c-d9a5e6d66cbc" providerId="ADAL" clId="{5B670CCA-2AA7-4D40-8B1A-C9A6348D7C16}" dt="2023-11-30T23:31:11.697" v="2047"/>
              <pc2:cmMkLst xmlns:pc2="http://schemas.microsoft.com/office/powerpoint/2019/9/main/command">
                <pc:docMk/>
                <pc:sldMk cId="822190565" sldId="282"/>
                <pc2:cmMk id="{A72C19B5-98E3-4330-8951-A83140033EB5}"/>
              </pc2:cmMkLst>
            </pc226:cmChg>
          </p:ext>
        </pc:extLst>
      </pc:sldChg>
    </pc:docChg>
  </pc:docChgLst>
  <pc:docChgLst>
    <pc:chgData name="Alina Sippel" userId="17c1994f-50e5-4095-b291-7bc163cd7545" providerId="ADAL" clId="{4909853A-1CAF-5442-82D8-33E4FD62E8EB}"/>
    <pc:docChg chg="custSel modSld">
      <pc:chgData name="Alina Sippel" userId="17c1994f-50e5-4095-b291-7bc163cd7545" providerId="ADAL" clId="{4909853A-1CAF-5442-82D8-33E4FD62E8EB}" dt="2023-12-02T14:21:02.977" v="443" actId="20577"/>
      <pc:docMkLst>
        <pc:docMk/>
      </pc:docMkLst>
      <pc:sldChg chg="modSp">
        <pc:chgData name="Alina Sippel" userId="17c1994f-50e5-4095-b291-7bc163cd7545" providerId="ADAL" clId="{4909853A-1CAF-5442-82D8-33E4FD62E8EB}" dt="2023-12-02T14:19:54.513" v="391" actId="20577"/>
        <pc:sldMkLst>
          <pc:docMk/>
          <pc:sldMk cId="3883160285" sldId="265"/>
        </pc:sldMkLst>
        <pc:spChg chg="mod">
          <ac:chgData name="Alina Sippel" userId="17c1994f-50e5-4095-b291-7bc163cd7545" providerId="ADAL" clId="{4909853A-1CAF-5442-82D8-33E4FD62E8EB}" dt="2023-12-02T14:19:54.513" v="391" actId="20577"/>
          <ac:spMkLst>
            <pc:docMk/>
            <pc:sldMk cId="3883160285" sldId="265"/>
            <ac:spMk id="10" creationId="{DADA5E0A-6A0F-D54A-0397-845F9AF2C296}"/>
          </ac:spMkLst>
        </pc:spChg>
      </pc:sldChg>
      <pc:sldChg chg="modSp">
        <pc:chgData name="Alina Sippel" userId="17c1994f-50e5-4095-b291-7bc163cd7545" providerId="ADAL" clId="{4909853A-1CAF-5442-82D8-33E4FD62E8EB}" dt="2023-12-02T14:21:02.977" v="443" actId="20577"/>
        <pc:sldMkLst>
          <pc:docMk/>
          <pc:sldMk cId="3309948719" sldId="275"/>
        </pc:sldMkLst>
        <pc:spChg chg="mod">
          <ac:chgData name="Alina Sippel" userId="17c1994f-50e5-4095-b291-7bc163cd7545" providerId="ADAL" clId="{4909853A-1CAF-5442-82D8-33E4FD62E8EB}" dt="2023-12-02T14:21:02.977" v="443" actId="20577"/>
          <ac:spMkLst>
            <pc:docMk/>
            <pc:sldMk cId="3309948719" sldId="275"/>
            <ac:spMk id="6" creationId="{4F851EC5-BFAD-4F2B-DE5E-9C816C54282F}"/>
          </ac:spMkLst>
        </pc:spChg>
      </pc:sldChg>
      <pc:sldChg chg="modSp">
        <pc:chgData name="Alina Sippel" userId="17c1994f-50e5-4095-b291-7bc163cd7545" providerId="ADAL" clId="{4909853A-1CAF-5442-82D8-33E4FD62E8EB}" dt="2023-12-02T14:15:49.701" v="127" actId="20577"/>
        <pc:sldMkLst>
          <pc:docMk/>
          <pc:sldMk cId="822190565" sldId="282"/>
        </pc:sldMkLst>
        <pc:spChg chg="mod">
          <ac:chgData name="Alina Sippel" userId="17c1994f-50e5-4095-b291-7bc163cd7545" providerId="ADAL" clId="{4909853A-1CAF-5442-82D8-33E4FD62E8EB}" dt="2023-12-02T14:15:49.701" v="127" actId="20577"/>
          <ac:spMkLst>
            <pc:docMk/>
            <pc:sldMk cId="822190565" sldId="282"/>
            <ac:spMk id="6" creationId="{4F851EC5-BFAD-4F2B-DE5E-9C816C5428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F80BBB6-ECFA-4DF4-AF28-C9CF86D02E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C04D552-C6B7-405B-A7D6-0653E0E759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C8F2A-AEAA-4835-8644-F52899FC945B}" type="datetime1">
              <a:rPr lang="de-DE" smtClean="0"/>
              <a:t>04.12.2023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95B1B5-9C17-4DA4-8C5B-9A5E61F523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01AB22-5FE6-4DBA-A1C4-2C0348DBC9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6C457-B0A6-44B9-9C17-C2B6ACA82F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823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7DC94-6124-4DED-969A-7405771D9E90}" type="datetime1">
              <a:rPr lang="de-DE" smtClean="0"/>
              <a:pPr/>
              <a:t>04.12.2023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/>
              <a:t>Textmasterformate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39250-3A6C-4704-A8C5-4B0439445B92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70880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htec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htec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htec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uppe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Gerader Verbinde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FCC016FB-74F7-42A6-B40A-5F3C187FC011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632D90A-F160-4E29-B917-0324056FE328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5057A16-B6BB-4CC1-89B0-3B8211FB229B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/>
            </a:lvl1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97C73DEF-F898-44C4-ABA4-525370633853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htec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htec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htec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uppe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Gerader Verbinde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F13078-3E15-44F9-B461-1CF22A9EC113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4E4A888-7D9D-4858-9DC9-D3AD6BB42A4F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A89FCC69-BA64-417F-9B71-CAE62315778E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B6FEC1A-1C0F-4FE6-A4ED-702155C5DE72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1FE9054-C1A6-46E3-B042-191270EFEEF7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hteck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hteck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7607317-B0DB-42E0-89EB-3BDE5B3954D5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11" name="Rechteck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hteck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DBB12D4F-548F-4C42-BFEE-EB4C0BC177B6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htec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pPr rtl="0"/>
            <a:fld id="{6DB8F1FD-50EA-40C6-BF88-303FB2DB4F91}" type="datetime1">
              <a:rPr lang="de-DE" noProof="0" smtClean="0"/>
              <a:t>04.12.2023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pPr rtl="0"/>
            <a:fld id="{4FAB73BC-B049-4115-A692-8D63A059BFB8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innie Gebhardt, die Illustratorin der Kleinen Hexe ist tot - WELT">
            <a:extLst>
              <a:ext uri="{FF2B5EF4-FFF2-40B4-BE49-F238E27FC236}">
                <a16:creationId xmlns:a16="http://schemas.microsoft.com/office/drawing/2014/main" id="{F441351C-CCAB-2AC6-72A4-632884C59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625" y="847625"/>
            <a:ext cx="526168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FFD618E-240A-174A-590F-DFC6FDCF4090}"/>
              </a:ext>
            </a:extLst>
          </p:cNvPr>
          <p:cNvSpPr txBox="1"/>
          <p:nvPr/>
        </p:nvSpPr>
        <p:spPr>
          <a:xfrm>
            <a:off x="1115699" y="2407961"/>
            <a:ext cx="4332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Gill Sans MT" panose="020B0502020104020203" pitchFamily="34" charset="0"/>
              </a:rPr>
              <a:t>Liedvorstellung</a:t>
            </a:r>
          </a:p>
          <a:p>
            <a:pPr algn="ctr"/>
            <a:r>
              <a:rPr lang="de-DE" sz="3600" dirty="0">
                <a:latin typeface="Gill Sans MT" panose="020B0502020104020203" pitchFamily="34" charset="0"/>
              </a:rPr>
              <a:t>Hexe Wackelzahn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3CAF113-638E-AB27-0ADB-88B4E7DAFDA7}"/>
              </a:ext>
            </a:extLst>
          </p:cNvPr>
          <p:cNvSpPr txBox="1"/>
          <p:nvPr/>
        </p:nvSpPr>
        <p:spPr>
          <a:xfrm>
            <a:off x="968742" y="3816955"/>
            <a:ext cx="4626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Gill Sans MT" panose="020B0502020104020203" pitchFamily="34" charset="0"/>
              </a:rPr>
              <a:t>Nik Münch, Lukas Gründel, Alina Sippel</a:t>
            </a:r>
          </a:p>
        </p:txBody>
      </p:sp>
    </p:spTree>
    <p:extLst>
      <p:ext uri="{BB962C8B-B14F-4D97-AF65-F5344CB8AC3E}">
        <p14:creationId xmlns:p14="http://schemas.microsoft.com/office/powerpoint/2010/main" val="1712742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7" y="604157"/>
            <a:ext cx="9947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2. Didaktisch-methodische Überlegungen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E15B7952-F329-3BF2-46C0-2C6910CA40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062"/>
          <a:stretch/>
        </p:blipFill>
        <p:spPr>
          <a:xfrm>
            <a:off x="6086375" y="1894799"/>
            <a:ext cx="2633413" cy="1676486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37083D6-B51A-B97F-775F-CFC7358F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23" r="33439"/>
          <a:stretch/>
        </p:blipFill>
        <p:spPr>
          <a:xfrm>
            <a:off x="3351797" y="1901893"/>
            <a:ext cx="2633413" cy="1676486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EDE49C16-825F-3FD2-A1AE-0A439FF96F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241"/>
          <a:stretch/>
        </p:blipFill>
        <p:spPr>
          <a:xfrm>
            <a:off x="624636" y="1899430"/>
            <a:ext cx="2619078" cy="1676486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0C1437BC-8A8F-26BC-0E47-4EB6F0561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2940" y="1920597"/>
            <a:ext cx="2603634" cy="1644735"/>
          </a:xfrm>
          <a:prstGeom prst="rect">
            <a:avLst/>
          </a:prstGeom>
        </p:spPr>
      </p:pic>
      <p:pic>
        <p:nvPicPr>
          <p:cNvPr id="3" name="Grafik 2" descr="Ein Bild, das Hund, Clipart, Säugetier, Darstellung enthält.&#10;&#10;Beschreibung automatisch generiert.">
            <a:extLst>
              <a:ext uri="{FF2B5EF4-FFF2-40B4-BE49-F238E27FC236}">
                <a16:creationId xmlns:a16="http://schemas.microsoft.com/office/drawing/2014/main" id="{E58809F4-7C40-624D-A771-B658292E49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728" r="-199" b="-641"/>
          <a:stretch/>
        </p:blipFill>
        <p:spPr>
          <a:xfrm>
            <a:off x="3355623" y="4000924"/>
            <a:ext cx="2639831" cy="1671384"/>
          </a:xfrm>
          <a:prstGeom prst="rect">
            <a:avLst/>
          </a:prstGeom>
        </p:spPr>
      </p:pic>
      <p:pic>
        <p:nvPicPr>
          <p:cNvPr id="4" name="Grafik 3" descr="Ein Bild, das Hund, Clipart, Säugetier, Darstellung enthält.&#10;&#10;Beschreibung automatisch generiert.">
            <a:extLst>
              <a:ext uri="{FF2B5EF4-FFF2-40B4-BE49-F238E27FC236}">
                <a16:creationId xmlns:a16="http://schemas.microsoft.com/office/drawing/2014/main" id="{81467D90-AE20-42D8-AD99-BC08734EBD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595" b="-641"/>
          <a:stretch/>
        </p:blipFill>
        <p:spPr>
          <a:xfrm>
            <a:off x="628650" y="4000924"/>
            <a:ext cx="2636299" cy="1671384"/>
          </a:xfrm>
          <a:prstGeom prst="rect">
            <a:avLst/>
          </a:prstGeom>
        </p:spPr>
      </p:pic>
      <p:pic>
        <p:nvPicPr>
          <p:cNvPr id="6" name="Grafik 5" descr="Ein Bild, das Entwurf, Lineart, Zeichnung, Strichzeichnung enthält.&#10;&#10;Beschreibung automatisch generiert.">
            <a:extLst>
              <a:ext uri="{FF2B5EF4-FFF2-40B4-BE49-F238E27FC236}">
                <a16:creationId xmlns:a16="http://schemas.microsoft.com/office/drawing/2014/main" id="{88189C07-7C98-8621-AB0A-5DE247FDB6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650" y="3984922"/>
            <a:ext cx="2637367" cy="168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8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906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4. Fazit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F851EC5-BFAD-4F2B-DE5E-9C816C54282F}"/>
              </a:ext>
            </a:extLst>
          </p:cNvPr>
          <p:cNvSpPr txBox="1"/>
          <p:nvPr/>
        </p:nvSpPr>
        <p:spPr>
          <a:xfrm>
            <a:off x="832757" y="1665238"/>
            <a:ext cx="9318775" cy="14773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Geeignet für 1/2 Klasse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/>
              </a:rPr>
              <a:t>Bietet vielseitige Gestaltungsmöglichkeiten</a:t>
            </a:r>
            <a:endParaRPr lang="de-DE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Einsteigerfreundlich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/>
              </a:rPr>
              <a:t>Kann fächerübergreifend eingesetzt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9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3. Quellen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EF257E1-FFCB-E3C1-4394-07158831594A}"/>
              </a:ext>
            </a:extLst>
          </p:cNvPr>
          <p:cNvSpPr txBox="1"/>
          <p:nvPr/>
        </p:nvSpPr>
        <p:spPr>
          <a:xfrm>
            <a:off x="914400" y="1448790"/>
            <a:ext cx="1030382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Gill Sans MT"/>
              </a:rPr>
              <a:t>Maierhofer, L., Kern, W., &amp; Kern, R. (2006). </a:t>
            </a:r>
            <a:r>
              <a:rPr lang="en-US" i="1" dirty="0">
                <a:latin typeface="Gill Sans MT"/>
              </a:rPr>
              <a:t>Sim Sala Sing. </a:t>
            </a:r>
            <a:r>
              <a:rPr lang="en-US" i="1" dirty="0" err="1">
                <a:latin typeface="Gill Sans MT"/>
              </a:rPr>
              <a:t>Ausgabe</a:t>
            </a:r>
            <a:r>
              <a:rPr lang="en-US" i="1" dirty="0">
                <a:latin typeface="Gill Sans MT"/>
              </a:rPr>
              <a:t> Bayern: Lieder </a:t>
            </a:r>
            <a:r>
              <a:rPr lang="en-US" i="1" dirty="0" err="1">
                <a:latin typeface="Gill Sans MT"/>
              </a:rPr>
              <a:t>zum</a:t>
            </a:r>
            <a:r>
              <a:rPr lang="en-US" i="1" dirty="0">
                <a:latin typeface="Gill Sans MT"/>
              </a:rPr>
              <a:t> </a:t>
            </a:r>
            <a:r>
              <a:rPr lang="en-US" i="1" dirty="0" err="1">
                <a:latin typeface="Gill Sans MT"/>
              </a:rPr>
              <a:t>Singen</a:t>
            </a:r>
            <a:r>
              <a:rPr lang="en-US" i="1" dirty="0">
                <a:latin typeface="Gill Sans MT"/>
              </a:rPr>
              <a:t>, </a:t>
            </a:r>
            <a:r>
              <a:rPr lang="en-US" i="1" dirty="0" err="1">
                <a:latin typeface="Gill Sans MT"/>
              </a:rPr>
              <a:t>Spielen</a:t>
            </a:r>
            <a:r>
              <a:rPr lang="en-US" i="1" dirty="0">
                <a:latin typeface="Gill Sans MT"/>
              </a:rPr>
              <a:t>, </a:t>
            </a:r>
            <a:r>
              <a:rPr lang="en-US" i="1" dirty="0" err="1">
                <a:latin typeface="Gill Sans MT"/>
              </a:rPr>
              <a:t>Bewegen</a:t>
            </a:r>
            <a:r>
              <a:rPr lang="en-US" i="1" dirty="0">
                <a:latin typeface="Gill Sans MT"/>
              </a:rPr>
              <a:t> und Gestalten in der Klasse. </a:t>
            </a:r>
            <a:r>
              <a:rPr lang="en-US" i="1" dirty="0" err="1">
                <a:latin typeface="Gill Sans MT"/>
              </a:rPr>
              <a:t>Ausgabe</a:t>
            </a:r>
            <a:r>
              <a:rPr lang="en-US" i="1" dirty="0">
                <a:latin typeface="Gill Sans MT"/>
              </a:rPr>
              <a:t> Bayern</a:t>
            </a:r>
            <a:r>
              <a:rPr lang="en-US" dirty="0">
                <a:latin typeface="Gill Sans MT"/>
              </a:rPr>
              <a:t> (2. </a:t>
            </a:r>
            <a:r>
              <a:rPr lang="en-US" dirty="0" err="1">
                <a:latin typeface="Gill Sans MT"/>
              </a:rPr>
              <a:t>Aufl</a:t>
            </a:r>
            <a:r>
              <a:rPr lang="en-US" dirty="0">
                <a:latin typeface="Gill Sans MT"/>
              </a:rPr>
              <a:t>.). Helbling.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D9D7E3E-0161-58A1-633B-AD3E33702F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" t="5881"/>
          <a:stretch/>
        </p:blipFill>
        <p:spPr>
          <a:xfrm>
            <a:off x="3711006" y="462553"/>
            <a:ext cx="4769987" cy="593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1. Liedanalyse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E37AADA-6124-B9FE-41A8-0C2896EDE0F6}"/>
              </a:ext>
            </a:extLst>
          </p:cNvPr>
          <p:cNvSpPr txBox="1"/>
          <p:nvPr/>
        </p:nvSpPr>
        <p:spPr>
          <a:xfrm>
            <a:off x="832758" y="1312043"/>
            <a:ext cx="6992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Gill Sans MT" panose="020B0502020104020203" pitchFamily="34" charset="0"/>
              </a:rPr>
              <a:t>1.1 Thematische Ausrichtung: inhaltlich- außermusikalischer Aspekt</a:t>
            </a:r>
            <a:endParaRPr lang="de-DE" dirty="0">
              <a:latin typeface="Gill Sans MT" panose="020B0502020104020203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ADA5E0A-6A0F-D54A-0397-845F9AF2C296}"/>
              </a:ext>
            </a:extLst>
          </p:cNvPr>
          <p:cNvSpPr txBox="1"/>
          <p:nvPr/>
        </p:nvSpPr>
        <p:spPr>
          <a:xfrm>
            <a:off x="832758" y="2019928"/>
            <a:ext cx="6911588" cy="221599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>
                <a:latin typeface="Gill Sans MT"/>
              </a:rPr>
              <a:t>Erfahrungs- und Erlebniswelt der Kinder:  Wackelzähne bei Kindern („Wer von euch hatte schon mal einen Wackelzahn?“)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>
                <a:latin typeface="Gill Sans MT" panose="020B0502020104020203" pitchFamily="34" charset="0"/>
              </a:rPr>
              <a:t>Leben einer Hexe &amp; Zauberei als altersgemäße Fantasiethemen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>
                <a:latin typeface="Gill Sans MT" panose="020B0502020104020203" pitchFamily="34" charset="0"/>
              </a:rPr>
              <a:t>Hexenthematik passend zur Zeit vor Halloween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>
                <a:latin typeface="Gill Sans MT" panose="020B0502020104020203" pitchFamily="34" charset="0"/>
              </a:rPr>
              <a:t>Spaßlied</a:t>
            </a:r>
            <a:endParaRPr lang="de-DE" sz="20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6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1. Liedanalyse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E37AADA-6124-B9FE-41A8-0C2896EDE0F6}"/>
              </a:ext>
            </a:extLst>
          </p:cNvPr>
          <p:cNvSpPr txBox="1"/>
          <p:nvPr/>
        </p:nvSpPr>
        <p:spPr>
          <a:xfrm>
            <a:off x="832758" y="1312043"/>
            <a:ext cx="6992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Gill Sans MT" panose="020B0502020104020203" pitchFamily="34" charset="0"/>
              </a:rPr>
              <a:t>1.2 inhaltlich-musikalischer Aspekt</a:t>
            </a:r>
            <a:endParaRPr lang="de-DE" dirty="0">
              <a:latin typeface="Gill Sans MT" panose="020B0502020104020203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F3377D6-D4A0-38C0-5728-80A8C1CE1F24}"/>
              </a:ext>
            </a:extLst>
          </p:cNvPr>
          <p:cNvSpPr txBox="1"/>
          <p:nvPr/>
        </p:nvSpPr>
        <p:spPr>
          <a:xfrm>
            <a:off x="832758" y="2019929"/>
            <a:ext cx="44019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dirty="0">
                <a:latin typeface="Gill Sans MT" panose="020B0502020104020203" pitchFamily="34" charset="0"/>
              </a:rPr>
              <a:t>Text: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latin typeface="Gill Sans MT" panose="020B0502020104020203" pitchFamily="34" charset="0"/>
              </a:rPr>
              <a:t>Spaßlied</a:t>
            </a:r>
            <a:endParaRPr lang="de-DE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Einfache Sprache (Vielleicht Warze und Dackel erklären?)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Reimwörter: </a:t>
            </a:r>
            <a:r>
              <a:rPr lang="de-DE" dirty="0">
                <a:solidFill>
                  <a:srgbClr val="00B0F0"/>
                </a:solidFill>
                <a:latin typeface="Gill Sans MT" panose="020B0502020104020203" pitchFamily="34" charset="0"/>
              </a:rPr>
              <a:t>Luft – </a:t>
            </a:r>
            <a:r>
              <a:rPr lang="de-DE" dirty="0" err="1">
                <a:solidFill>
                  <a:srgbClr val="00B0F0"/>
                </a:solidFill>
                <a:latin typeface="Gill Sans MT" panose="020B0502020104020203" pitchFamily="34" charset="0"/>
              </a:rPr>
              <a:t>duft</a:t>
            </a:r>
            <a:r>
              <a:rPr lang="de-DE" dirty="0">
                <a:latin typeface="Gill Sans MT" panose="020B0502020104020203" pitchFamily="34" charset="0"/>
              </a:rPr>
              <a:t>; </a:t>
            </a:r>
            <a:r>
              <a:rPr lang="de-DE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</a:rPr>
              <a:t>Hund – Mund</a:t>
            </a:r>
            <a:r>
              <a:rPr lang="de-DE" dirty="0">
                <a:latin typeface="Gill Sans MT" panose="020B0502020104020203" pitchFamily="34" charset="0"/>
              </a:rPr>
              <a:t>; </a:t>
            </a:r>
            <a:r>
              <a:rPr lang="de-DE" dirty="0">
                <a:solidFill>
                  <a:srgbClr val="FFFF00"/>
                </a:solidFill>
                <a:latin typeface="Gill Sans MT" panose="020B0502020104020203" pitchFamily="34" charset="0"/>
              </a:rPr>
              <a:t>zahn – an</a:t>
            </a:r>
            <a:r>
              <a:rPr lang="de-DE" dirty="0">
                <a:latin typeface="Gill Sans MT" panose="020B0502020104020203" pitchFamily="34" charset="0"/>
              </a:rPr>
              <a:t>; </a:t>
            </a:r>
            <a:r>
              <a:rPr lang="de-DE" dirty="0">
                <a:solidFill>
                  <a:srgbClr val="92D050"/>
                </a:solidFill>
                <a:latin typeface="Gill Sans MT" panose="020B0502020104020203" pitchFamily="34" charset="0"/>
              </a:rPr>
              <a:t>kann – zahn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5DF0808-83EE-61BD-6627-ABA68296F7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" t="6026" b="40271"/>
          <a:stretch/>
        </p:blipFill>
        <p:spPr>
          <a:xfrm>
            <a:off x="5410774" y="1247072"/>
            <a:ext cx="6148844" cy="4363855"/>
          </a:xfrm>
          <a:prstGeom prst="rect">
            <a:avLst/>
          </a:prstGeom>
        </p:spPr>
      </p:pic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A5AACB06-CC67-4F5D-AB11-AA41DBDD95BE}"/>
              </a:ext>
            </a:extLst>
          </p:cNvPr>
          <p:cNvSpPr/>
          <p:nvPr/>
        </p:nvSpPr>
        <p:spPr>
          <a:xfrm>
            <a:off x="9781563" y="2374084"/>
            <a:ext cx="335560" cy="18455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CDC2B42F-093A-019A-B7D4-5E3DFB8C08FE}"/>
              </a:ext>
            </a:extLst>
          </p:cNvPr>
          <p:cNvSpPr/>
          <p:nvPr/>
        </p:nvSpPr>
        <p:spPr>
          <a:xfrm>
            <a:off x="9644966" y="3336720"/>
            <a:ext cx="335560" cy="18455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627C1B9E-AB13-D2EE-6021-43AA2D14A95F}"/>
              </a:ext>
            </a:extLst>
          </p:cNvPr>
          <p:cNvSpPr/>
          <p:nvPr/>
        </p:nvSpPr>
        <p:spPr>
          <a:xfrm>
            <a:off x="9781563" y="2558642"/>
            <a:ext cx="335560" cy="184558"/>
          </a:xfrm>
          <a:prstGeom prst="roundRect">
            <a:avLst/>
          </a:prstGeom>
          <a:solidFill>
            <a:schemeClr val="tx2">
              <a:lumMod val="50000"/>
              <a:alpha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686F7664-7374-1375-657A-D582674EF1D4}"/>
              </a:ext>
            </a:extLst>
          </p:cNvPr>
          <p:cNvSpPr/>
          <p:nvPr/>
        </p:nvSpPr>
        <p:spPr>
          <a:xfrm>
            <a:off x="9647339" y="3521278"/>
            <a:ext cx="335560" cy="184558"/>
          </a:xfrm>
          <a:prstGeom prst="roundRect">
            <a:avLst/>
          </a:prstGeom>
          <a:solidFill>
            <a:schemeClr val="tx2">
              <a:lumMod val="50000"/>
              <a:alpha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1FA531A3-1EE5-55B5-579A-B624EEC1BDB3}"/>
              </a:ext>
            </a:extLst>
          </p:cNvPr>
          <p:cNvSpPr/>
          <p:nvPr/>
        </p:nvSpPr>
        <p:spPr>
          <a:xfrm>
            <a:off x="7559878" y="4403520"/>
            <a:ext cx="335560" cy="184558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C2CBC51-03DF-0865-E19E-D634228F8368}"/>
              </a:ext>
            </a:extLst>
          </p:cNvPr>
          <p:cNvSpPr/>
          <p:nvPr/>
        </p:nvSpPr>
        <p:spPr>
          <a:xfrm>
            <a:off x="10235967" y="4403520"/>
            <a:ext cx="335560" cy="184558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4BE67319-02C7-C170-1C76-1995508C9C33}"/>
              </a:ext>
            </a:extLst>
          </p:cNvPr>
          <p:cNvSpPr/>
          <p:nvPr/>
        </p:nvSpPr>
        <p:spPr>
          <a:xfrm>
            <a:off x="10068187" y="5326309"/>
            <a:ext cx="335560" cy="184558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F93CD12A-9928-AEF2-D900-E7E139ABFCA1}"/>
              </a:ext>
            </a:extLst>
          </p:cNvPr>
          <p:cNvSpPr/>
          <p:nvPr/>
        </p:nvSpPr>
        <p:spPr>
          <a:xfrm>
            <a:off x="7489908" y="5326309"/>
            <a:ext cx="335560" cy="184558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45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1. Liedanalyse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E37AADA-6124-B9FE-41A8-0C2896EDE0F6}"/>
              </a:ext>
            </a:extLst>
          </p:cNvPr>
          <p:cNvSpPr txBox="1"/>
          <p:nvPr/>
        </p:nvSpPr>
        <p:spPr>
          <a:xfrm>
            <a:off x="832758" y="1312043"/>
            <a:ext cx="6992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Gill Sans MT" panose="020B0502020104020203" pitchFamily="34" charset="0"/>
              </a:rPr>
              <a:t>1.2 inhaltlich-musikalischer Aspekt</a:t>
            </a:r>
            <a:endParaRPr lang="de-DE" dirty="0">
              <a:latin typeface="Gill Sans MT" panose="020B0502020104020203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F3377D6-D4A0-38C0-5728-80A8C1CE1F24}"/>
              </a:ext>
            </a:extLst>
          </p:cNvPr>
          <p:cNvSpPr txBox="1"/>
          <p:nvPr/>
        </p:nvSpPr>
        <p:spPr>
          <a:xfrm>
            <a:off x="832758" y="2019929"/>
            <a:ext cx="4329792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buNone/>
            </a:pPr>
            <a:r>
              <a:rPr lang="de-DE" dirty="0">
                <a:latin typeface="Gill Sans MT" panose="020B0502020104020203" pitchFamily="34" charset="0"/>
              </a:rPr>
              <a:t>Aufbau und Liedform: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Zweiteilige Liedform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C00000"/>
                </a:solidFill>
                <a:latin typeface="Gill Sans MT" panose="020B0502020104020203" pitchFamily="34" charset="0"/>
              </a:rPr>
              <a:t>Strophe</a:t>
            </a:r>
            <a:r>
              <a:rPr lang="de-DE" dirty="0">
                <a:latin typeface="Gill Sans MT" panose="020B0502020104020203" pitchFamily="34" charset="0"/>
              </a:rPr>
              <a:t> und </a:t>
            </a:r>
            <a:r>
              <a:rPr lang="de-DE" dirty="0">
                <a:solidFill>
                  <a:srgbClr val="FFFF00"/>
                </a:solidFill>
                <a:latin typeface="Gill Sans MT" panose="020B0502020104020203" pitchFamily="34" charset="0"/>
              </a:rPr>
              <a:t>Refrain</a:t>
            </a:r>
          </a:p>
          <a:p>
            <a:endParaRPr lang="de-DE" dirty="0">
              <a:latin typeface="Gill Sans MT" panose="020B0502020104020203" pitchFamily="34" charset="0"/>
            </a:endParaRPr>
          </a:p>
          <a:p>
            <a:endParaRPr lang="de-DE" dirty="0">
              <a:latin typeface="Gill Sans MT" panose="020B0502020104020203" pitchFamily="34" charset="0"/>
            </a:endParaRPr>
          </a:p>
          <a:p>
            <a:endParaRPr lang="de-DE" dirty="0">
              <a:latin typeface="Gill Sans MT" panose="020B0502020104020203" pitchFamily="34" charset="0"/>
            </a:endParaRPr>
          </a:p>
          <a:p>
            <a:endParaRPr lang="de-DE" dirty="0">
              <a:latin typeface="Gill Sans MT" panose="020B0502020104020203" pitchFamily="34" charset="0"/>
            </a:endParaRPr>
          </a:p>
          <a:p>
            <a:endParaRPr lang="de-DE" dirty="0">
              <a:latin typeface="Gill Sans MT" panose="020B0502020104020203" pitchFamily="34" charset="0"/>
            </a:endParaRPr>
          </a:p>
          <a:p>
            <a:endParaRPr lang="de-DE" dirty="0">
              <a:latin typeface="Gill Sans MT" panose="020B0502020104020203" pitchFamily="34" charset="0"/>
            </a:endParaRPr>
          </a:p>
          <a:p>
            <a:r>
              <a:rPr lang="de-DE" dirty="0">
                <a:latin typeface="Gill Sans MT" panose="020B0502020104020203" pitchFamily="34" charset="0"/>
              </a:rPr>
              <a:t>Taktart: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4/4 Takt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latin typeface="Gill Sans MT" panose="020B0502020104020203" pitchFamily="34" charset="0"/>
              </a:rPr>
              <a:t>Volltakt</a:t>
            </a:r>
            <a:endParaRPr lang="de-DE" dirty="0">
              <a:latin typeface="Gill Sans MT" panose="020B0502020104020203" pitchFamily="34" charset="0"/>
            </a:endParaRPr>
          </a:p>
        </p:txBody>
      </p:sp>
      <p:pic>
        <p:nvPicPr>
          <p:cNvPr id="6" name="Grafik 5" descr="Ein Bild, das Musik, Notenblätter, Musikinstrument, Klassische Musik enthält.&#10;&#10;Beschreibung automatisch generiert.">
            <a:extLst>
              <a:ext uri="{FF2B5EF4-FFF2-40B4-BE49-F238E27FC236}">
                <a16:creationId xmlns:a16="http://schemas.microsoft.com/office/drawing/2014/main" id="{5F0FA8CF-7CBD-21C2-0107-63EA3DDB9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" t="6026" b="40271"/>
          <a:stretch/>
        </p:blipFill>
        <p:spPr>
          <a:xfrm>
            <a:off x="5410774" y="1247072"/>
            <a:ext cx="6148844" cy="4363855"/>
          </a:xfrm>
          <a:prstGeom prst="rect">
            <a:avLst/>
          </a:prstGeom>
        </p:spPr>
      </p:pic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0F1F4FBE-CBE9-B521-AF51-62988A4F97FF}"/>
              </a:ext>
            </a:extLst>
          </p:cNvPr>
          <p:cNvSpPr/>
          <p:nvPr/>
        </p:nvSpPr>
        <p:spPr>
          <a:xfrm>
            <a:off x="5514975" y="1681375"/>
            <a:ext cx="5734049" cy="1995275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7C7F22AA-9EB2-2DEB-4D90-789D504251D3}"/>
              </a:ext>
            </a:extLst>
          </p:cNvPr>
          <p:cNvSpPr/>
          <p:nvPr/>
        </p:nvSpPr>
        <p:spPr>
          <a:xfrm>
            <a:off x="5514975" y="3728090"/>
            <a:ext cx="5648326" cy="1817868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92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1. Liedanalyse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E37AADA-6124-B9FE-41A8-0C2896EDE0F6}"/>
              </a:ext>
            </a:extLst>
          </p:cNvPr>
          <p:cNvSpPr txBox="1"/>
          <p:nvPr/>
        </p:nvSpPr>
        <p:spPr>
          <a:xfrm>
            <a:off x="832758" y="1312043"/>
            <a:ext cx="6992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Gill Sans MT" panose="020B0502020104020203" pitchFamily="34" charset="0"/>
              </a:rPr>
              <a:t>1.2 inhaltlich-musikalischer Aspekt</a:t>
            </a:r>
            <a:endParaRPr lang="de-DE" dirty="0">
              <a:latin typeface="Gill Sans MT" panose="020B0502020104020203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F3377D6-D4A0-38C0-5728-80A8C1CE1F24}"/>
              </a:ext>
            </a:extLst>
          </p:cNvPr>
          <p:cNvSpPr txBox="1"/>
          <p:nvPr/>
        </p:nvSpPr>
        <p:spPr>
          <a:xfrm>
            <a:off x="732090" y="2028318"/>
            <a:ext cx="4385194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buNone/>
            </a:pPr>
            <a:r>
              <a:rPr lang="de-DE" dirty="0">
                <a:latin typeface="Gill Sans MT" panose="020B0502020104020203" pitchFamily="34" charset="0"/>
              </a:rPr>
              <a:t>Rhythmus: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Viele Viertel- und Achtelnoten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5 Halbe Noten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4 Ganze Pausen in den </a:t>
            </a:r>
            <a:r>
              <a:rPr lang="de-DE" dirty="0" err="1">
                <a:latin typeface="Gill Sans MT" panose="020B0502020104020203" pitchFamily="34" charset="0"/>
              </a:rPr>
              <a:t>Stophen</a:t>
            </a:r>
            <a:r>
              <a:rPr lang="de-DE" dirty="0">
                <a:latin typeface="Gill Sans MT" panose="020B0502020104020203" pitchFamily="34" charset="0"/>
              </a:rPr>
              <a:t>, können jedoch mit </a:t>
            </a:r>
            <a:r>
              <a:rPr lang="de-DE" dirty="0" err="1">
                <a:latin typeface="Gill Sans MT" panose="020B0502020104020203" pitchFamily="34" charset="0"/>
              </a:rPr>
              <a:t>Textecho</a:t>
            </a:r>
            <a:r>
              <a:rPr lang="de-DE" dirty="0">
                <a:latin typeface="Gill Sans MT" panose="020B0502020104020203" pitchFamily="34" charset="0"/>
              </a:rPr>
              <a:t> ersetzt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Rhythmusbausteine: </a:t>
            </a:r>
            <a:r>
              <a:rPr lang="de-DE" dirty="0">
                <a:solidFill>
                  <a:srgbClr val="FFFF00"/>
                </a:solidFill>
                <a:latin typeface="Gill Sans MT" panose="020B0502020104020203" pitchFamily="34" charset="0"/>
              </a:rPr>
              <a:t>Klapperschlange, 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 MT" panose="020B0502020104020203" pitchFamily="34" charset="0"/>
              </a:rPr>
              <a:t>Löwe</a:t>
            </a:r>
            <a:r>
              <a:rPr lang="de-DE" dirty="0">
                <a:latin typeface="Gill Sans MT" panose="020B0502020104020203" pitchFamily="34" charset="0"/>
              </a:rPr>
              <a:t>, </a:t>
            </a:r>
            <a:r>
              <a:rPr lang="de-DE" dirty="0">
                <a:solidFill>
                  <a:srgbClr val="FF0000"/>
                </a:solidFill>
                <a:latin typeface="Gill Sans MT" panose="020B0502020104020203" pitchFamily="34" charset="0"/>
              </a:rPr>
              <a:t>Papagei</a:t>
            </a:r>
            <a:r>
              <a:rPr lang="de-DE" dirty="0">
                <a:latin typeface="Gill Sans MT" panose="020B0502020104020203" pitchFamily="34" charset="0"/>
              </a:rPr>
              <a:t>, </a:t>
            </a:r>
            <a:r>
              <a:rPr lang="de-DE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</a:rPr>
              <a:t>Bär</a:t>
            </a:r>
          </a:p>
          <a:p>
            <a:pPr marL="0" indent="0">
              <a:buNone/>
            </a:pPr>
            <a:endParaRPr lang="de-DE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de-DE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de-DE" dirty="0">
                <a:latin typeface="Gill Sans MT" panose="020B0502020104020203" pitchFamily="34" charset="0"/>
              </a:rPr>
              <a:t>Tonart: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C – Dur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>
                <a:latin typeface="Gill Sans MT"/>
              </a:rPr>
              <a:t>Ambitus: (H) c‘ – c‘‘ </a:t>
            </a:r>
            <a:endParaRPr lang="de-DE">
              <a:latin typeface="Gill Sans MT" panose="020B0502020104020203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B110BED-DB18-AFDA-1691-F9457665A9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" t="6026" b="40271"/>
          <a:stretch/>
        </p:blipFill>
        <p:spPr>
          <a:xfrm>
            <a:off x="5410774" y="1247072"/>
            <a:ext cx="6148844" cy="4363855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77CB47A1-2550-1784-353E-E65C1D421794}"/>
              </a:ext>
            </a:extLst>
          </p:cNvPr>
          <p:cNvSpPr/>
          <p:nvPr/>
        </p:nvSpPr>
        <p:spPr>
          <a:xfrm>
            <a:off x="5763237" y="2860646"/>
            <a:ext cx="1073791" cy="3693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6DF62A61-305F-2FDB-484D-6FAF1E363923}"/>
              </a:ext>
            </a:extLst>
          </p:cNvPr>
          <p:cNvSpPr/>
          <p:nvPr/>
        </p:nvSpPr>
        <p:spPr>
          <a:xfrm>
            <a:off x="8585227" y="3013046"/>
            <a:ext cx="1073791" cy="3693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E6110615-D9C1-F976-B27D-6D4CA2CC2429}"/>
              </a:ext>
            </a:extLst>
          </p:cNvPr>
          <p:cNvSpPr/>
          <p:nvPr/>
        </p:nvSpPr>
        <p:spPr>
          <a:xfrm>
            <a:off x="8700782" y="1945393"/>
            <a:ext cx="1073791" cy="3693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DA2C0C3B-55A4-C5C0-DE56-A0F4508FFB4B}"/>
              </a:ext>
            </a:extLst>
          </p:cNvPr>
          <p:cNvSpPr/>
          <p:nvPr/>
        </p:nvSpPr>
        <p:spPr>
          <a:xfrm>
            <a:off x="5874879" y="1935186"/>
            <a:ext cx="1073791" cy="369332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D93969C2-60FE-0183-F9FE-FB44DF7BBEB6}"/>
              </a:ext>
            </a:extLst>
          </p:cNvPr>
          <p:cNvSpPr/>
          <p:nvPr/>
        </p:nvSpPr>
        <p:spPr>
          <a:xfrm>
            <a:off x="5763236" y="4803287"/>
            <a:ext cx="1185433" cy="44386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098C5855-5B81-54D5-99A9-7963CC4A5924}"/>
              </a:ext>
            </a:extLst>
          </p:cNvPr>
          <p:cNvSpPr/>
          <p:nvPr/>
        </p:nvSpPr>
        <p:spPr>
          <a:xfrm>
            <a:off x="5826299" y="3871796"/>
            <a:ext cx="1122371" cy="44386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EC56C1A-C77E-D5C9-5441-CB612E2A6DEB}"/>
              </a:ext>
            </a:extLst>
          </p:cNvPr>
          <p:cNvSpPr/>
          <p:nvPr/>
        </p:nvSpPr>
        <p:spPr>
          <a:xfrm>
            <a:off x="8398777" y="3871796"/>
            <a:ext cx="1185433" cy="44386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D9D07929-1D3A-DBAF-1ADE-AD624345BE49}"/>
              </a:ext>
            </a:extLst>
          </p:cNvPr>
          <p:cNvSpPr/>
          <p:nvPr/>
        </p:nvSpPr>
        <p:spPr>
          <a:xfrm>
            <a:off x="8314887" y="4926418"/>
            <a:ext cx="1185433" cy="44386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F03084FE-ED2D-F267-800E-322199FBDA0C}"/>
              </a:ext>
            </a:extLst>
          </p:cNvPr>
          <p:cNvSpPr/>
          <p:nvPr/>
        </p:nvSpPr>
        <p:spPr>
          <a:xfrm>
            <a:off x="7019321" y="1945392"/>
            <a:ext cx="806147" cy="444197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16DCF63F-2853-78E8-73A2-DBD7CC550DE5}"/>
              </a:ext>
            </a:extLst>
          </p:cNvPr>
          <p:cNvSpPr/>
          <p:nvPr/>
        </p:nvSpPr>
        <p:spPr>
          <a:xfrm>
            <a:off x="6904980" y="2860646"/>
            <a:ext cx="806147" cy="444197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F4815AAE-4A44-59AA-82E7-710D94F6A289}"/>
              </a:ext>
            </a:extLst>
          </p:cNvPr>
          <p:cNvSpPr/>
          <p:nvPr/>
        </p:nvSpPr>
        <p:spPr>
          <a:xfrm>
            <a:off x="9852782" y="1945392"/>
            <a:ext cx="239174" cy="359126"/>
          </a:xfrm>
          <a:prstGeom prst="roundRect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4788EAA7-4F52-5E2C-5CD2-55CEE9FEB944}"/>
              </a:ext>
            </a:extLst>
          </p:cNvPr>
          <p:cNvSpPr/>
          <p:nvPr/>
        </p:nvSpPr>
        <p:spPr>
          <a:xfrm>
            <a:off x="9713334" y="2997449"/>
            <a:ext cx="239174" cy="359126"/>
          </a:xfrm>
          <a:prstGeom prst="roundRect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1. Liedanalyse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E37AADA-6124-B9FE-41A8-0C2896EDE0F6}"/>
              </a:ext>
            </a:extLst>
          </p:cNvPr>
          <p:cNvSpPr txBox="1"/>
          <p:nvPr/>
        </p:nvSpPr>
        <p:spPr>
          <a:xfrm>
            <a:off x="832758" y="1312043"/>
            <a:ext cx="6992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Gill Sans MT" panose="020B0502020104020203" pitchFamily="34" charset="0"/>
              </a:rPr>
              <a:t>1.2 inhaltlich-musikalischer Aspekt</a:t>
            </a:r>
            <a:endParaRPr lang="de-DE" dirty="0">
              <a:latin typeface="Gill Sans MT" panose="020B0502020104020203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F3377D6-D4A0-38C0-5728-80A8C1CE1F24}"/>
              </a:ext>
            </a:extLst>
          </p:cNvPr>
          <p:cNvSpPr txBox="1"/>
          <p:nvPr/>
        </p:nvSpPr>
        <p:spPr>
          <a:xfrm>
            <a:off x="832758" y="2019929"/>
            <a:ext cx="44271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dirty="0">
                <a:latin typeface="Gill Sans MT" panose="020B0502020104020203" pitchFamily="34" charset="0"/>
              </a:rPr>
              <a:t>Melodie: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In </a:t>
            </a:r>
            <a:r>
              <a:rPr lang="de-DE" dirty="0" err="1">
                <a:latin typeface="Gill Sans MT" panose="020B0502020104020203" pitchFamily="34" charset="0"/>
              </a:rPr>
              <a:t>Stophen</a:t>
            </a:r>
            <a:r>
              <a:rPr lang="de-DE" dirty="0">
                <a:latin typeface="Gill Sans MT" panose="020B0502020104020203" pitchFamily="34" charset="0"/>
              </a:rPr>
              <a:t> meist verharrend auf einer Note (</a:t>
            </a:r>
            <a:r>
              <a:rPr lang="de-DE" dirty="0">
                <a:solidFill>
                  <a:srgbClr val="FF0000"/>
                </a:solidFill>
                <a:latin typeface="Gill Sans MT" panose="020B0502020104020203" pitchFamily="34" charset="0"/>
              </a:rPr>
              <a:t>Primen</a:t>
            </a:r>
            <a:r>
              <a:rPr lang="de-DE" dirty="0">
                <a:latin typeface="Gill Sans MT" panose="020B0502020104020203" pitchFamily="34" charset="0"/>
              </a:rPr>
              <a:t>) außer im ersten Takt (</a:t>
            </a:r>
            <a:r>
              <a:rPr lang="de-DE" dirty="0">
                <a:solidFill>
                  <a:srgbClr val="FFFF00"/>
                </a:solidFill>
                <a:latin typeface="Gill Sans MT" panose="020B0502020104020203" pitchFamily="34" charset="0"/>
              </a:rPr>
              <a:t>Sekunden</a:t>
            </a:r>
            <a:r>
              <a:rPr lang="de-DE" dirty="0">
                <a:latin typeface="Gill Sans MT" panose="020B0502020104020203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Im Refrain hauptsächlich </a:t>
            </a:r>
            <a:r>
              <a:rPr lang="de-DE" dirty="0">
                <a:solidFill>
                  <a:srgbClr val="FF0000"/>
                </a:solidFill>
                <a:latin typeface="Gill Sans MT" panose="020B0502020104020203" pitchFamily="34" charset="0"/>
              </a:rPr>
              <a:t>Primen</a:t>
            </a:r>
            <a:r>
              <a:rPr lang="de-DE" dirty="0">
                <a:latin typeface="Gill Sans MT" panose="020B0502020104020203" pitchFamily="34" charset="0"/>
              </a:rPr>
              <a:t> &amp; </a:t>
            </a:r>
            <a:r>
              <a:rPr lang="de-DE" dirty="0">
                <a:solidFill>
                  <a:srgbClr val="FFFF00"/>
                </a:solidFill>
                <a:latin typeface="Gill Sans MT" panose="020B0502020104020203" pitchFamily="34" charset="0"/>
              </a:rPr>
              <a:t>Sekunden</a:t>
            </a:r>
            <a:r>
              <a:rPr lang="de-DE" dirty="0">
                <a:latin typeface="Gill Sans MT" panose="020B0502020104020203" pitchFamily="34" charset="0"/>
              </a:rPr>
              <a:t> außer 2 </a:t>
            </a:r>
            <a:r>
              <a:rPr lang="de-DE" dirty="0">
                <a:solidFill>
                  <a:srgbClr val="92D050"/>
                </a:solidFill>
                <a:latin typeface="Gill Sans MT" panose="020B0502020104020203" pitchFamily="34" charset="0"/>
              </a:rPr>
              <a:t>Terzen</a:t>
            </a:r>
            <a:r>
              <a:rPr lang="de-DE" dirty="0">
                <a:latin typeface="Gill Sans MT" panose="020B0502020104020203" pitchFamily="34" charset="0"/>
              </a:rPr>
              <a:t> und 1 </a:t>
            </a:r>
            <a:r>
              <a:rPr lang="de-DE" dirty="0">
                <a:solidFill>
                  <a:srgbClr val="00B0F0"/>
                </a:solidFill>
                <a:latin typeface="Gill Sans MT" panose="020B0502020104020203" pitchFamily="34" charset="0"/>
              </a:rPr>
              <a:t>Quinte</a:t>
            </a:r>
          </a:p>
          <a:p>
            <a:pPr marL="0" indent="0">
              <a:buNone/>
            </a:pPr>
            <a:endParaRPr lang="de-DE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de-DE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de-DE" dirty="0">
                <a:latin typeface="Gill Sans MT" panose="020B0502020104020203" pitchFamily="34" charset="0"/>
              </a:rPr>
              <a:t>Harmonik: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Akkorde: C, F, G7, C7</a:t>
            </a:r>
          </a:p>
          <a:p>
            <a:pPr marL="0" indent="0">
              <a:buNone/>
            </a:pPr>
            <a:endParaRPr lang="de-DE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de-DE" dirty="0">
              <a:latin typeface="Gill Sans MT" panose="020B0502020104020203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D8032E5-23E0-6436-0336-C5F3C8FCD7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" t="6026" b="40271"/>
          <a:stretch/>
        </p:blipFill>
        <p:spPr>
          <a:xfrm>
            <a:off x="5410774" y="1247072"/>
            <a:ext cx="6148844" cy="4363855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494409E1-1469-86E0-C4D5-6287A6100FDF}"/>
              </a:ext>
            </a:extLst>
          </p:cNvPr>
          <p:cNvSpPr/>
          <p:nvPr/>
        </p:nvSpPr>
        <p:spPr>
          <a:xfrm>
            <a:off x="6451134" y="2139193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74E7186-F984-C11C-06E8-E5378AF5AC94}"/>
              </a:ext>
            </a:extLst>
          </p:cNvPr>
          <p:cNvSpPr/>
          <p:nvPr/>
        </p:nvSpPr>
        <p:spPr>
          <a:xfrm>
            <a:off x="7004807" y="4025530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F0B0F80-34C2-8A61-7582-DBC1A43373A4}"/>
              </a:ext>
            </a:extLst>
          </p:cNvPr>
          <p:cNvSpPr/>
          <p:nvPr/>
        </p:nvSpPr>
        <p:spPr>
          <a:xfrm>
            <a:off x="5722690" y="3029824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991E851-7109-8038-1859-A0320552297C}"/>
              </a:ext>
            </a:extLst>
          </p:cNvPr>
          <p:cNvSpPr/>
          <p:nvPr/>
        </p:nvSpPr>
        <p:spPr>
          <a:xfrm>
            <a:off x="5885540" y="2139193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5FE97EE-521C-3BDA-E4A0-E3515274E8DB}"/>
              </a:ext>
            </a:extLst>
          </p:cNvPr>
          <p:cNvSpPr/>
          <p:nvPr/>
        </p:nvSpPr>
        <p:spPr>
          <a:xfrm>
            <a:off x="8704770" y="2081868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55B9785-E094-B1AC-0F9D-0B78CD4D7FF8}"/>
              </a:ext>
            </a:extLst>
          </p:cNvPr>
          <p:cNvSpPr/>
          <p:nvPr/>
        </p:nvSpPr>
        <p:spPr>
          <a:xfrm>
            <a:off x="8543919" y="3173833"/>
            <a:ext cx="553673" cy="14960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179D68F-58E6-3111-03C4-F7430B8DAA82}"/>
              </a:ext>
            </a:extLst>
          </p:cNvPr>
          <p:cNvSpPr/>
          <p:nvPr/>
        </p:nvSpPr>
        <p:spPr>
          <a:xfrm>
            <a:off x="5819163" y="3989706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DFA4057-ACCC-C404-FC65-96BC5B643DE3}"/>
              </a:ext>
            </a:extLst>
          </p:cNvPr>
          <p:cNvSpPr/>
          <p:nvPr/>
        </p:nvSpPr>
        <p:spPr>
          <a:xfrm>
            <a:off x="8412553" y="4025531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71E744D-0C44-03F4-43EB-E19DFB1DC1DB}"/>
              </a:ext>
            </a:extLst>
          </p:cNvPr>
          <p:cNvSpPr/>
          <p:nvPr/>
        </p:nvSpPr>
        <p:spPr>
          <a:xfrm>
            <a:off x="6983629" y="2156690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4B624479-313B-E391-5B8C-10B83545E32E}"/>
              </a:ext>
            </a:extLst>
          </p:cNvPr>
          <p:cNvSpPr/>
          <p:nvPr/>
        </p:nvSpPr>
        <p:spPr>
          <a:xfrm>
            <a:off x="9709248" y="4072917"/>
            <a:ext cx="553673" cy="167779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6320027-A3F1-6550-5ED1-D62F555CF88D}"/>
              </a:ext>
            </a:extLst>
          </p:cNvPr>
          <p:cNvSpPr/>
          <p:nvPr/>
        </p:nvSpPr>
        <p:spPr>
          <a:xfrm>
            <a:off x="5722690" y="4932701"/>
            <a:ext cx="570452" cy="369332"/>
          </a:xfrm>
          <a:prstGeom prst="ellipse">
            <a:avLst/>
          </a:prstGeom>
          <a:noFill/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01D8CE20-C7E2-3A51-8EAB-1AE09BB906F4}"/>
              </a:ext>
            </a:extLst>
          </p:cNvPr>
          <p:cNvSpPr/>
          <p:nvPr/>
        </p:nvSpPr>
        <p:spPr>
          <a:xfrm>
            <a:off x="9258443" y="5000074"/>
            <a:ext cx="570452" cy="369332"/>
          </a:xfrm>
          <a:prstGeom prst="ellipse">
            <a:avLst/>
          </a:prstGeom>
          <a:noFill/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2AC91AD-0576-96B3-B180-F42B3434B68D}"/>
              </a:ext>
            </a:extLst>
          </p:cNvPr>
          <p:cNvSpPr/>
          <p:nvPr/>
        </p:nvSpPr>
        <p:spPr>
          <a:xfrm>
            <a:off x="8822340" y="4992029"/>
            <a:ext cx="570452" cy="369332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123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906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2. Didaktisch-methodische Überlegungen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F851EC5-BFAD-4F2B-DE5E-9C816C54282F}"/>
              </a:ext>
            </a:extLst>
          </p:cNvPr>
          <p:cNvSpPr txBox="1"/>
          <p:nvPr/>
        </p:nvSpPr>
        <p:spPr>
          <a:xfrm>
            <a:off x="942221" y="1606226"/>
            <a:ext cx="9060542" cy="369331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/>
              </a:rPr>
              <a:t>Pausen im Lied können mit unterschiedlichen Geräuschen (Körperinstrumente/Orffinstrumente) gestaltet werden oder  Text wird mit hoher „Hexenstimme“ als Echo wiederholt (Mikrofonmethode)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Bewegungen zum Text Überlegen lassen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Einüben des Textes durch Bildkarten</a:t>
            </a:r>
          </a:p>
          <a:p>
            <a:endParaRPr lang="de-DE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Fächerübergreifend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/>
              </a:rPr>
              <a:t>Kunst: Hexe Wackelzahn malen/basteln nach eigener Vorstellung (Text prägt sich nochmal intensiver ein, wenn man das Lied nebenbei laufen lässt)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/>
              </a:rPr>
              <a:t>Deutsch: neue Strophe verfassen ( evtl. mit Thema was gegen faule </a:t>
            </a:r>
            <a:r>
              <a:rPr lang="de-DE">
                <a:latin typeface="Gill Sans MT"/>
              </a:rPr>
              <a:t>Zähne hilft)</a:t>
            </a:r>
            <a:endParaRPr lang="de-DE" dirty="0">
              <a:latin typeface="Gill Sans 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>
                <a:latin typeface="Gill Sans MT" panose="020B0502020104020203" pitchFamily="34" charset="0"/>
              </a:rPr>
              <a:t>Sachunterricht: Thema Zähne („Warum könnte die Hexe nur einen Wackelzahn haben?“;  „Was hätte sie dagegen machen können?“)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4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39C146E-07E8-9DB9-9A74-773007FDA6D6}"/>
              </a:ext>
            </a:extLst>
          </p:cNvPr>
          <p:cNvSpPr txBox="1"/>
          <p:nvPr/>
        </p:nvSpPr>
        <p:spPr>
          <a:xfrm>
            <a:off x="832758" y="604157"/>
            <a:ext cx="96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Gill Sans MT" panose="020B0502020104020203" pitchFamily="34" charset="0"/>
              </a:rPr>
              <a:t>2. Didaktisch-methodische Überlegungen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45DF52B-9988-F65B-2392-C237BAEC01A9}"/>
              </a:ext>
            </a:extLst>
          </p:cNvPr>
          <p:cNvSpPr txBox="1"/>
          <p:nvPr/>
        </p:nvSpPr>
        <p:spPr>
          <a:xfrm>
            <a:off x="2063750" y="3196664"/>
            <a:ext cx="8064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2400" dirty="0">
                <a:latin typeface="Gill Sans MT"/>
              </a:rPr>
              <a:t>Aufgabe: Hört euch die erste Strophe des Liedes noch einmal an und sortiert die Bildkarten passend zum Liedtext.</a:t>
            </a:r>
          </a:p>
        </p:txBody>
      </p:sp>
    </p:spTree>
    <p:extLst>
      <p:ext uri="{BB962C8B-B14F-4D97-AF65-F5344CB8AC3E}">
        <p14:creationId xmlns:p14="http://schemas.microsoft.com/office/powerpoint/2010/main" val="761969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FD33E2D5D5984684AC3DE3D434C73A" ma:contentTypeVersion="3" ma:contentTypeDescription="Ein neues Dokument erstellen." ma:contentTypeScope="" ma:versionID="68ddf890ab797a8ba629409528a4a1e9">
  <xsd:schema xmlns:xsd="http://www.w3.org/2001/XMLSchema" xmlns:xs="http://www.w3.org/2001/XMLSchema" xmlns:p="http://schemas.microsoft.com/office/2006/metadata/properties" xmlns:ns2="ff8083a5-35e0-4c63-8f2f-adb6afaca2da" targetNamespace="http://schemas.microsoft.com/office/2006/metadata/properties" ma:root="true" ma:fieldsID="91f224395e22220a079fddc51af4cbc7" ns2:_="">
    <xsd:import namespace="ff8083a5-35e0-4c63-8f2f-adb6afaca2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083a5-35e0-4c63-8f2f-adb6afaca2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530D68-2394-46AA-B6EA-BB9A31469C7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f8083a5-35e0-4c63-8f2f-adb6afaca2d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D6F7AD-09FB-47AB-B353-D1D83850E3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C0DB4D-BE53-4100-8A0D-CEFB2E48282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ff8083a5-35e0-4c63-8f2f-adb6afaca2d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 „Savon“ für Gärten</Template>
  <TotalTime>0</TotalTime>
  <Words>408</Words>
  <Application>Microsoft Office PowerPoint</Application>
  <PresentationFormat>Breitbild</PresentationFormat>
  <Paragraphs>69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Gill Sans MT</vt:lpstr>
      <vt:lpstr>Savon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Alina Sippel</dc:creator>
  <cp:lastModifiedBy>Alina Sippel</cp:lastModifiedBy>
  <cp:revision>86</cp:revision>
  <dcterms:created xsi:type="dcterms:W3CDTF">2023-11-30T11:07:44Z</dcterms:created>
  <dcterms:modified xsi:type="dcterms:W3CDTF">2023-12-04T09:14:35Z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0x010100EAFD33E2D5D5984684AC3DE3D434C73A</vt:lpwstr>
  </property>
</Properties>
</file>