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7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notesSlides/notesSlide8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9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6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3CD30-4148-7045-0D8E-45D406760AC2}" v="16" dt="2023-11-26T18:37:02.962"/>
    <p1510:client id="{49ACB019-6840-CBF4-C1A6-E42438F7AA69}" v="6" dt="2023-11-26T18:32:50.789"/>
    <p1510:client id="{62822F0D-80BE-4080-A0EE-F13A8E46ABC0}" v="87" dt="2023-11-26T22:47:42.451"/>
    <p1510:client id="{7DD00379-DD79-4DF8-A6CB-0A1B6DDC62FC}" v="28" dt="2023-11-26T23:00:30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Schmutterer" userId="a26ff793-f566-45c7-a96a-22994c40bac1" providerId="ADAL" clId="{AF781017-8AD1-DB48-8038-5A424A20A7D2}"/>
    <pc:docChg chg="undo custSel modSld">
      <pc:chgData name="Lea Schmutterer" userId="a26ff793-f566-45c7-a96a-22994c40bac1" providerId="ADAL" clId="{AF781017-8AD1-DB48-8038-5A424A20A7D2}" dt="2023-10-30T15:48:13.001" v="36"/>
      <pc:docMkLst>
        <pc:docMk/>
      </pc:docMkLst>
      <pc:sldChg chg="addSp delSp">
        <pc:chgData name="Lea Schmutterer" userId="a26ff793-f566-45c7-a96a-22994c40bac1" providerId="ADAL" clId="{AF781017-8AD1-DB48-8038-5A424A20A7D2}" dt="2023-10-30T15:48:13.001" v="36"/>
        <pc:sldMkLst>
          <pc:docMk/>
          <pc:sldMk cId="485646704" sldId="258"/>
        </pc:sldMkLst>
        <pc:inkChg chg="add del">
          <ac:chgData name="Lea Schmutterer" userId="a26ff793-f566-45c7-a96a-22994c40bac1" providerId="ADAL" clId="{AF781017-8AD1-DB48-8038-5A424A20A7D2}" dt="2023-10-30T15:44:39.711" v="1"/>
          <ac:inkMkLst>
            <pc:docMk/>
            <pc:sldMk cId="485646704" sldId="258"/>
            <ac:inkMk id="7" creationId="{EDBA6C87-4B94-4CC7-75B3-3F7DEBFE4193}"/>
          </ac:inkMkLst>
        </pc:inkChg>
        <pc:inkChg chg="add del">
          <ac:chgData name="Lea Schmutterer" userId="a26ff793-f566-45c7-a96a-22994c40bac1" providerId="ADAL" clId="{AF781017-8AD1-DB48-8038-5A424A20A7D2}" dt="2023-10-30T15:44:44.293" v="3"/>
          <ac:inkMkLst>
            <pc:docMk/>
            <pc:sldMk cId="485646704" sldId="258"/>
            <ac:inkMk id="8" creationId="{67C5F701-352B-CE7D-A84C-CA60F3F7D41A}"/>
          </ac:inkMkLst>
        </pc:inkChg>
        <pc:inkChg chg="add">
          <ac:chgData name="Lea Schmutterer" userId="a26ff793-f566-45c7-a96a-22994c40bac1" providerId="ADAL" clId="{AF781017-8AD1-DB48-8038-5A424A20A7D2}" dt="2023-10-30T15:44:46.073" v="4"/>
          <ac:inkMkLst>
            <pc:docMk/>
            <pc:sldMk cId="485646704" sldId="258"/>
            <ac:inkMk id="9" creationId="{8AF2D33D-37D2-D2B7-6F4F-A7E9FFD61881}"/>
          </ac:inkMkLst>
        </pc:inkChg>
        <pc:inkChg chg="add">
          <ac:chgData name="Lea Schmutterer" userId="a26ff793-f566-45c7-a96a-22994c40bac1" providerId="ADAL" clId="{AF781017-8AD1-DB48-8038-5A424A20A7D2}" dt="2023-10-30T15:44:48.689" v="5"/>
          <ac:inkMkLst>
            <pc:docMk/>
            <pc:sldMk cId="485646704" sldId="258"/>
            <ac:inkMk id="10" creationId="{2136F42E-C2E3-A03C-1818-E334ED9B5F15}"/>
          </ac:inkMkLst>
        </pc:inkChg>
        <pc:inkChg chg="add">
          <ac:chgData name="Lea Schmutterer" userId="a26ff793-f566-45c7-a96a-22994c40bac1" providerId="ADAL" clId="{AF781017-8AD1-DB48-8038-5A424A20A7D2}" dt="2023-10-30T15:44:51.505" v="6"/>
          <ac:inkMkLst>
            <pc:docMk/>
            <pc:sldMk cId="485646704" sldId="258"/>
            <ac:inkMk id="11" creationId="{303C569C-08FD-D5C9-D868-976991B47000}"/>
          </ac:inkMkLst>
        </pc:inkChg>
        <pc:inkChg chg="add del">
          <ac:chgData name="Lea Schmutterer" userId="a26ff793-f566-45c7-a96a-22994c40bac1" providerId="ADAL" clId="{AF781017-8AD1-DB48-8038-5A424A20A7D2}" dt="2023-10-30T15:44:54.235" v="9"/>
          <ac:inkMkLst>
            <pc:docMk/>
            <pc:sldMk cId="485646704" sldId="258"/>
            <ac:inkMk id="12" creationId="{145C8B27-384A-E025-BED1-27920A15D64F}"/>
          </ac:inkMkLst>
        </pc:inkChg>
        <pc:inkChg chg="add del">
          <ac:chgData name="Lea Schmutterer" userId="a26ff793-f566-45c7-a96a-22994c40bac1" providerId="ADAL" clId="{AF781017-8AD1-DB48-8038-5A424A20A7D2}" dt="2023-10-30T15:44:54.235" v="9"/>
          <ac:inkMkLst>
            <pc:docMk/>
            <pc:sldMk cId="485646704" sldId="258"/>
            <ac:inkMk id="13" creationId="{284F2E33-9651-BF29-6868-F51229E07793}"/>
          </ac:inkMkLst>
        </pc:inkChg>
        <pc:inkChg chg="add reco">
          <ac:chgData name="Lea Schmutterer" userId="a26ff793-f566-45c7-a96a-22994c40bac1" providerId="ADAL" clId="{AF781017-8AD1-DB48-8038-5A424A20A7D2}" dt="2023-10-30T15:44:54.235" v="9"/>
          <ac:inkMkLst>
            <pc:docMk/>
            <pc:sldMk cId="485646704" sldId="258"/>
            <ac:inkMk id="14" creationId="{9122CD83-D601-5A78-5444-0F0E93E71864}"/>
          </ac:inkMkLst>
        </pc:inkChg>
        <pc:inkChg chg="add del">
          <ac:chgData name="Lea Schmutterer" userId="a26ff793-f566-45c7-a96a-22994c40bac1" providerId="ADAL" clId="{AF781017-8AD1-DB48-8038-5A424A20A7D2}" dt="2023-10-30T15:44:57.277" v="12"/>
          <ac:inkMkLst>
            <pc:docMk/>
            <pc:sldMk cId="485646704" sldId="258"/>
            <ac:inkMk id="15" creationId="{C69D2CF5-3263-0B4A-DCC3-FDCF8A8C6597}"/>
          </ac:inkMkLst>
        </pc:inkChg>
        <pc:inkChg chg="add del">
          <ac:chgData name="Lea Schmutterer" userId="a26ff793-f566-45c7-a96a-22994c40bac1" providerId="ADAL" clId="{AF781017-8AD1-DB48-8038-5A424A20A7D2}" dt="2023-10-30T15:44:57.277" v="12"/>
          <ac:inkMkLst>
            <pc:docMk/>
            <pc:sldMk cId="485646704" sldId="258"/>
            <ac:inkMk id="16" creationId="{6036409C-1FC4-989D-0FD2-92A51C677DA4}"/>
          </ac:inkMkLst>
        </pc:inkChg>
        <pc:inkChg chg="add reco">
          <ac:chgData name="Lea Schmutterer" userId="a26ff793-f566-45c7-a96a-22994c40bac1" providerId="ADAL" clId="{AF781017-8AD1-DB48-8038-5A424A20A7D2}" dt="2023-10-30T15:44:57.277" v="12"/>
          <ac:inkMkLst>
            <pc:docMk/>
            <pc:sldMk cId="485646704" sldId="258"/>
            <ac:inkMk id="17" creationId="{E713335A-AC70-82D4-3E91-AB66502589C9}"/>
          </ac:inkMkLst>
        </pc:inkChg>
        <pc:inkChg chg="add">
          <ac:chgData name="Lea Schmutterer" userId="a26ff793-f566-45c7-a96a-22994c40bac1" providerId="ADAL" clId="{AF781017-8AD1-DB48-8038-5A424A20A7D2}" dt="2023-10-30T15:44:58.116" v="13"/>
          <ac:inkMkLst>
            <pc:docMk/>
            <pc:sldMk cId="485646704" sldId="258"/>
            <ac:inkMk id="18" creationId="{2308B163-DE92-FB2E-5F35-75CE7D86CCBA}"/>
          </ac:inkMkLst>
        </pc:inkChg>
        <pc:inkChg chg="add del">
          <ac:chgData name="Lea Schmutterer" userId="a26ff793-f566-45c7-a96a-22994c40bac1" providerId="ADAL" clId="{AF781017-8AD1-DB48-8038-5A424A20A7D2}" dt="2023-10-30T15:45:01.637" v="16"/>
          <ac:inkMkLst>
            <pc:docMk/>
            <pc:sldMk cId="485646704" sldId="258"/>
            <ac:inkMk id="19" creationId="{DE653C5C-FB33-876C-1F63-B890AE7EB02F}"/>
          </ac:inkMkLst>
        </pc:inkChg>
        <pc:inkChg chg="add del">
          <ac:chgData name="Lea Schmutterer" userId="a26ff793-f566-45c7-a96a-22994c40bac1" providerId="ADAL" clId="{AF781017-8AD1-DB48-8038-5A424A20A7D2}" dt="2023-10-30T15:45:01.637" v="16"/>
          <ac:inkMkLst>
            <pc:docMk/>
            <pc:sldMk cId="485646704" sldId="258"/>
            <ac:inkMk id="20" creationId="{0640075A-0024-0C94-65CE-E3449FD04977}"/>
          </ac:inkMkLst>
        </pc:inkChg>
        <pc:inkChg chg="add reco">
          <ac:chgData name="Lea Schmutterer" userId="a26ff793-f566-45c7-a96a-22994c40bac1" providerId="ADAL" clId="{AF781017-8AD1-DB48-8038-5A424A20A7D2}" dt="2023-10-30T15:45:01.637" v="16"/>
          <ac:inkMkLst>
            <pc:docMk/>
            <pc:sldMk cId="485646704" sldId="258"/>
            <ac:inkMk id="21" creationId="{F78519A8-A2EB-2618-3D5B-45A5E5E8EA1F}"/>
          </ac:inkMkLst>
        </pc:inkChg>
        <pc:inkChg chg="add">
          <ac:chgData name="Lea Schmutterer" userId="a26ff793-f566-45c7-a96a-22994c40bac1" providerId="ADAL" clId="{AF781017-8AD1-DB48-8038-5A424A20A7D2}" dt="2023-10-30T15:45:03.765" v="17"/>
          <ac:inkMkLst>
            <pc:docMk/>
            <pc:sldMk cId="485646704" sldId="258"/>
            <ac:inkMk id="22" creationId="{B3727D0A-5983-7D41-65CB-B547242EA75E}"/>
          </ac:inkMkLst>
        </pc:inkChg>
        <pc:inkChg chg="add del">
          <ac:chgData name="Lea Schmutterer" userId="a26ff793-f566-45c7-a96a-22994c40bac1" providerId="ADAL" clId="{AF781017-8AD1-DB48-8038-5A424A20A7D2}" dt="2023-10-30T15:45:41.039" v="19"/>
          <ac:inkMkLst>
            <pc:docMk/>
            <pc:sldMk cId="485646704" sldId="258"/>
            <ac:inkMk id="23" creationId="{FC8C5256-58B1-46F0-8B4B-287D0BA19157}"/>
          </ac:inkMkLst>
        </pc:inkChg>
        <pc:inkChg chg="add del">
          <ac:chgData name="Lea Schmutterer" userId="a26ff793-f566-45c7-a96a-22994c40bac1" providerId="ADAL" clId="{AF781017-8AD1-DB48-8038-5A424A20A7D2}" dt="2023-10-30T15:45:55.934" v="21"/>
          <ac:inkMkLst>
            <pc:docMk/>
            <pc:sldMk cId="485646704" sldId="258"/>
            <ac:inkMk id="24" creationId="{8DF0C0D3-3919-BF9A-2154-289364C10233}"/>
          </ac:inkMkLst>
        </pc:inkChg>
        <pc:inkChg chg="add del">
          <ac:chgData name="Lea Schmutterer" userId="a26ff793-f566-45c7-a96a-22994c40bac1" providerId="ADAL" clId="{AF781017-8AD1-DB48-8038-5A424A20A7D2}" dt="2023-10-30T15:46:45.740" v="26"/>
          <ac:inkMkLst>
            <pc:docMk/>
            <pc:sldMk cId="485646704" sldId="258"/>
            <ac:inkMk id="25" creationId="{D33B69D3-7770-9A9F-47A7-09F941A7D2E8}"/>
          </ac:inkMkLst>
        </pc:inkChg>
        <pc:inkChg chg="add del">
          <ac:chgData name="Lea Schmutterer" userId="a26ff793-f566-45c7-a96a-22994c40bac1" providerId="ADAL" clId="{AF781017-8AD1-DB48-8038-5A424A20A7D2}" dt="2023-10-30T15:46:45.134" v="25"/>
          <ac:inkMkLst>
            <pc:docMk/>
            <pc:sldMk cId="485646704" sldId="258"/>
            <ac:inkMk id="26" creationId="{F73F21FE-F8B8-30FC-F873-4001693CB941}"/>
          </ac:inkMkLst>
        </pc:inkChg>
        <pc:inkChg chg="add del reco">
          <ac:chgData name="Lea Schmutterer" userId="a26ff793-f566-45c7-a96a-22994c40bac1" providerId="ADAL" clId="{AF781017-8AD1-DB48-8038-5A424A20A7D2}" dt="2023-10-30T15:46:45.134" v="25"/>
          <ac:inkMkLst>
            <pc:docMk/>
            <pc:sldMk cId="485646704" sldId="258"/>
            <ac:inkMk id="27" creationId="{84AF2545-5A95-D0CB-379D-97D0ABE5E6C5}"/>
          </ac:inkMkLst>
        </pc:inkChg>
        <pc:inkChg chg="add del">
          <ac:chgData name="Lea Schmutterer" userId="a26ff793-f566-45c7-a96a-22994c40bac1" providerId="ADAL" clId="{AF781017-8AD1-DB48-8038-5A424A20A7D2}" dt="2023-10-30T15:46:58.546" v="28"/>
          <ac:inkMkLst>
            <pc:docMk/>
            <pc:sldMk cId="485646704" sldId="258"/>
            <ac:inkMk id="28" creationId="{47C7BBA9-B6F6-C52E-33F9-D8FBFB1CC6A2}"/>
          </ac:inkMkLst>
        </pc:inkChg>
        <pc:inkChg chg="add">
          <ac:chgData name="Lea Schmutterer" userId="a26ff793-f566-45c7-a96a-22994c40bac1" providerId="ADAL" clId="{AF781017-8AD1-DB48-8038-5A424A20A7D2}" dt="2023-10-30T15:47:02.427" v="29"/>
          <ac:inkMkLst>
            <pc:docMk/>
            <pc:sldMk cId="485646704" sldId="258"/>
            <ac:inkMk id="29" creationId="{BB93A0AC-5A6B-5ED1-17D7-C4DD117E2340}"/>
          </ac:inkMkLst>
        </pc:inkChg>
        <pc:inkChg chg="add">
          <ac:chgData name="Lea Schmutterer" userId="a26ff793-f566-45c7-a96a-22994c40bac1" providerId="ADAL" clId="{AF781017-8AD1-DB48-8038-5A424A20A7D2}" dt="2023-10-30T15:47:56.658" v="30"/>
          <ac:inkMkLst>
            <pc:docMk/>
            <pc:sldMk cId="485646704" sldId="258"/>
            <ac:inkMk id="30" creationId="{C7282DCA-7E4C-0118-90D9-C4E026B16530}"/>
          </ac:inkMkLst>
        </pc:inkChg>
        <pc:inkChg chg="add">
          <ac:chgData name="Lea Schmutterer" userId="a26ff793-f566-45c7-a96a-22994c40bac1" providerId="ADAL" clId="{AF781017-8AD1-DB48-8038-5A424A20A7D2}" dt="2023-10-30T15:47:59.606" v="31"/>
          <ac:inkMkLst>
            <pc:docMk/>
            <pc:sldMk cId="485646704" sldId="258"/>
            <ac:inkMk id="31" creationId="{F11A8AD1-7B20-7427-FF51-2946F20B8E64}"/>
          </ac:inkMkLst>
        </pc:inkChg>
        <pc:inkChg chg="add">
          <ac:chgData name="Lea Schmutterer" userId="a26ff793-f566-45c7-a96a-22994c40bac1" providerId="ADAL" clId="{AF781017-8AD1-DB48-8038-5A424A20A7D2}" dt="2023-10-30T15:48:02.358" v="32"/>
          <ac:inkMkLst>
            <pc:docMk/>
            <pc:sldMk cId="485646704" sldId="258"/>
            <ac:inkMk id="32" creationId="{DD465016-84E8-75D1-2E21-0D39990F42FF}"/>
          </ac:inkMkLst>
        </pc:inkChg>
        <pc:inkChg chg="add">
          <ac:chgData name="Lea Schmutterer" userId="a26ff793-f566-45c7-a96a-22994c40bac1" providerId="ADAL" clId="{AF781017-8AD1-DB48-8038-5A424A20A7D2}" dt="2023-10-30T15:48:05.374" v="33"/>
          <ac:inkMkLst>
            <pc:docMk/>
            <pc:sldMk cId="485646704" sldId="258"/>
            <ac:inkMk id="33" creationId="{DC2172A8-1C29-57A9-8DAE-3A1EB81EF6B6}"/>
          </ac:inkMkLst>
        </pc:inkChg>
        <pc:inkChg chg="add">
          <ac:chgData name="Lea Schmutterer" userId="a26ff793-f566-45c7-a96a-22994c40bac1" providerId="ADAL" clId="{AF781017-8AD1-DB48-8038-5A424A20A7D2}" dt="2023-10-30T15:48:07.660" v="34"/>
          <ac:inkMkLst>
            <pc:docMk/>
            <pc:sldMk cId="485646704" sldId="258"/>
            <ac:inkMk id="34" creationId="{E84A7018-BC76-AA19-8BAA-A939FEB6A4D7}"/>
          </ac:inkMkLst>
        </pc:inkChg>
        <pc:inkChg chg="add">
          <ac:chgData name="Lea Schmutterer" userId="a26ff793-f566-45c7-a96a-22994c40bac1" providerId="ADAL" clId="{AF781017-8AD1-DB48-8038-5A424A20A7D2}" dt="2023-10-30T15:48:10.635" v="35"/>
          <ac:inkMkLst>
            <pc:docMk/>
            <pc:sldMk cId="485646704" sldId="258"/>
            <ac:inkMk id="35" creationId="{C6F6B054-35B1-8848-501C-385D3166D238}"/>
          </ac:inkMkLst>
        </pc:inkChg>
        <pc:inkChg chg="add">
          <ac:chgData name="Lea Schmutterer" userId="a26ff793-f566-45c7-a96a-22994c40bac1" providerId="ADAL" clId="{AF781017-8AD1-DB48-8038-5A424A20A7D2}" dt="2023-10-30T15:48:13.001" v="36"/>
          <ac:inkMkLst>
            <pc:docMk/>
            <pc:sldMk cId="485646704" sldId="258"/>
            <ac:inkMk id="36" creationId="{98550E83-BB91-2624-BCCF-1ECA6485B996}"/>
          </ac:inkMkLst>
        </pc:inkChg>
      </pc:sldChg>
    </pc:docChg>
  </pc:docChgLst>
  <pc:docChgLst>
    <pc:chgData name="Lea Schmutterer" userId="a26ff793-f566-45c7-a96a-22994c40bac1" providerId="ADAL" clId="{A77F8B9C-4E8D-314C-9D36-9BB449A0009E}"/>
    <pc:docChg chg="undo custSel modSld">
      <pc:chgData name="Lea Schmutterer" userId="a26ff793-f566-45c7-a96a-22994c40bac1" providerId="ADAL" clId="{A77F8B9C-4E8D-314C-9D36-9BB449A0009E}" dt="2023-11-20T17:43:43.371" v="32"/>
      <pc:docMkLst>
        <pc:docMk/>
      </pc:docMkLst>
      <pc:sldChg chg="delSp">
        <pc:chgData name="Lea Schmutterer" userId="a26ff793-f566-45c7-a96a-22994c40bac1" providerId="ADAL" clId="{A77F8B9C-4E8D-314C-9D36-9BB449A0009E}" dt="2023-11-20T16:01:45.963" v="10"/>
        <pc:sldMkLst>
          <pc:docMk/>
          <pc:sldMk cId="3850749804" sldId="263"/>
        </pc:sldMkLst>
        <pc:inkChg chg="del">
          <ac:chgData name="Lea Schmutterer" userId="a26ff793-f566-45c7-a96a-22994c40bac1" providerId="ADAL" clId="{A77F8B9C-4E8D-314C-9D36-9BB449A0009E}" dt="2023-11-20T16:01:45.963" v="10"/>
          <ac:inkMkLst>
            <pc:docMk/>
            <pc:sldMk cId="3850749804" sldId="263"/>
            <ac:inkMk id="9" creationId="{82015379-C5BA-AAB7-94E8-E93F4264FB6C}"/>
          </ac:inkMkLst>
        </pc:inkChg>
        <pc:inkChg chg="del">
          <ac:chgData name="Lea Schmutterer" userId="a26ff793-f566-45c7-a96a-22994c40bac1" providerId="ADAL" clId="{A77F8B9C-4E8D-314C-9D36-9BB449A0009E}" dt="2023-11-20T16:01:45.961" v="9"/>
          <ac:inkMkLst>
            <pc:docMk/>
            <pc:sldMk cId="3850749804" sldId="263"/>
            <ac:inkMk id="11" creationId="{2086351D-EA25-FE4C-C05E-9B15B0CAD305}"/>
          </ac:inkMkLst>
        </pc:inkChg>
      </pc:sldChg>
      <pc:sldChg chg="addSp delSp modSp">
        <pc:chgData name="Lea Schmutterer" userId="a26ff793-f566-45c7-a96a-22994c40bac1" providerId="ADAL" clId="{A77F8B9C-4E8D-314C-9D36-9BB449A0009E}" dt="2023-11-20T16:04:02.203" v="24"/>
        <pc:sldMkLst>
          <pc:docMk/>
          <pc:sldMk cId="1247999123" sldId="264"/>
        </pc:sldMkLst>
        <pc:inkChg chg="add del">
          <ac:chgData name="Lea Schmutterer" userId="a26ff793-f566-45c7-a96a-22994c40bac1" providerId="ADAL" clId="{A77F8B9C-4E8D-314C-9D36-9BB449A0009E}" dt="2023-11-20T16:03:46.503" v="18"/>
          <ac:inkMkLst>
            <pc:docMk/>
            <pc:sldMk cId="1247999123" sldId="264"/>
            <ac:inkMk id="6" creationId="{80777DE2-B006-424E-5DB1-39519DBB30E3}"/>
          </ac:inkMkLst>
        </pc:inkChg>
        <pc:inkChg chg="add del">
          <ac:chgData name="Lea Schmutterer" userId="a26ff793-f566-45c7-a96a-22994c40bac1" providerId="ADAL" clId="{A77F8B9C-4E8D-314C-9D36-9BB449A0009E}" dt="2023-11-20T16:03:56.766" v="22"/>
          <ac:inkMkLst>
            <pc:docMk/>
            <pc:sldMk cId="1247999123" sldId="264"/>
            <ac:inkMk id="7" creationId="{4F31D75D-1666-3B70-6D2D-FF0659D9B7FA}"/>
          </ac:inkMkLst>
        </pc:inkChg>
        <pc:inkChg chg="add">
          <ac:chgData name="Lea Schmutterer" userId="a26ff793-f566-45c7-a96a-22994c40bac1" providerId="ADAL" clId="{A77F8B9C-4E8D-314C-9D36-9BB449A0009E}" dt="2023-11-20T16:03:59.301" v="23"/>
          <ac:inkMkLst>
            <pc:docMk/>
            <pc:sldMk cId="1247999123" sldId="264"/>
            <ac:inkMk id="8" creationId="{D26FB97C-3F9A-3109-F123-27D9ABB0044E}"/>
          </ac:inkMkLst>
        </pc:inkChg>
        <pc:inkChg chg="add">
          <ac:chgData name="Lea Schmutterer" userId="a26ff793-f566-45c7-a96a-22994c40bac1" providerId="ADAL" clId="{A77F8B9C-4E8D-314C-9D36-9BB449A0009E}" dt="2023-11-20T16:04:02.203" v="24"/>
          <ac:inkMkLst>
            <pc:docMk/>
            <pc:sldMk cId="1247999123" sldId="264"/>
            <ac:inkMk id="9" creationId="{47301263-5670-CC5D-6388-285BEEC6DA8D}"/>
          </ac:inkMkLst>
        </pc:inkChg>
        <pc:inkChg chg="mod modStrokes">
          <ac:chgData name="Lea Schmutterer" userId="a26ff793-f566-45c7-a96a-22994c40bac1" providerId="ADAL" clId="{A77F8B9C-4E8D-314C-9D36-9BB449A0009E}" dt="2023-11-20T16:03:49.206" v="19"/>
          <ac:inkMkLst>
            <pc:docMk/>
            <pc:sldMk cId="1247999123" sldId="264"/>
            <ac:inkMk id="10" creationId="{5B15D3A7-43C3-3174-8C92-20C6639765FE}"/>
          </ac:inkMkLst>
        </pc:inkChg>
        <pc:inkChg chg="del">
          <ac:chgData name="Lea Schmutterer" userId="a26ff793-f566-45c7-a96a-22994c40bac1" providerId="ADAL" clId="{A77F8B9C-4E8D-314C-9D36-9BB449A0009E}" dt="2023-11-20T16:03:49.209" v="20"/>
          <ac:inkMkLst>
            <pc:docMk/>
            <pc:sldMk cId="1247999123" sldId="264"/>
            <ac:inkMk id="11" creationId="{F639C43F-AEE3-090D-3EEB-3691DC49C2C0}"/>
          </ac:inkMkLst>
        </pc:inkChg>
      </pc:sldChg>
      <pc:sldChg chg="addSp delSp">
        <pc:chgData name="Lea Schmutterer" userId="a26ff793-f566-45c7-a96a-22994c40bac1" providerId="ADAL" clId="{A77F8B9C-4E8D-314C-9D36-9BB449A0009E}" dt="2023-11-20T17:43:43.371" v="32"/>
        <pc:sldMkLst>
          <pc:docMk/>
          <pc:sldMk cId="885948162" sldId="265"/>
        </pc:sldMkLst>
        <pc:inkChg chg="del">
          <ac:chgData name="Lea Schmutterer" userId="a26ff793-f566-45c7-a96a-22994c40bac1" providerId="ADAL" clId="{A77F8B9C-4E8D-314C-9D36-9BB449A0009E}" dt="2023-11-20T16:01:09.533" v="1"/>
          <ac:inkMkLst>
            <pc:docMk/>
            <pc:sldMk cId="885948162" sldId="265"/>
            <ac:inkMk id="7" creationId="{BC963403-3CF5-4CDC-5482-5D5FDE9E8C37}"/>
          </ac:inkMkLst>
        </pc:inkChg>
        <pc:inkChg chg="del">
          <ac:chgData name="Lea Schmutterer" userId="a26ff793-f566-45c7-a96a-22994c40bac1" providerId="ADAL" clId="{A77F8B9C-4E8D-314C-9D36-9BB449A0009E}" dt="2023-11-20T16:01:12.454" v="7"/>
          <ac:inkMkLst>
            <pc:docMk/>
            <pc:sldMk cId="885948162" sldId="265"/>
            <ac:inkMk id="8" creationId="{66CAA436-ECCC-EBC0-F3D5-3E016EC109E0}"/>
          </ac:inkMkLst>
        </pc:inkChg>
        <pc:inkChg chg="del">
          <ac:chgData name="Lea Schmutterer" userId="a26ff793-f566-45c7-a96a-22994c40bac1" providerId="ADAL" clId="{A77F8B9C-4E8D-314C-9D36-9BB449A0009E}" dt="2023-11-20T16:01:12.456" v="8"/>
          <ac:inkMkLst>
            <pc:docMk/>
            <pc:sldMk cId="885948162" sldId="265"/>
            <ac:inkMk id="9" creationId="{9B382021-5F15-C8AB-152D-DF30ED80B36A}"/>
          </ac:inkMkLst>
        </pc:inkChg>
        <pc:inkChg chg="del">
          <ac:chgData name="Lea Schmutterer" userId="a26ff793-f566-45c7-a96a-22994c40bac1" providerId="ADAL" clId="{A77F8B9C-4E8D-314C-9D36-9BB449A0009E}" dt="2023-11-20T16:01:12.449" v="5"/>
          <ac:inkMkLst>
            <pc:docMk/>
            <pc:sldMk cId="885948162" sldId="265"/>
            <ac:inkMk id="12" creationId="{4E7F39D6-4501-0124-3DC7-31B58FB234C5}"/>
          </ac:inkMkLst>
        </pc:inkChg>
        <pc:inkChg chg="del">
          <ac:chgData name="Lea Schmutterer" userId="a26ff793-f566-45c7-a96a-22994c40bac1" providerId="ADAL" clId="{A77F8B9C-4E8D-314C-9D36-9BB449A0009E}" dt="2023-11-20T16:01:09.527" v="0"/>
          <ac:inkMkLst>
            <pc:docMk/>
            <pc:sldMk cId="885948162" sldId="265"/>
            <ac:inkMk id="13" creationId="{7F53D782-FD46-7D92-B1C3-68E2E0BDBEC4}"/>
          </ac:inkMkLst>
        </pc:inkChg>
        <pc:inkChg chg="del">
          <ac:chgData name="Lea Schmutterer" userId="a26ff793-f566-45c7-a96a-22994c40bac1" providerId="ADAL" clId="{A77F8B9C-4E8D-314C-9D36-9BB449A0009E}" dt="2023-11-20T16:01:09.536" v="2"/>
          <ac:inkMkLst>
            <pc:docMk/>
            <pc:sldMk cId="885948162" sldId="265"/>
            <ac:inkMk id="14" creationId="{AD08B53A-F080-2B4B-0D5E-179918137D60}"/>
          </ac:inkMkLst>
        </pc:inkChg>
        <pc:inkChg chg="del">
          <ac:chgData name="Lea Schmutterer" userId="a26ff793-f566-45c7-a96a-22994c40bac1" providerId="ADAL" clId="{A77F8B9C-4E8D-314C-9D36-9BB449A0009E}" dt="2023-11-20T16:01:12.444" v="3"/>
          <ac:inkMkLst>
            <pc:docMk/>
            <pc:sldMk cId="885948162" sldId="265"/>
            <ac:inkMk id="15" creationId="{D506EC76-B75F-7171-58C1-A9E05DB8650F}"/>
          </ac:inkMkLst>
        </pc:inkChg>
        <pc:inkChg chg="del">
          <ac:chgData name="Lea Schmutterer" userId="a26ff793-f566-45c7-a96a-22994c40bac1" providerId="ADAL" clId="{A77F8B9C-4E8D-314C-9D36-9BB449A0009E}" dt="2023-11-20T16:01:12.447" v="4"/>
          <ac:inkMkLst>
            <pc:docMk/>
            <pc:sldMk cId="885948162" sldId="265"/>
            <ac:inkMk id="16" creationId="{48B5950E-7205-DD05-7D43-97084D746915}"/>
          </ac:inkMkLst>
        </pc:inkChg>
        <pc:inkChg chg="del">
          <ac:chgData name="Lea Schmutterer" userId="a26ff793-f566-45c7-a96a-22994c40bac1" providerId="ADAL" clId="{A77F8B9C-4E8D-314C-9D36-9BB449A0009E}" dt="2023-11-20T16:01:12.452" v="6"/>
          <ac:inkMkLst>
            <pc:docMk/>
            <pc:sldMk cId="885948162" sldId="265"/>
            <ac:inkMk id="17" creationId="{27557A46-5F8A-4991-E70F-2BD3D5239DA3}"/>
          </ac:inkMkLst>
        </pc:inkChg>
        <pc:inkChg chg="add">
          <ac:chgData name="Lea Schmutterer" userId="a26ff793-f566-45c7-a96a-22994c40bac1" providerId="ADAL" clId="{A77F8B9C-4E8D-314C-9D36-9BB449A0009E}" dt="2023-11-20T17:42:50.214" v="25"/>
          <ac:inkMkLst>
            <pc:docMk/>
            <pc:sldMk cId="885948162" sldId="265"/>
            <ac:inkMk id="18" creationId="{A94B83BA-3197-35FC-86FC-C4314B39DF03}"/>
          </ac:inkMkLst>
        </pc:inkChg>
        <pc:inkChg chg="add">
          <ac:chgData name="Lea Schmutterer" userId="a26ff793-f566-45c7-a96a-22994c40bac1" providerId="ADAL" clId="{A77F8B9C-4E8D-314C-9D36-9BB449A0009E}" dt="2023-11-20T17:42:51.669" v="26"/>
          <ac:inkMkLst>
            <pc:docMk/>
            <pc:sldMk cId="885948162" sldId="265"/>
            <ac:inkMk id="19" creationId="{6295A778-FBA2-5DDC-CE55-1AF145EDE59D}"/>
          </ac:inkMkLst>
        </pc:inkChg>
        <pc:inkChg chg="add">
          <ac:chgData name="Lea Schmutterer" userId="a26ff793-f566-45c7-a96a-22994c40bac1" providerId="ADAL" clId="{A77F8B9C-4E8D-314C-9D36-9BB449A0009E}" dt="2023-11-20T17:42:55.300" v="27"/>
          <ac:inkMkLst>
            <pc:docMk/>
            <pc:sldMk cId="885948162" sldId="265"/>
            <ac:inkMk id="20" creationId="{5149F610-5A66-70A4-164D-9A4CA0BA7345}"/>
          </ac:inkMkLst>
        </pc:inkChg>
        <pc:inkChg chg="add">
          <ac:chgData name="Lea Schmutterer" userId="a26ff793-f566-45c7-a96a-22994c40bac1" providerId="ADAL" clId="{A77F8B9C-4E8D-314C-9D36-9BB449A0009E}" dt="2023-11-20T17:42:57.100" v="28"/>
          <ac:inkMkLst>
            <pc:docMk/>
            <pc:sldMk cId="885948162" sldId="265"/>
            <ac:inkMk id="21" creationId="{97309990-4D40-8031-9C06-83E087856751}"/>
          </ac:inkMkLst>
        </pc:inkChg>
        <pc:inkChg chg="add">
          <ac:chgData name="Lea Schmutterer" userId="a26ff793-f566-45c7-a96a-22994c40bac1" providerId="ADAL" clId="{A77F8B9C-4E8D-314C-9D36-9BB449A0009E}" dt="2023-11-20T17:43:00.453" v="29"/>
          <ac:inkMkLst>
            <pc:docMk/>
            <pc:sldMk cId="885948162" sldId="265"/>
            <ac:inkMk id="22" creationId="{9C3020D6-8989-52BD-32AE-41B3AD12A740}"/>
          </ac:inkMkLst>
        </pc:inkChg>
        <pc:inkChg chg="add">
          <ac:chgData name="Lea Schmutterer" userId="a26ff793-f566-45c7-a96a-22994c40bac1" providerId="ADAL" clId="{A77F8B9C-4E8D-314C-9D36-9BB449A0009E}" dt="2023-11-20T17:43:04.116" v="30"/>
          <ac:inkMkLst>
            <pc:docMk/>
            <pc:sldMk cId="885948162" sldId="265"/>
            <ac:inkMk id="23" creationId="{20B6A659-FC3B-BEAA-25AE-7DEC8A34AC95}"/>
          </ac:inkMkLst>
        </pc:inkChg>
        <pc:inkChg chg="add">
          <ac:chgData name="Lea Schmutterer" userId="a26ff793-f566-45c7-a96a-22994c40bac1" providerId="ADAL" clId="{A77F8B9C-4E8D-314C-9D36-9BB449A0009E}" dt="2023-11-20T17:43:36.838" v="31"/>
          <ac:inkMkLst>
            <pc:docMk/>
            <pc:sldMk cId="885948162" sldId="265"/>
            <ac:inkMk id="24" creationId="{01D334A1-BACE-19DB-C337-741BDFFFE34B}"/>
          </ac:inkMkLst>
        </pc:inkChg>
        <pc:inkChg chg="add">
          <ac:chgData name="Lea Schmutterer" userId="a26ff793-f566-45c7-a96a-22994c40bac1" providerId="ADAL" clId="{A77F8B9C-4E8D-314C-9D36-9BB449A0009E}" dt="2023-11-20T17:43:43.371" v="32"/>
          <ac:inkMkLst>
            <pc:docMk/>
            <pc:sldMk cId="885948162" sldId="265"/>
            <ac:inkMk id="25" creationId="{3DE896BF-BD44-3194-B225-2C88C98B8B40}"/>
          </ac:inkMkLst>
        </pc:inkChg>
      </pc:sldChg>
      <pc:sldChg chg="addSp delSp">
        <pc:chgData name="Lea Schmutterer" userId="a26ff793-f566-45c7-a96a-22994c40bac1" providerId="ADAL" clId="{A77F8B9C-4E8D-314C-9D36-9BB449A0009E}" dt="2023-11-20T16:02:51.837" v="16"/>
        <pc:sldMkLst>
          <pc:docMk/>
          <pc:sldMk cId="145492452" sldId="269"/>
        </pc:sldMkLst>
        <pc:inkChg chg="add">
          <ac:chgData name="Lea Schmutterer" userId="a26ff793-f566-45c7-a96a-22994c40bac1" providerId="ADAL" clId="{A77F8B9C-4E8D-314C-9D36-9BB449A0009E}" dt="2023-11-20T16:02:50.360" v="14"/>
          <ac:inkMkLst>
            <pc:docMk/>
            <pc:sldMk cId="145492452" sldId="269"/>
            <ac:inkMk id="14" creationId="{DA9B3E2E-3E1E-340F-6399-D5F31DE42EB2}"/>
          </ac:inkMkLst>
        </pc:inkChg>
        <pc:inkChg chg="add">
          <ac:chgData name="Lea Schmutterer" userId="a26ff793-f566-45c7-a96a-22994c40bac1" providerId="ADAL" clId="{A77F8B9C-4E8D-314C-9D36-9BB449A0009E}" dt="2023-11-20T16:02:51.102" v="15"/>
          <ac:inkMkLst>
            <pc:docMk/>
            <pc:sldMk cId="145492452" sldId="269"/>
            <ac:inkMk id="15" creationId="{43083EAC-49CB-ECEB-B605-AD5768DE6181}"/>
          </ac:inkMkLst>
        </pc:inkChg>
        <pc:inkChg chg="add">
          <ac:chgData name="Lea Schmutterer" userId="a26ff793-f566-45c7-a96a-22994c40bac1" providerId="ADAL" clId="{A77F8B9C-4E8D-314C-9D36-9BB449A0009E}" dt="2023-11-20T16:02:51.837" v="16"/>
          <ac:inkMkLst>
            <pc:docMk/>
            <pc:sldMk cId="145492452" sldId="269"/>
            <ac:inkMk id="16" creationId="{58435AB6-7904-4CDF-AA1D-B783CB8831BC}"/>
          </ac:inkMkLst>
        </pc:inkChg>
        <pc:inkChg chg="del">
          <ac:chgData name="Lea Schmutterer" userId="a26ff793-f566-45c7-a96a-22994c40bac1" providerId="ADAL" clId="{A77F8B9C-4E8D-314C-9D36-9BB449A0009E}" dt="2023-11-20T16:02:47.931" v="13"/>
          <ac:inkMkLst>
            <pc:docMk/>
            <pc:sldMk cId="145492452" sldId="269"/>
            <ac:inkMk id="21" creationId="{23CDF9BC-5CD5-8BBB-59CD-2655FF5CEF3A}"/>
          </ac:inkMkLst>
        </pc:inkChg>
        <pc:inkChg chg="del">
          <ac:chgData name="Lea Schmutterer" userId="a26ff793-f566-45c7-a96a-22994c40bac1" providerId="ADAL" clId="{A77F8B9C-4E8D-314C-9D36-9BB449A0009E}" dt="2023-11-20T16:02:47.928" v="12"/>
          <ac:inkMkLst>
            <pc:docMk/>
            <pc:sldMk cId="145492452" sldId="269"/>
            <ac:inkMk id="22" creationId="{7716B8F8-E59A-9468-8F2E-26AA505379B8}"/>
          </ac:inkMkLst>
        </pc:inkChg>
        <pc:inkChg chg="del">
          <ac:chgData name="Lea Schmutterer" userId="a26ff793-f566-45c7-a96a-22994c40bac1" providerId="ADAL" clId="{A77F8B9C-4E8D-314C-9D36-9BB449A0009E}" dt="2023-11-20T16:02:47.926" v="11"/>
          <ac:inkMkLst>
            <pc:docMk/>
            <pc:sldMk cId="145492452" sldId="269"/>
            <ac:inkMk id="25" creationId="{E7E423D2-51C1-96F3-A360-4768EFF58C70}"/>
          </ac:inkMkLst>
        </pc:inkChg>
      </pc:sldChg>
    </pc:docChg>
  </pc:docChgLst>
  <pc:docChgLst>
    <pc:chgData name="Ellen Egeling" userId="cab35bfd-4aa1-4250-add6-45680b0cc45f" providerId="ADAL" clId="{7DD00379-DD79-4DF8-A6CB-0A1B6DDC62FC}"/>
    <pc:docChg chg="undo redo custSel addSld modSld">
      <pc:chgData name="Ellen Egeling" userId="cab35bfd-4aa1-4250-add6-45680b0cc45f" providerId="ADAL" clId="{7DD00379-DD79-4DF8-A6CB-0A1B6DDC62FC}" dt="2023-11-26T23:02:30.161" v="1514" actId="20577"/>
      <pc:docMkLst>
        <pc:docMk/>
      </pc:docMkLst>
      <pc:sldChg chg="modSp mod">
        <pc:chgData name="Ellen Egeling" userId="cab35bfd-4aa1-4250-add6-45680b0cc45f" providerId="ADAL" clId="{7DD00379-DD79-4DF8-A6CB-0A1B6DDC62FC}" dt="2023-11-22T17:10:24.338" v="235" actId="20577"/>
        <pc:sldMkLst>
          <pc:docMk/>
          <pc:sldMk cId="3187507482" sldId="268"/>
        </pc:sldMkLst>
        <pc:spChg chg="mod">
          <ac:chgData name="Ellen Egeling" userId="cab35bfd-4aa1-4250-add6-45680b0cc45f" providerId="ADAL" clId="{7DD00379-DD79-4DF8-A6CB-0A1B6DDC62FC}" dt="2023-11-22T17:10:24.338" v="235" actId="20577"/>
          <ac:spMkLst>
            <pc:docMk/>
            <pc:sldMk cId="3187507482" sldId="268"/>
            <ac:spMk id="5" creationId="{69D359AA-D23E-DBC6-E9D9-753DAFBDE1CD}"/>
          </ac:spMkLst>
        </pc:spChg>
      </pc:sldChg>
      <pc:sldChg chg="addSp delSp modSp add mod modNotesTx">
        <pc:chgData name="Ellen Egeling" userId="cab35bfd-4aa1-4250-add6-45680b0cc45f" providerId="ADAL" clId="{7DD00379-DD79-4DF8-A6CB-0A1B6DDC62FC}" dt="2023-11-23T13:26:18.429" v="1435" actId="20577"/>
        <pc:sldMkLst>
          <pc:docMk/>
          <pc:sldMk cId="1360678024" sldId="270"/>
        </pc:sldMkLst>
        <pc:spChg chg="mod">
          <ac:chgData name="Ellen Egeling" userId="cab35bfd-4aa1-4250-add6-45680b0cc45f" providerId="ADAL" clId="{7DD00379-DD79-4DF8-A6CB-0A1B6DDC62FC}" dt="2023-11-22T14:04:37.551" v="20"/>
          <ac:spMkLst>
            <pc:docMk/>
            <pc:sldMk cId="1360678024" sldId="270"/>
            <ac:spMk id="2" creationId="{45E46C0A-A5B7-4953-CDBF-49C6F881DEDA}"/>
          </ac:spMkLst>
        </pc:spChg>
        <pc:spChg chg="mod">
          <ac:chgData name="Ellen Egeling" userId="cab35bfd-4aa1-4250-add6-45680b0cc45f" providerId="ADAL" clId="{7DD00379-DD79-4DF8-A6CB-0A1B6DDC62FC}" dt="2023-11-23T13:26:18.429" v="1435" actId="20577"/>
          <ac:spMkLst>
            <pc:docMk/>
            <pc:sldMk cId="1360678024" sldId="270"/>
            <ac:spMk id="5" creationId="{69D359AA-D23E-DBC6-E9D9-753DAFBDE1CD}"/>
          </ac:spMkLst>
        </pc:spChg>
        <pc:picChg chg="del">
          <ac:chgData name="Ellen Egeling" userId="cab35bfd-4aa1-4250-add6-45680b0cc45f" providerId="ADAL" clId="{7DD00379-DD79-4DF8-A6CB-0A1B6DDC62FC}" dt="2023-11-22T14:03:44.737" v="1" actId="21"/>
          <ac:picMkLst>
            <pc:docMk/>
            <pc:sldMk cId="1360678024" sldId="270"/>
            <ac:picMk id="3" creationId="{51A27B00-DB03-204C-89B2-3F0165FCDC9D}"/>
          </ac:picMkLst>
        </pc:picChg>
        <pc:picChg chg="add del mod">
          <ac:chgData name="Ellen Egeling" userId="cab35bfd-4aa1-4250-add6-45680b0cc45f" providerId="ADAL" clId="{7DD00379-DD79-4DF8-A6CB-0A1B6DDC62FC}" dt="2023-11-22T14:03:57.238" v="3" actId="478"/>
          <ac:picMkLst>
            <pc:docMk/>
            <pc:sldMk cId="1360678024" sldId="270"/>
            <ac:picMk id="17" creationId="{4EC3D42D-B790-64E4-98C2-AD533568CFD6}"/>
          </ac:picMkLst>
        </pc:picChg>
        <pc:inkChg chg="del">
          <ac:chgData name="Ellen Egeling" userId="cab35bfd-4aa1-4250-add6-45680b0cc45f" providerId="ADAL" clId="{7DD00379-DD79-4DF8-A6CB-0A1B6DDC62FC}" dt="2023-11-22T14:04:01.982" v="4" actId="478"/>
          <ac:inkMkLst>
            <pc:docMk/>
            <pc:sldMk cId="1360678024" sldId="270"/>
            <ac:inkMk id="4" creationId="{869E4DE8-7BC3-9F30-1F9A-BF0F55665430}"/>
          </ac:inkMkLst>
        </pc:inkChg>
        <pc:inkChg chg="del">
          <ac:chgData name="Ellen Egeling" userId="cab35bfd-4aa1-4250-add6-45680b0cc45f" providerId="ADAL" clId="{7DD00379-DD79-4DF8-A6CB-0A1B6DDC62FC}" dt="2023-11-22T14:04:04.240" v="5" actId="478"/>
          <ac:inkMkLst>
            <pc:docMk/>
            <pc:sldMk cId="1360678024" sldId="270"/>
            <ac:inkMk id="6" creationId="{C0DF77F1-79E0-A7A4-537A-B8213085B52D}"/>
          </ac:inkMkLst>
        </pc:inkChg>
        <pc:inkChg chg="del">
          <ac:chgData name="Ellen Egeling" userId="cab35bfd-4aa1-4250-add6-45680b0cc45f" providerId="ADAL" clId="{7DD00379-DD79-4DF8-A6CB-0A1B6DDC62FC}" dt="2023-11-22T14:04:11.141" v="9"/>
          <ac:inkMkLst>
            <pc:docMk/>
            <pc:sldMk cId="1360678024" sldId="270"/>
            <ac:inkMk id="7" creationId="{B1D6C421-0EDA-8ADF-63E3-BEEA936AFA75}"/>
          </ac:inkMkLst>
        </pc:inkChg>
        <pc:inkChg chg="del">
          <ac:chgData name="Ellen Egeling" userId="cab35bfd-4aa1-4250-add6-45680b0cc45f" providerId="ADAL" clId="{7DD00379-DD79-4DF8-A6CB-0A1B6DDC62FC}" dt="2023-11-22T14:04:11.141" v="7"/>
          <ac:inkMkLst>
            <pc:docMk/>
            <pc:sldMk cId="1360678024" sldId="270"/>
            <ac:inkMk id="8" creationId="{37CF5717-3BA6-9BCD-6A55-41E975F94B7E}"/>
          </ac:inkMkLst>
        </pc:inkChg>
        <pc:inkChg chg="del">
          <ac:chgData name="Ellen Egeling" userId="cab35bfd-4aa1-4250-add6-45680b0cc45f" providerId="ADAL" clId="{7DD00379-DD79-4DF8-A6CB-0A1B6DDC62FC}" dt="2023-11-22T14:04:11.141" v="8"/>
          <ac:inkMkLst>
            <pc:docMk/>
            <pc:sldMk cId="1360678024" sldId="270"/>
            <ac:inkMk id="9" creationId="{33A6D246-D4FC-326A-0F18-596C9BDA0588}"/>
          </ac:inkMkLst>
        </pc:inkChg>
        <pc:inkChg chg="del">
          <ac:chgData name="Ellen Egeling" userId="cab35bfd-4aa1-4250-add6-45680b0cc45f" providerId="ADAL" clId="{7DD00379-DD79-4DF8-A6CB-0A1B6DDC62FC}" dt="2023-11-22T14:04:11.141" v="11"/>
          <ac:inkMkLst>
            <pc:docMk/>
            <pc:sldMk cId="1360678024" sldId="270"/>
            <ac:inkMk id="10" creationId="{F7B207B7-810B-CAF5-063D-C2EBF53AD4A4}"/>
          </ac:inkMkLst>
        </pc:inkChg>
        <pc:inkChg chg="del">
          <ac:chgData name="Ellen Egeling" userId="cab35bfd-4aa1-4250-add6-45680b0cc45f" providerId="ADAL" clId="{7DD00379-DD79-4DF8-A6CB-0A1B6DDC62FC}" dt="2023-11-22T14:04:11.141" v="10"/>
          <ac:inkMkLst>
            <pc:docMk/>
            <pc:sldMk cId="1360678024" sldId="270"/>
            <ac:inkMk id="11" creationId="{96E958C6-08A1-BD90-D6E3-0811CA542541}"/>
          </ac:inkMkLst>
        </pc:inkChg>
        <pc:inkChg chg="del">
          <ac:chgData name="Ellen Egeling" userId="cab35bfd-4aa1-4250-add6-45680b0cc45f" providerId="ADAL" clId="{7DD00379-DD79-4DF8-A6CB-0A1B6DDC62FC}" dt="2023-11-22T14:04:11.134" v="6"/>
          <ac:inkMkLst>
            <pc:docMk/>
            <pc:sldMk cId="1360678024" sldId="270"/>
            <ac:inkMk id="12" creationId="{58A484AC-5CBF-7B57-294B-68053EE2D71B}"/>
          </ac:inkMkLst>
        </pc:inkChg>
        <pc:inkChg chg="del">
          <ac:chgData name="Ellen Egeling" userId="cab35bfd-4aa1-4250-add6-45680b0cc45f" providerId="ADAL" clId="{7DD00379-DD79-4DF8-A6CB-0A1B6DDC62FC}" dt="2023-11-22T14:04:14.199" v="16"/>
          <ac:inkMkLst>
            <pc:docMk/>
            <pc:sldMk cId="1360678024" sldId="270"/>
            <ac:inkMk id="14" creationId="{DA9B3E2E-3E1E-340F-6399-D5F31DE42EB2}"/>
          </ac:inkMkLst>
        </pc:inkChg>
        <pc:inkChg chg="del">
          <ac:chgData name="Ellen Egeling" userId="cab35bfd-4aa1-4250-add6-45680b0cc45f" providerId="ADAL" clId="{7DD00379-DD79-4DF8-A6CB-0A1B6DDC62FC}" dt="2023-11-22T14:04:14.199" v="14"/>
          <ac:inkMkLst>
            <pc:docMk/>
            <pc:sldMk cId="1360678024" sldId="270"/>
            <ac:inkMk id="15" creationId="{43083EAC-49CB-ECEB-B605-AD5768DE6181}"/>
          </ac:inkMkLst>
        </pc:inkChg>
        <pc:inkChg chg="del">
          <ac:chgData name="Ellen Egeling" userId="cab35bfd-4aa1-4250-add6-45680b0cc45f" providerId="ADAL" clId="{7DD00379-DD79-4DF8-A6CB-0A1B6DDC62FC}" dt="2023-11-22T14:04:14.199" v="13"/>
          <ac:inkMkLst>
            <pc:docMk/>
            <pc:sldMk cId="1360678024" sldId="270"/>
            <ac:inkMk id="16" creationId="{58435AB6-7904-4CDF-AA1D-B783CB8831BC}"/>
          </ac:inkMkLst>
        </pc:inkChg>
        <pc:inkChg chg="del">
          <ac:chgData name="Ellen Egeling" userId="cab35bfd-4aa1-4250-add6-45680b0cc45f" providerId="ADAL" clId="{7DD00379-DD79-4DF8-A6CB-0A1B6DDC62FC}" dt="2023-11-22T14:04:14.199" v="12"/>
          <ac:inkMkLst>
            <pc:docMk/>
            <pc:sldMk cId="1360678024" sldId="270"/>
            <ac:inkMk id="18" creationId="{A1BEC674-EF7A-0667-C8E1-DC606A9AB1A4}"/>
          </ac:inkMkLst>
        </pc:inkChg>
        <pc:inkChg chg="del">
          <ac:chgData name="Ellen Egeling" userId="cab35bfd-4aa1-4250-add6-45680b0cc45f" providerId="ADAL" clId="{7DD00379-DD79-4DF8-A6CB-0A1B6DDC62FC}" dt="2023-11-22T14:04:14.199" v="17"/>
          <ac:inkMkLst>
            <pc:docMk/>
            <pc:sldMk cId="1360678024" sldId="270"/>
            <ac:inkMk id="19" creationId="{BD45FFFF-514C-253F-E58A-4EEF51A6AB3E}"/>
          </ac:inkMkLst>
        </pc:inkChg>
        <pc:inkChg chg="del">
          <ac:chgData name="Ellen Egeling" userId="cab35bfd-4aa1-4250-add6-45680b0cc45f" providerId="ADAL" clId="{7DD00379-DD79-4DF8-A6CB-0A1B6DDC62FC}" dt="2023-11-22T14:04:14.199" v="15"/>
          <ac:inkMkLst>
            <pc:docMk/>
            <pc:sldMk cId="1360678024" sldId="270"/>
            <ac:inkMk id="20" creationId="{B6A85791-8D35-0264-98A1-29ABA24215FA}"/>
          </ac:inkMkLst>
        </pc:inkChg>
      </pc:sldChg>
      <pc:sldChg chg="modSp add mod modNotesTx">
        <pc:chgData name="Ellen Egeling" userId="cab35bfd-4aa1-4250-add6-45680b0cc45f" providerId="ADAL" clId="{7DD00379-DD79-4DF8-A6CB-0A1B6DDC62FC}" dt="2023-11-26T23:02:07.527" v="1512" actId="20577"/>
        <pc:sldMkLst>
          <pc:docMk/>
          <pc:sldMk cId="214187475" sldId="271"/>
        </pc:sldMkLst>
        <pc:spChg chg="mod">
          <ac:chgData name="Ellen Egeling" userId="cab35bfd-4aa1-4250-add6-45680b0cc45f" providerId="ADAL" clId="{7DD00379-DD79-4DF8-A6CB-0A1B6DDC62FC}" dt="2023-11-22T16:10:21.439" v="40" actId="20577"/>
          <ac:spMkLst>
            <pc:docMk/>
            <pc:sldMk cId="214187475" sldId="271"/>
            <ac:spMk id="2" creationId="{45E46C0A-A5B7-4953-CDBF-49C6F881DEDA}"/>
          </ac:spMkLst>
        </pc:spChg>
        <pc:spChg chg="mod">
          <ac:chgData name="Ellen Egeling" userId="cab35bfd-4aa1-4250-add6-45680b0cc45f" providerId="ADAL" clId="{7DD00379-DD79-4DF8-A6CB-0A1B6DDC62FC}" dt="2023-11-26T23:02:07.527" v="1512" actId="20577"/>
          <ac:spMkLst>
            <pc:docMk/>
            <pc:sldMk cId="214187475" sldId="271"/>
            <ac:spMk id="5" creationId="{69D359AA-D23E-DBC6-E9D9-753DAFBDE1CD}"/>
          </ac:spMkLst>
        </pc:spChg>
      </pc:sldChg>
      <pc:sldChg chg="modNotesTx">
        <pc:chgData name="Ellen Egeling" userId="cab35bfd-4aa1-4250-add6-45680b0cc45f" providerId="ADAL" clId="{7DD00379-DD79-4DF8-A6CB-0A1B6DDC62FC}" dt="2023-11-26T23:02:30.161" v="1514" actId="20577"/>
        <pc:sldMkLst>
          <pc:docMk/>
          <pc:sldMk cId="730072081" sldId="272"/>
        </pc:sldMkLst>
      </pc:sldChg>
      <pc:sldChg chg="addSp delSp modSp mod modAnim modNotesTx">
        <pc:chgData name="Ellen Egeling" userId="cab35bfd-4aa1-4250-add6-45680b0cc45f" providerId="ADAL" clId="{7DD00379-DD79-4DF8-A6CB-0A1B6DDC62FC}" dt="2023-11-26T23:02:25.932" v="1513" actId="20577"/>
        <pc:sldMkLst>
          <pc:docMk/>
          <pc:sldMk cId="1439953481" sldId="273"/>
        </pc:sldMkLst>
        <pc:spChg chg="del mod">
          <ac:chgData name="Ellen Egeling" userId="cab35bfd-4aa1-4250-add6-45680b0cc45f" providerId="ADAL" clId="{7DD00379-DD79-4DF8-A6CB-0A1B6DDC62FC}" dt="2023-11-26T22:51:39.836" v="1439" actId="22"/>
          <ac:spMkLst>
            <pc:docMk/>
            <pc:sldMk cId="1439953481" sldId="273"/>
            <ac:spMk id="5" creationId="{69D359AA-D23E-DBC6-E9D9-753DAFBDE1CD}"/>
          </ac:spMkLst>
        </pc:spChg>
        <pc:picChg chg="del">
          <ac:chgData name="Ellen Egeling" userId="cab35bfd-4aa1-4250-add6-45680b0cc45f" providerId="ADAL" clId="{7DD00379-DD79-4DF8-A6CB-0A1B6DDC62FC}" dt="2023-11-26T22:49:22.075" v="1436" actId="478"/>
          <ac:picMkLst>
            <pc:docMk/>
            <pc:sldMk cId="1439953481" sldId="273"/>
            <ac:picMk id="4" creationId="{81D8DEFA-815C-055D-4FE0-C051C01226B5}"/>
          </ac:picMkLst>
        </pc:picChg>
        <pc:picChg chg="add mod ord">
          <ac:chgData name="Ellen Egeling" userId="cab35bfd-4aa1-4250-add6-45680b0cc45f" providerId="ADAL" clId="{7DD00379-DD79-4DF8-A6CB-0A1B6DDC62FC}" dt="2023-11-26T22:56:34.228" v="1473" actId="1076"/>
          <ac:picMkLst>
            <pc:docMk/>
            <pc:sldMk cId="1439953481" sldId="273"/>
            <ac:picMk id="6" creationId="{259761C5-B8BB-A083-23B7-83B9543563C3}"/>
          </ac:picMkLst>
        </pc:picChg>
        <pc:picChg chg="add mod modCrop">
          <ac:chgData name="Ellen Egeling" userId="cab35bfd-4aa1-4250-add6-45680b0cc45f" providerId="ADAL" clId="{7DD00379-DD79-4DF8-A6CB-0A1B6DDC62FC}" dt="2023-11-26T22:56:37.100" v="1474" actId="1076"/>
          <ac:picMkLst>
            <pc:docMk/>
            <pc:sldMk cId="1439953481" sldId="273"/>
            <ac:picMk id="8" creationId="{818CB2EF-46AF-0D6D-E3FF-BE08247BC331}"/>
          </ac:picMkLst>
        </pc:picChg>
        <pc:picChg chg="add mod">
          <ac:chgData name="Ellen Egeling" userId="cab35bfd-4aa1-4250-add6-45680b0cc45f" providerId="ADAL" clId="{7DD00379-DD79-4DF8-A6CB-0A1B6DDC62FC}" dt="2023-11-26T22:56:42.189" v="1475" actId="1076"/>
          <ac:picMkLst>
            <pc:docMk/>
            <pc:sldMk cId="1439953481" sldId="273"/>
            <ac:picMk id="10" creationId="{65051C80-BAC2-8C2A-C3DA-B227AC36FBDD}"/>
          </ac:picMkLst>
        </pc:picChg>
        <pc:picChg chg="add mod">
          <ac:chgData name="Ellen Egeling" userId="cab35bfd-4aa1-4250-add6-45680b0cc45f" providerId="ADAL" clId="{7DD00379-DD79-4DF8-A6CB-0A1B6DDC62FC}" dt="2023-11-26T22:56:45.114" v="1476" actId="1076"/>
          <ac:picMkLst>
            <pc:docMk/>
            <pc:sldMk cId="1439953481" sldId="273"/>
            <ac:picMk id="12" creationId="{4E3CCA71-A90F-1A2D-6417-F43ED97BB8C4}"/>
          </ac:picMkLst>
        </pc:picChg>
        <pc:picChg chg="add del">
          <ac:chgData name="Ellen Egeling" userId="cab35bfd-4aa1-4250-add6-45680b0cc45f" providerId="ADAL" clId="{7DD00379-DD79-4DF8-A6CB-0A1B6DDC62FC}" dt="2023-11-26T22:57:29.289" v="1479" actId="478"/>
          <ac:picMkLst>
            <pc:docMk/>
            <pc:sldMk cId="1439953481" sldId="273"/>
            <ac:picMk id="15" creationId="{DA0D8220-B7F0-F924-E048-DFE83E489198}"/>
          </ac:picMkLst>
        </pc:picChg>
        <pc:picChg chg="add mod">
          <ac:chgData name="Ellen Egeling" userId="cab35bfd-4aa1-4250-add6-45680b0cc45f" providerId="ADAL" clId="{7DD00379-DD79-4DF8-A6CB-0A1B6DDC62FC}" dt="2023-11-26T22:59:57.410" v="1500" actId="1076"/>
          <ac:picMkLst>
            <pc:docMk/>
            <pc:sldMk cId="1439953481" sldId="273"/>
            <ac:picMk id="17" creationId="{BFA343DF-DCE7-2D66-DEDB-66F8EE7EB4A2}"/>
          </ac:picMkLst>
        </pc:picChg>
        <pc:picChg chg="add del">
          <ac:chgData name="Ellen Egeling" userId="cab35bfd-4aa1-4250-add6-45680b0cc45f" providerId="ADAL" clId="{7DD00379-DD79-4DF8-A6CB-0A1B6DDC62FC}" dt="2023-11-26T22:58:35.689" v="1487" actId="478"/>
          <ac:picMkLst>
            <pc:docMk/>
            <pc:sldMk cId="1439953481" sldId="273"/>
            <ac:picMk id="19" creationId="{914B433E-C106-08B5-D679-32D80BAADEDD}"/>
          </ac:picMkLst>
        </pc:picChg>
        <pc:picChg chg="add del">
          <ac:chgData name="Ellen Egeling" userId="cab35bfd-4aa1-4250-add6-45680b0cc45f" providerId="ADAL" clId="{7DD00379-DD79-4DF8-A6CB-0A1B6DDC62FC}" dt="2023-11-26T22:58:47.399" v="1489" actId="478"/>
          <ac:picMkLst>
            <pc:docMk/>
            <pc:sldMk cId="1439953481" sldId="273"/>
            <ac:picMk id="21" creationId="{105CDAD2-5CFF-5762-C3E5-45123AB319B9}"/>
          </ac:picMkLst>
        </pc:picChg>
        <pc:picChg chg="add mod">
          <ac:chgData name="Ellen Egeling" userId="cab35bfd-4aa1-4250-add6-45680b0cc45f" providerId="ADAL" clId="{7DD00379-DD79-4DF8-A6CB-0A1B6DDC62FC}" dt="2023-11-26T23:00:01.830" v="1501" actId="1076"/>
          <ac:picMkLst>
            <pc:docMk/>
            <pc:sldMk cId="1439953481" sldId="273"/>
            <ac:picMk id="23" creationId="{0EE76BB5-1458-924B-D973-BD7844EA1A22}"/>
          </ac:picMkLst>
        </pc:picChg>
        <pc:picChg chg="add mod">
          <ac:chgData name="Ellen Egeling" userId="cab35bfd-4aa1-4250-add6-45680b0cc45f" providerId="ADAL" clId="{7DD00379-DD79-4DF8-A6CB-0A1B6DDC62FC}" dt="2023-11-26T23:00:20.750" v="1504" actId="1076"/>
          <ac:picMkLst>
            <pc:docMk/>
            <pc:sldMk cId="1439953481" sldId="273"/>
            <ac:picMk id="25" creationId="{B3961C0A-B937-0149-BC03-45C5CD1F4F28}"/>
          </ac:picMkLst>
        </pc:picChg>
      </pc:sldChg>
    </pc:docChg>
  </pc:docChgLst>
  <pc:docChgLst>
    <pc:chgData name="Lea Schmutterer" userId="a26ff793-f566-45c7-a96a-22994c40bac1" providerId="ADAL" clId="{097E4D0B-69E4-9D4E-92DE-D10FEE76E561}"/>
    <pc:docChg chg="undo redo custSel addSld modSld">
      <pc:chgData name="Lea Schmutterer" userId="a26ff793-f566-45c7-a96a-22994c40bac1" providerId="ADAL" clId="{097E4D0B-69E4-9D4E-92DE-D10FEE76E561}" dt="2023-10-30T18:13:49.484" v="1210" actId="14100"/>
      <pc:docMkLst>
        <pc:docMk/>
      </pc:docMkLst>
      <pc:sldChg chg="addSp modSp mod">
        <pc:chgData name="Lea Schmutterer" userId="a26ff793-f566-45c7-a96a-22994c40bac1" providerId="ADAL" clId="{097E4D0B-69E4-9D4E-92DE-D10FEE76E561}" dt="2023-10-30T18:13:34.205" v="1209" actId="20577"/>
        <pc:sldMkLst>
          <pc:docMk/>
          <pc:sldMk cId="734775681" sldId="256"/>
        </pc:sldMkLst>
        <pc:spChg chg="mod">
          <ac:chgData name="Lea Schmutterer" userId="a26ff793-f566-45c7-a96a-22994c40bac1" providerId="ADAL" clId="{097E4D0B-69E4-9D4E-92DE-D10FEE76E561}" dt="2023-10-30T18:13:34.205" v="1209" actId="20577"/>
          <ac:spMkLst>
            <pc:docMk/>
            <pc:sldMk cId="734775681" sldId="256"/>
            <ac:spMk id="2" creationId="{41409F61-1EA5-3988-D8AB-5B409CF7124E}"/>
          </ac:spMkLst>
        </pc:spChg>
        <pc:spChg chg="mod">
          <ac:chgData name="Lea Schmutterer" userId="a26ff793-f566-45c7-a96a-22994c40bac1" providerId="ADAL" clId="{097E4D0B-69E4-9D4E-92DE-D10FEE76E561}" dt="2023-10-30T17:02:29.150" v="2" actId="20577"/>
          <ac:spMkLst>
            <pc:docMk/>
            <pc:sldMk cId="734775681" sldId="256"/>
            <ac:spMk id="3" creationId="{3E6E7A20-FF69-60A9-E598-DB7285A48F02}"/>
          </ac:spMkLst>
        </pc:spChg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734775681" sldId="256"/>
            <ac:spMk id="4" creationId="{4AE93813-FE95-5D59-6C86-8E894E3EDE98}"/>
          </ac:spMkLst>
        </pc:spChg>
        <pc:picChg chg="mod">
          <ac:chgData name="Lea Schmutterer" userId="a26ff793-f566-45c7-a96a-22994c40bac1" providerId="ADAL" clId="{097E4D0B-69E4-9D4E-92DE-D10FEE76E561}" dt="2023-10-30T17:02:27.460" v="1" actId="1076"/>
          <ac:picMkLst>
            <pc:docMk/>
            <pc:sldMk cId="734775681" sldId="256"/>
            <ac:picMk id="24" creationId="{E07BA793-98F0-EFEC-F4F4-B0F22D99B9EA}"/>
          </ac:picMkLst>
        </pc:picChg>
      </pc:sldChg>
      <pc:sldChg chg="addSp modSp">
        <pc:chgData name="Lea Schmutterer" userId="a26ff793-f566-45c7-a96a-22994c40bac1" providerId="ADAL" clId="{097E4D0B-69E4-9D4E-92DE-D10FEE76E561}" dt="2023-10-30T18:13:25.716" v="1207"/>
        <pc:sldMkLst>
          <pc:docMk/>
          <pc:sldMk cId="1761340848" sldId="257"/>
        </pc:sldMkLst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1761340848" sldId="257"/>
            <ac:spMk id="3" creationId="{EE9442BD-7E91-A75B-2556-CC95B1E63582}"/>
          </ac:spMkLst>
        </pc:spChg>
      </pc:sldChg>
      <pc:sldChg chg="addSp modSp">
        <pc:chgData name="Lea Schmutterer" userId="a26ff793-f566-45c7-a96a-22994c40bac1" providerId="ADAL" clId="{097E4D0B-69E4-9D4E-92DE-D10FEE76E561}" dt="2023-10-30T18:13:25.716" v="1207"/>
        <pc:sldMkLst>
          <pc:docMk/>
          <pc:sldMk cId="485646704" sldId="258"/>
        </pc:sldMkLst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485646704" sldId="258"/>
            <ac:spMk id="2" creationId="{9BFFB790-B490-BB9C-F2E4-D90C8AF9706A}"/>
          </ac:spMkLst>
        </pc:spChg>
      </pc:sldChg>
      <pc:sldChg chg="addSp modSp">
        <pc:chgData name="Lea Schmutterer" userId="a26ff793-f566-45c7-a96a-22994c40bac1" providerId="ADAL" clId="{097E4D0B-69E4-9D4E-92DE-D10FEE76E561}" dt="2023-10-30T18:13:25.716" v="1207"/>
        <pc:sldMkLst>
          <pc:docMk/>
          <pc:sldMk cId="154377506" sldId="259"/>
        </pc:sldMkLst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154377506" sldId="259"/>
            <ac:spMk id="4" creationId="{2A52DF94-2479-1D3F-EC74-9504044E9D4D}"/>
          </ac:spMkLst>
        </pc:spChg>
      </pc:sldChg>
      <pc:sldChg chg="addSp modSp mod">
        <pc:chgData name="Lea Schmutterer" userId="a26ff793-f566-45c7-a96a-22994c40bac1" providerId="ADAL" clId="{097E4D0B-69E4-9D4E-92DE-D10FEE76E561}" dt="2023-10-30T18:13:25.716" v="1207"/>
        <pc:sldMkLst>
          <pc:docMk/>
          <pc:sldMk cId="3921664047" sldId="260"/>
        </pc:sldMkLst>
        <pc:spChg chg="mod">
          <ac:chgData name="Lea Schmutterer" userId="a26ff793-f566-45c7-a96a-22994c40bac1" providerId="ADAL" clId="{097E4D0B-69E4-9D4E-92DE-D10FEE76E561}" dt="2023-10-30T18:13:15.634" v="1206"/>
          <ac:spMkLst>
            <pc:docMk/>
            <pc:sldMk cId="3921664047" sldId="260"/>
            <ac:spMk id="2" creationId="{DE2DF148-D9CA-71C7-6353-C0273277F4D1}"/>
          </ac:spMkLst>
        </pc:spChg>
        <pc:spChg chg="mod">
          <ac:chgData name="Lea Schmutterer" userId="a26ff793-f566-45c7-a96a-22994c40bac1" providerId="ADAL" clId="{097E4D0B-69E4-9D4E-92DE-D10FEE76E561}" dt="2023-10-30T18:12:01.879" v="1204" actId="2711"/>
          <ac:spMkLst>
            <pc:docMk/>
            <pc:sldMk cId="3921664047" sldId="260"/>
            <ac:spMk id="3" creationId="{F9B5EA35-E404-B964-EBA7-247EE31C0BF8}"/>
          </ac:spMkLst>
        </pc:spChg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3921664047" sldId="260"/>
            <ac:spMk id="4" creationId="{AFE14DE0-E6CB-E294-ADB9-17CFBDF63374}"/>
          </ac:spMkLst>
        </pc:spChg>
      </pc:sldChg>
      <pc:sldChg chg="addSp modSp">
        <pc:chgData name="Lea Schmutterer" userId="a26ff793-f566-45c7-a96a-22994c40bac1" providerId="ADAL" clId="{097E4D0B-69E4-9D4E-92DE-D10FEE76E561}" dt="2023-10-30T18:13:25.716" v="1207"/>
        <pc:sldMkLst>
          <pc:docMk/>
          <pc:sldMk cId="1102999193" sldId="261"/>
        </pc:sldMkLst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1102999193" sldId="261"/>
            <ac:spMk id="3" creationId="{4F7545CE-EA68-043B-44BD-EB4EDA1C5EAC}"/>
          </ac:spMkLst>
        </pc:spChg>
      </pc:sldChg>
      <pc:sldChg chg="addSp modSp">
        <pc:chgData name="Lea Schmutterer" userId="a26ff793-f566-45c7-a96a-22994c40bac1" providerId="ADAL" clId="{097E4D0B-69E4-9D4E-92DE-D10FEE76E561}" dt="2023-10-30T18:13:25.716" v="1207"/>
        <pc:sldMkLst>
          <pc:docMk/>
          <pc:sldMk cId="1986886920" sldId="262"/>
        </pc:sldMkLst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1986886920" sldId="262"/>
            <ac:spMk id="3" creationId="{4A5A0F6C-F392-AD8A-5C97-3F4C0E687ECC}"/>
          </ac:spMkLst>
        </pc:spChg>
      </pc:sldChg>
      <pc:sldChg chg="addSp delSp modSp mod">
        <pc:chgData name="Lea Schmutterer" userId="a26ff793-f566-45c7-a96a-22994c40bac1" providerId="ADAL" clId="{097E4D0B-69E4-9D4E-92DE-D10FEE76E561}" dt="2023-10-30T18:13:25.716" v="1207"/>
        <pc:sldMkLst>
          <pc:docMk/>
          <pc:sldMk cId="3850749804" sldId="263"/>
        </pc:sldMkLst>
        <pc:spChg chg="mod">
          <ac:chgData name="Lea Schmutterer" userId="a26ff793-f566-45c7-a96a-22994c40bac1" providerId="ADAL" clId="{097E4D0B-69E4-9D4E-92DE-D10FEE76E561}" dt="2023-10-30T17:02:52.099" v="33" actId="20577"/>
          <ac:spMkLst>
            <pc:docMk/>
            <pc:sldMk cId="3850749804" sldId="263"/>
            <ac:spMk id="2" creationId="{45E46C0A-A5B7-4953-CDBF-49C6F881DEDA}"/>
          </ac:spMkLst>
        </pc:spChg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3850749804" sldId="263"/>
            <ac:spMk id="4" creationId="{95945B97-5A39-3A8F-6A53-58902E11B69F}"/>
          </ac:spMkLst>
        </pc:spChg>
        <pc:spChg chg="mod">
          <ac:chgData name="Lea Schmutterer" userId="a26ff793-f566-45c7-a96a-22994c40bac1" providerId="ADAL" clId="{097E4D0B-69E4-9D4E-92DE-D10FEE76E561}" dt="2023-10-30T17:13:21.537" v="178" actId="207"/>
          <ac:spMkLst>
            <pc:docMk/>
            <pc:sldMk cId="3850749804" sldId="263"/>
            <ac:spMk id="5" creationId="{69D359AA-D23E-DBC6-E9D9-753DAFBDE1CD}"/>
          </ac:spMkLst>
        </pc:spChg>
        <pc:picChg chg="add mod">
          <ac:chgData name="Lea Schmutterer" userId="a26ff793-f566-45c7-a96a-22994c40bac1" providerId="ADAL" clId="{097E4D0B-69E4-9D4E-92DE-D10FEE76E561}" dt="2023-10-30T17:07:05.075" v="130"/>
          <ac:picMkLst>
            <pc:docMk/>
            <pc:sldMk cId="3850749804" sldId="263"/>
            <ac:picMk id="3" creationId="{51A27B00-DB03-204C-89B2-3F0165FCDC9D}"/>
          </ac:picMkLst>
        </pc:picChg>
        <pc:picChg chg="del">
          <ac:chgData name="Lea Schmutterer" userId="a26ff793-f566-45c7-a96a-22994c40bac1" providerId="ADAL" clId="{097E4D0B-69E4-9D4E-92DE-D10FEE76E561}" dt="2023-10-30T17:04:37.889" v="71" actId="478"/>
          <ac:picMkLst>
            <pc:docMk/>
            <pc:sldMk cId="3850749804" sldId="263"/>
            <ac:picMk id="3074" creationId="{A62C67F7-C36C-E71E-0ADE-5BA52927D7E1}"/>
          </ac:picMkLst>
        </pc:picChg>
        <pc:cxnChg chg="add del mod">
          <ac:chgData name="Lea Schmutterer" userId="a26ff793-f566-45c7-a96a-22994c40bac1" providerId="ADAL" clId="{097E4D0B-69E4-9D4E-92DE-D10FEE76E561}" dt="2023-10-30T17:11:16.402" v="177" actId="11529"/>
          <ac:cxnSpMkLst>
            <pc:docMk/>
            <pc:sldMk cId="3850749804" sldId="263"/>
            <ac:cxnSpMk id="6" creationId="{00D99E27-FAC2-4024-76E2-509EDA5B7A1E}"/>
          </ac:cxnSpMkLst>
        </pc:cxnChg>
        <pc:cxnChg chg="add del mod">
          <ac:chgData name="Lea Schmutterer" userId="a26ff793-f566-45c7-a96a-22994c40bac1" providerId="ADAL" clId="{097E4D0B-69E4-9D4E-92DE-D10FEE76E561}" dt="2023-10-30T17:11:15.895" v="176" actId="11529"/>
          <ac:cxnSpMkLst>
            <pc:docMk/>
            <pc:sldMk cId="3850749804" sldId="263"/>
            <ac:cxnSpMk id="8" creationId="{FA4B2F66-F10C-B698-9A90-C77FCDE272AF}"/>
          </ac:cxnSpMkLst>
        </pc:cxnChg>
      </pc:sldChg>
      <pc:sldChg chg="addSp modSp add mod modNotesTx">
        <pc:chgData name="Lea Schmutterer" userId="a26ff793-f566-45c7-a96a-22994c40bac1" providerId="ADAL" clId="{097E4D0B-69E4-9D4E-92DE-D10FEE76E561}" dt="2023-10-30T18:13:25.716" v="1207"/>
        <pc:sldMkLst>
          <pc:docMk/>
          <pc:sldMk cId="1247999123" sldId="264"/>
        </pc:sldMkLst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1247999123" sldId="264"/>
            <ac:spMk id="4" creationId="{1158D49F-0CA0-F8CD-FDB3-E888D77449B3}"/>
          </ac:spMkLst>
        </pc:spChg>
        <pc:spChg chg="mod">
          <ac:chgData name="Lea Schmutterer" userId="a26ff793-f566-45c7-a96a-22994c40bac1" providerId="ADAL" clId="{097E4D0B-69E4-9D4E-92DE-D10FEE76E561}" dt="2023-10-30T17:16:22.464" v="186" actId="20577"/>
          <ac:spMkLst>
            <pc:docMk/>
            <pc:sldMk cId="1247999123" sldId="264"/>
            <ac:spMk id="5" creationId="{69D359AA-D23E-DBC6-E9D9-753DAFBDE1CD}"/>
          </ac:spMkLst>
        </pc:spChg>
      </pc:sldChg>
      <pc:sldChg chg="addSp delSp modSp add mod modAnim">
        <pc:chgData name="Lea Schmutterer" userId="a26ff793-f566-45c7-a96a-22994c40bac1" providerId="ADAL" clId="{097E4D0B-69E4-9D4E-92DE-D10FEE76E561}" dt="2023-10-30T18:13:25.716" v="1207"/>
        <pc:sldMkLst>
          <pc:docMk/>
          <pc:sldMk cId="885948162" sldId="265"/>
        </pc:sldMkLst>
        <pc:spChg chg="mod">
          <ac:chgData name="Lea Schmutterer" userId="a26ff793-f566-45c7-a96a-22994c40bac1" providerId="ADAL" clId="{097E4D0B-69E4-9D4E-92DE-D10FEE76E561}" dt="2023-10-30T17:24:37.520" v="401" actId="207"/>
          <ac:spMkLst>
            <pc:docMk/>
            <pc:sldMk cId="885948162" sldId="265"/>
            <ac:spMk id="5" creationId="{69D359AA-D23E-DBC6-E9D9-753DAFBDE1CD}"/>
          </ac:spMkLst>
        </pc:spChg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885948162" sldId="265"/>
            <ac:spMk id="11" creationId="{FF572027-F1D1-AE77-72F4-3F84AD9277B8}"/>
          </ac:spMkLst>
        </pc:spChg>
        <pc:picChg chg="add mod">
          <ac:chgData name="Lea Schmutterer" userId="a26ff793-f566-45c7-a96a-22994c40bac1" providerId="ADAL" clId="{097E4D0B-69E4-9D4E-92DE-D10FEE76E561}" dt="2023-10-30T18:11:46.178" v="1203" actId="1076"/>
          <ac:picMkLst>
            <pc:docMk/>
            <pc:sldMk cId="885948162" sldId="265"/>
            <ac:picMk id="10" creationId="{D928E1F4-9D05-05D9-40D7-674FA7617A33}"/>
          </ac:picMkLst>
        </pc:picChg>
        <pc:inkChg chg="del">
          <ac:chgData name="Lea Schmutterer" userId="a26ff793-f566-45c7-a96a-22994c40bac1" providerId="ADAL" clId="{097E4D0B-69E4-9D4E-92DE-D10FEE76E561}" dt="2023-10-30T17:18:19.070" v="203" actId="478"/>
          <ac:inkMkLst>
            <pc:docMk/>
            <pc:sldMk cId="885948162" sldId="265"/>
            <ac:inkMk id="10" creationId="{5B15D3A7-43C3-3174-8C92-20C6639765FE}"/>
          </ac:inkMkLst>
        </pc:inkChg>
        <pc:inkChg chg="del">
          <ac:chgData name="Lea Schmutterer" userId="a26ff793-f566-45c7-a96a-22994c40bac1" providerId="ADAL" clId="{097E4D0B-69E4-9D4E-92DE-D10FEE76E561}" dt="2023-10-30T17:18:20.511" v="204" actId="478"/>
          <ac:inkMkLst>
            <pc:docMk/>
            <pc:sldMk cId="885948162" sldId="265"/>
            <ac:inkMk id="11" creationId="{F639C43F-AEE3-090D-3EEB-3691DC49C2C0}"/>
          </ac:inkMkLst>
        </pc:inkChg>
      </pc:sldChg>
      <pc:sldChg chg="addSp delSp modSp add mod modNotesTx">
        <pc:chgData name="Lea Schmutterer" userId="a26ff793-f566-45c7-a96a-22994c40bac1" providerId="ADAL" clId="{097E4D0B-69E4-9D4E-92DE-D10FEE76E561}" dt="2023-10-30T18:13:25.716" v="1207"/>
        <pc:sldMkLst>
          <pc:docMk/>
          <pc:sldMk cId="3793344403" sldId="266"/>
        </pc:sldMkLst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3793344403" sldId="266"/>
            <ac:spMk id="4" creationId="{74BDE962-2432-45C5-D0DB-240118928508}"/>
          </ac:spMkLst>
        </pc:spChg>
        <pc:spChg chg="mod">
          <ac:chgData name="Lea Schmutterer" userId="a26ff793-f566-45c7-a96a-22994c40bac1" providerId="ADAL" clId="{097E4D0B-69E4-9D4E-92DE-D10FEE76E561}" dt="2023-10-30T17:34:10.380" v="719" actId="20577"/>
          <ac:spMkLst>
            <pc:docMk/>
            <pc:sldMk cId="3793344403" sldId="266"/>
            <ac:spMk id="5" creationId="{69D359AA-D23E-DBC6-E9D9-753DAFBDE1CD}"/>
          </ac:spMkLst>
        </pc:spChg>
        <pc:inkChg chg="del">
          <ac:chgData name="Lea Schmutterer" userId="a26ff793-f566-45c7-a96a-22994c40bac1" providerId="ADAL" clId="{097E4D0B-69E4-9D4E-92DE-D10FEE76E561}" dt="2023-10-30T17:30:19.466" v="556" actId="478"/>
          <ac:inkMkLst>
            <pc:docMk/>
            <pc:sldMk cId="3793344403" sldId="266"/>
            <ac:inkMk id="10" creationId="{5B15D3A7-43C3-3174-8C92-20C6639765FE}"/>
          </ac:inkMkLst>
        </pc:inkChg>
        <pc:inkChg chg="del">
          <ac:chgData name="Lea Schmutterer" userId="a26ff793-f566-45c7-a96a-22994c40bac1" providerId="ADAL" clId="{097E4D0B-69E4-9D4E-92DE-D10FEE76E561}" dt="2023-10-30T17:30:21.865" v="557" actId="478"/>
          <ac:inkMkLst>
            <pc:docMk/>
            <pc:sldMk cId="3793344403" sldId="266"/>
            <ac:inkMk id="11" creationId="{F639C43F-AEE3-090D-3EEB-3691DC49C2C0}"/>
          </ac:inkMkLst>
        </pc:inkChg>
      </pc:sldChg>
      <pc:sldChg chg="addSp modSp add mod">
        <pc:chgData name="Lea Schmutterer" userId="a26ff793-f566-45c7-a96a-22994c40bac1" providerId="ADAL" clId="{097E4D0B-69E4-9D4E-92DE-D10FEE76E561}" dt="2023-10-30T18:13:49.484" v="1210" actId="14100"/>
        <pc:sldMkLst>
          <pc:docMk/>
          <pc:sldMk cId="977287275" sldId="267"/>
        </pc:sldMkLst>
        <pc:spChg chg="mod">
          <ac:chgData name="Lea Schmutterer" userId="a26ff793-f566-45c7-a96a-22994c40bac1" providerId="ADAL" clId="{097E4D0B-69E4-9D4E-92DE-D10FEE76E561}" dt="2023-10-30T17:47:33.425" v="795" actId="113"/>
          <ac:spMkLst>
            <pc:docMk/>
            <pc:sldMk cId="977287275" sldId="267"/>
            <ac:spMk id="5" creationId="{69D359AA-D23E-DBC6-E9D9-753DAFBDE1CD}"/>
          </ac:spMkLst>
        </pc:spChg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977287275" sldId="267"/>
            <ac:spMk id="6" creationId="{5CD066CE-3167-28FD-BAE8-1D5DF57E1686}"/>
          </ac:spMkLst>
        </pc:spChg>
        <pc:inkChg chg="mod">
          <ac:chgData name="Lea Schmutterer" userId="a26ff793-f566-45c7-a96a-22994c40bac1" providerId="ADAL" clId="{097E4D0B-69E4-9D4E-92DE-D10FEE76E561}" dt="2023-10-30T18:13:49.484" v="1210" actId="14100"/>
          <ac:inkMkLst>
            <pc:docMk/>
            <pc:sldMk cId="977287275" sldId="267"/>
            <ac:inkMk id="4" creationId="{1F8C1B6E-14B8-8272-59C8-BB708494DD95}"/>
          </ac:inkMkLst>
        </pc:inkChg>
      </pc:sldChg>
      <pc:sldChg chg="addSp modSp add mod">
        <pc:chgData name="Lea Schmutterer" userId="a26ff793-f566-45c7-a96a-22994c40bac1" providerId="ADAL" clId="{097E4D0B-69E4-9D4E-92DE-D10FEE76E561}" dt="2023-10-30T18:13:25.716" v="1207"/>
        <pc:sldMkLst>
          <pc:docMk/>
          <pc:sldMk cId="3187507482" sldId="268"/>
        </pc:sldMkLst>
        <pc:spChg chg="mod">
          <ac:chgData name="Lea Schmutterer" userId="a26ff793-f566-45c7-a96a-22994c40bac1" providerId="ADAL" clId="{097E4D0B-69E4-9D4E-92DE-D10FEE76E561}" dt="2023-10-30T17:50:22.858" v="892" actId="113"/>
          <ac:spMkLst>
            <pc:docMk/>
            <pc:sldMk cId="3187507482" sldId="268"/>
            <ac:spMk id="5" creationId="{69D359AA-D23E-DBC6-E9D9-753DAFBDE1CD}"/>
          </ac:spMkLst>
        </pc:spChg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3187507482" sldId="268"/>
            <ac:spMk id="6" creationId="{CE3EA215-9FDA-504F-A3C7-2D2B02950503}"/>
          </ac:spMkLst>
        </pc:spChg>
        <pc:picChg chg="mod">
          <ac:chgData name="Lea Schmutterer" userId="a26ff793-f566-45c7-a96a-22994c40bac1" providerId="ADAL" clId="{097E4D0B-69E4-9D4E-92DE-D10FEE76E561}" dt="2023-10-30T17:53:52.605" v="893" actId="1076"/>
          <ac:picMkLst>
            <pc:docMk/>
            <pc:sldMk cId="3187507482" sldId="268"/>
            <ac:picMk id="3" creationId="{51A27B00-DB03-204C-89B2-3F0165FCDC9D}"/>
          </ac:picMkLst>
        </pc:picChg>
        <pc:inkChg chg="mod">
          <ac:chgData name="Lea Schmutterer" userId="a26ff793-f566-45c7-a96a-22994c40bac1" providerId="ADAL" clId="{097E4D0B-69E4-9D4E-92DE-D10FEE76E561}" dt="2023-10-30T17:54:01.430" v="894" actId="1076"/>
          <ac:inkMkLst>
            <pc:docMk/>
            <pc:sldMk cId="3187507482" sldId="268"/>
            <ac:inkMk id="10" creationId="{D81EBC15-B545-241C-7C14-455503D00AFA}"/>
          </ac:inkMkLst>
        </pc:inkChg>
        <pc:inkChg chg="mod">
          <ac:chgData name="Lea Schmutterer" userId="a26ff793-f566-45c7-a96a-22994c40bac1" providerId="ADAL" clId="{097E4D0B-69E4-9D4E-92DE-D10FEE76E561}" dt="2023-10-30T17:54:05.095" v="895" actId="1076"/>
          <ac:inkMkLst>
            <pc:docMk/>
            <pc:sldMk cId="3187507482" sldId="268"/>
            <ac:inkMk id="11" creationId="{5D900B2C-8A12-C583-F892-AD7E31B93A33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12" creationId="{51126B46-E578-5DCE-9A4B-296DC9E9601A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13" creationId="{AD387168-350F-C636-194F-544B77B13196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14" creationId="{9DBC2821-6FE3-F1CD-4152-8C7E28CE47AF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15" creationId="{F69071B9-943B-21BD-231E-5A34454E0A59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17" creationId="{BAFA9399-F006-4ED5-FE10-894F470353D2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18" creationId="{3ABE2CCD-589E-9245-B5FD-78D0BEBB408D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19" creationId="{58AF0ACC-0409-4B0C-A8B0-7BAD1F6F49CB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20" creationId="{36A40ED0-9FAB-9CD5-4953-0A9E269BB489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21" creationId="{9B3F37A2-8009-34DC-224E-BE67F64937CD}"/>
          </ac:inkMkLst>
        </pc:inkChg>
        <pc:inkChg chg="mod">
          <ac:chgData name="Lea Schmutterer" userId="a26ff793-f566-45c7-a96a-22994c40bac1" providerId="ADAL" clId="{097E4D0B-69E4-9D4E-92DE-D10FEE76E561}" dt="2023-10-30T17:53:52.605" v="893" actId="1076"/>
          <ac:inkMkLst>
            <pc:docMk/>
            <pc:sldMk cId="3187507482" sldId="268"/>
            <ac:inkMk id="22" creationId="{9BEE013D-F2BC-C6D1-9A16-D9BAB541C21C}"/>
          </ac:inkMkLst>
        </pc:inkChg>
      </pc:sldChg>
      <pc:sldChg chg="addSp modSp add mod modNotesTx">
        <pc:chgData name="Lea Schmutterer" userId="a26ff793-f566-45c7-a96a-22994c40bac1" providerId="ADAL" clId="{097E4D0B-69E4-9D4E-92DE-D10FEE76E561}" dt="2023-10-30T18:13:25.716" v="1207"/>
        <pc:sldMkLst>
          <pc:docMk/>
          <pc:sldMk cId="145492452" sldId="269"/>
        </pc:sldMkLst>
        <pc:spChg chg="mod">
          <ac:chgData name="Lea Schmutterer" userId="a26ff793-f566-45c7-a96a-22994c40bac1" providerId="ADAL" clId="{097E4D0B-69E4-9D4E-92DE-D10FEE76E561}" dt="2023-10-30T17:57:53.216" v="1022" actId="207"/>
          <ac:spMkLst>
            <pc:docMk/>
            <pc:sldMk cId="145492452" sldId="269"/>
            <ac:spMk id="5" creationId="{69D359AA-D23E-DBC6-E9D9-753DAFBDE1CD}"/>
          </ac:spMkLst>
        </pc:spChg>
        <pc:spChg chg="add mod">
          <ac:chgData name="Lea Schmutterer" userId="a26ff793-f566-45c7-a96a-22994c40bac1" providerId="ADAL" clId="{097E4D0B-69E4-9D4E-92DE-D10FEE76E561}" dt="2023-10-30T18:13:25.716" v="1207"/>
          <ac:spMkLst>
            <pc:docMk/>
            <pc:sldMk cId="145492452" sldId="269"/>
            <ac:spMk id="13" creationId="{D302DA9C-39D8-DE34-DCB8-D87A1E2FF768}"/>
          </ac:spMkLst>
        </pc:spChg>
        <pc:inkChg chg="mod">
          <ac:chgData name="Lea Schmutterer" userId="a26ff793-f566-45c7-a96a-22994c40bac1" providerId="ADAL" clId="{097E4D0B-69E4-9D4E-92DE-D10FEE76E561}" dt="2023-10-30T18:00:01.334" v="1023" actId="1076"/>
          <ac:inkMkLst>
            <pc:docMk/>
            <pc:sldMk cId="145492452" sldId="269"/>
            <ac:inkMk id="20" creationId="{B6A85791-8D35-0264-98A1-29ABA24215FA}"/>
          </ac:inkMkLst>
        </pc:inkChg>
        <pc:inkChg chg="mod">
          <ac:chgData name="Lea Schmutterer" userId="a26ff793-f566-45c7-a96a-22994c40bac1" providerId="ADAL" clId="{097E4D0B-69E4-9D4E-92DE-D10FEE76E561}" dt="2023-10-30T18:00:51.354" v="1066" actId="1076"/>
          <ac:inkMkLst>
            <pc:docMk/>
            <pc:sldMk cId="145492452" sldId="269"/>
            <ac:inkMk id="25" creationId="{E7E423D2-51C1-96F3-A360-4768EFF58C70}"/>
          </ac:inkMkLst>
        </pc:inkChg>
      </pc:sldChg>
    </pc:docChg>
  </pc:docChgLst>
  <pc:docChgLst>
    <pc:chgData name="Lea Schmutterer" userId="S::lea.schmutterer@stud.uni-bamberg.de::a26ff793-f566-45c7-a96a-22994c40bac1" providerId="AD" clId="Web-{15A3CD30-4148-7045-0D8E-45D406760AC2}"/>
    <pc:docChg chg="modSld">
      <pc:chgData name="Lea Schmutterer" userId="S::lea.schmutterer@stud.uni-bamberg.de::a26ff793-f566-45c7-a96a-22994c40bac1" providerId="AD" clId="Web-{15A3CD30-4148-7045-0D8E-45D406760AC2}" dt="2023-11-26T18:37:02.962" v="15" actId="20577"/>
      <pc:docMkLst>
        <pc:docMk/>
      </pc:docMkLst>
      <pc:sldChg chg="addAnim delAnim modAnim">
        <pc:chgData name="Lea Schmutterer" userId="S::lea.schmutterer@stud.uni-bamberg.de::a26ff793-f566-45c7-a96a-22994c40bac1" providerId="AD" clId="Web-{15A3CD30-4148-7045-0D8E-45D406760AC2}" dt="2023-11-26T18:35:54.366" v="12"/>
        <pc:sldMkLst>
          <pc:docMk/>
          <pc:sldMk cId="885948162" sldId="265"/>
        </pc:sldMkLst>
      </pc:sldChg>
      <pc:sldChg chg="modSp">
        <pc:chgData name="Lea Schmutterer" userId="S::lea.schmutterer@stud.uni-bamberg.de::a26ff793-f566-45c7-a96a-22994c40bac1" providerId="AD" clId="Web-{15A3CD30-4148-7045-0D8E-45D406760AC2}" dt="2023-11-26T18:37:02.962" v="15" actId="20577"/>
        <pc:sldMkLst>
          <pc:docMk/>
          <pc:sldMk cId="1360678024" sldId="270"/>
        </pc:sldMkLst>
        <pc:spChg chg="mod">
          <ac:chgData name="Lea Schmutterer" userId="S::lea.schmutterer@stud.uni-bamberg.de::a26ff793-f566-45c7-a96a-22994c40bac1" providerId="AD" clId="Web-{15A3CD30-4148-7045-0D8E-45D406760AC2}" dt="2023-11-26T18:37:02.962" v="15" actId="20577"/>
          <ac:spMkLst>
            <pc:docMk/>
            <pc:sldMk cId="1360678024" sldId="270"/>
            <ac:spMk id="5" creationId="{69D359AA-D23E-DBC6-E9D9-753DAFBDE1CD}"/>
          </ac:spMkLst>
        </pc:spChg>
      </pc:sldChg>
    </pc:docChg>
  </pc:docChgLst>
  <pc:docChgLst>
    <pc:chgData name="Lea Schmutterer" userId="a26ff793-f566-45c7-a96a-22994c40bac1" providerId="ADAL" clId="{32E2E9A6-9C7C-8945-B602-B326A7D46B5A}"/>
    <pc:docChg chg="undo redo custSel modSld">
      <pc:chgData name="Lea Schmutterer" userId="a26ff793-f566-45c7-a96a-22994c40bac1" providerId="ADAL" clId="{32E2E9A6-9C7C-8945-B602-B326A7D46B5A}" dt="2023-10-31T09:21:51.693" v="126" actId="20577"/>
      <pc:docMkLst>
        <pc:docMk/>
      </pc:docMkLst>
      <pc:sldChg chg="modSp">
        <pc:chgData name="Lea Schmutterer" userId="a26ff793-f566-45c7-a96a-22994c40bac1" providerId="ADAL" clId="{32E2E9A6-9C7C-8945-B602-B326A7D46B5A}" dt="2023-10-31T09:21:51.693" v="126" actId="20577"/>
        <pc:sldMkLst>
          <pc:docMk/>
          <pc:sldMk cId="1986886920" sldId="262"/>
        </pc:sldMkLst>
        <pc:spChg chg="mod">
          <ac:chgData name="Lea Schmutterer" userId="a26ff793-f566-45c7-a96a-22994c40bac1" providerId="ADAL" clId="{32E2E9A6-9C7C-8945-B602-B326A7D46B5A}" dt="2023-10-31T09:21:51.693" v="126" actId="20577"/>
          <ac:spMkLst>
            <pc:docMk/>
            <pc:sldMk cId="1986886920" sldId="262"/>
            <ac:spMk id="5" creationId="{69D359AA-D23E-DBC6-E9D9-753DAFBDE1CD}"/>
          </ac:spMkLst>
        </pc:spChg>
      </pc:sldChg>
      <pc:sldChg chg="addSp delSp">
        <pc:chgData name="Lea Schmutterer" userId="a26ff793-f566-45c7-a96a-22994c40bac1" providerId="ADAL" clId="{32E2E9A6-9C7C-8945-B602-B326A7D46B5A}" dt="2023-10-30T17:13:12.437" v="17"/>
        <pc:sldMkLst>
          <pc:docMk/>
          <pc:sldMk cId="3850749804" sldId="263"/>
        </pc:sldMkLst>
        <pc:inkChg chg="add del">
          <ac:chgData name="Lea Schmutterer" userId="a26ff793-f566-45c7-a96a-22994c40bac1" providerId="ADAL" clId="{32E2E9A6-9C7C-8945-B602-B326A7D46B5A}" dt="2023-10-30T17:11:49.938" v="1"/>
          <ac:inkMkLst>
            <pc:docMk/>
            <pc:sldMk cId="3850749804" sldId="263"/>
            <ac:inkMk id="4" creationId="{ED9E9BC0-7B09-4E92-5197-2DD6366554D3}"/>
          </ac:inkMkLst>
        </pc:inkChg>
        <pc:inkChg chg="add del">
          <ac:chgData name="Lea Schmutterer" userId="a26ff793-f566-45c7-a96a-22994c40bac1" providerId="ADAL" clId="{32E2E9A6-9C7C-8945-B602-B326A7D46B5A}" dt="2023-10-30T17:12:11.572" v="5"/>
          <ac:inkMkLst>
            <pc:docMk/>
            <pc:sldMk cId="3850749804" sldId="263"/>
            <ac:inkMk id="6" creationId="{979543C1-BF2E-309A-FF5F-457B0D5A0590}"/>
          </ac:inkMkLst>
        </pc:inkChg>
        <pc:inkChg chg="add del">
          <ac:chgData name="Lea Schmutterer" userId="a26ff793-f566-45c7-a96a-22994c40bac1" providerId="ADAL" clId="{32E2E9A6-9C7C-8945-B602-B326A7D46B5A}" dt="2023-10-30T17:12:11.306" v="4"/>
          <ac:inkMkLst>
            <pc:docMk/>
            <pc:sldMk cId="3850749804" sldId="263"/>
            <ac:inkMk id="7" creationId="{082802A3-2E33-010C-AC49-024E4402139C}"/>
          </ac:inkMkLst>
        </pc:inkChg>
        <pc:inkChg chg="add del">
          <ac:chgData name="Lea Schmutterer" userId="a26ff793-f566-45c7-a96a-22994c40bac1" providerId="ADAL" clId="{32E2E9A6-9C7C-8945-B602-B326A7D46B5A}" dt="2023-10-30T17:12:34.266" v="7"/>
          <ac:inkMkLst>
            <pc:docMk/>
            <pc:sldMk cId="3850749804" sldId="263"/>
            <ac:inkMk id="8" creationId="{831F5A5D-7C76-102A-F88A-C529A41C56E4}"/>
          </ac:inkMkLst>
        </pc:inkChg>
        <pc:inkChg chg="add">
          <ac:chgData name="Lea Schmutterer" userId="a26ff793-f566-45c7-a96a-22994c40bac1" providerId="ADAL" clId="{32E2E9A6-9C7C-8945-B602-B326A7D46B5A}" dt="2023-10-30T17:12:35.669" v="8"/>
          <ac:inkMkLst>
            <pc:docMk/>
            <pc:sldMk cId="3850749804" sldId="263"/>
            <ac:inkMk id="9" creationId="{82015379-C5BA-AAB7-94E8-E93F4264FB6C}"/>
          </ac:inkMkLst>
        </pc:inkChg>
        <pc:inkChg chg="add del">
          <ac:chgData name="Lea Schmutterer" userId="a26ff793-f566-45c7-a96a-22994c40bac1" providerId="ADAL" clId="{32E2E9A6-9C7C-8945-B602-B326A7D46B5A}" dt="2023-10-30T17:12:40.280" v="10"/>
          <ac:inkMkLst>
            <pc:docMk/>
            <pc:sldMk cId="3850749804" sldId="263"/>
            <ac:inkMk id="10" creationId="{4E6EAEDD-073B-F8E8-0E15-D54354405C41}"/>
          </ac:inkMkLst>
        </pc:inkChg>
        <pc:inkChg chg="add">
          <ac:chgData name="Lea Schmutterer" userId="a26ff793-f566-45c7-a96a-22994c40bac1" providerId="ADAL" clId="{32E2E9A6-9C7C-8945-B602-B326A7D46B5A}" dt="2023-10-30T17:12:42.963" v="11"/>
          <ac:inkMkLst>
            <pc:docMk/>
            <pc:sldMk cId="3850749804" sldId="263"/>
            <ac:inkMk id="11" creationId="{2086351D-EA25-FE4C-C05E-9B15B0CAD305}"/>
          </ac:inkMkLst>
        </pc:inkChg>
        <pc:inkChg chg="add">
          <ac:chgData name="Lea Schmutterer" userId="a26ff793-f566-45c7-a96a-22994c40bac1" providerId="ADAL" clId="{32E2E9A6-9C7C-8945-B602-B326A7D46B5A}" dt="2023-10-30T17:13:03.735" v="12"/>
          <ac:inkMkLst>
            <pc:docMk/>
            <pc:sldMk cId="3850749804" sldId="263"/>
            <ac:inkMk id="12" creationId="{7F7D6934-102A-3C5B-16F3-D5D4D6CD95BC}"/>
          </ac:inkMkLst>
        </pc:inkChg>
        <pc:inkChg chg="add">
          <ac:chgData name="Lea Schmutterer" userId="a26ff793-f566-45c7-a96a-22994c40bac1" providerId="ADAL" clId="{32E2E9A6-9C7C-8945-B602-B326A7D46B5A}" dt="2023-10-30T17:13:05.544" v="13"/>
          <ac:inkMkLst>
            <pc:docMk/>
            <pc:sldMk cId="3850749804" sldId="263"/>
            <ac:inkMk id="13" creationId="{A7B5988D-7C1C-662D-C6DD-218763CB2EF4}"/>
          </ac:inkMkLst>
        </pc:inkChg>
        <pc:inkChg chg="add">
          <ac:chgData name="Lea Schmutterer" userId="a26ff793-f566-45c7-a96a-22994c40bac1" providerId="ADAL" clId="{32E2E9A6-9C7C-8945-B602-B326A7D46B5A}" dt="2023-10-30T17:13:08.121" v="14"/>
          <ac:inkMkLst>
            <pc:docMk/>
            <pc:sldMk cId="3850749804" sldId="263"/>
            <ac:inkMk id="14" creationId="{0B4C3F82-3B02-A9DD-D5EC-4C4345D9AFD3}"/>
          </ac:inkMkLst>
        </pc:inkChg>
        <pc:inkChg chg="add">
          <ac:chgData name="Lea Schmutterer" userId="a26ff793-f566-45c7-a96a-22994c40bac1" providerId="ADAL" clId="{32E2E9A6-9C7C-8945-B602-B326A7D46B5A}" dt="2023-10-30T17:13:09.704" v="15"/>
          <ac:inkMkLst>
            <pc:docMk/>
            <pc:sldMk cId="3850749804" sldId="263"/>
            <ac:inkMk id="15" creationId="{420FF302-D5D3-2FE4-F252-D31ECEA3B45C}"/>
          </ac:inkMkLst>
        </pc:inkChg>
        <pc:inkChg chg="add">
          <ac:chgData name="Lea Schmutterer" userId="a26ff793-f566-45c7-a96a-22994c40bac1" providerId="ADAL" clId="{32E2E9A6-9C7C-8945-B602-B326A7D46B5A}" dt="2023-10-30T17:13:11.172" v="16"/>
          <ac:inkMkLst>
            <pc:docMk/>
            <pc:sldMk cId="3850749804" sldId="263"/>
            <ac:inkMk id="16" creationId="{EC056D64-9933-9548-85E2-9E325F3F7002}"/>
          </ac:inkMkLst>
        </pc:inkChg>
        <pc:inkChg chg="add">
          <ac:chgData name="Lea Schmutterer" userId="a26ff793-f566-45c7-a96a-22994c40bac1" providerId="ADAL" clId="{32E2E9A6-9C7C-8945-B602-B326A7D46B5A}" dt="2023-10-30T17:13:12.437" v="17"/>
          <ac:inkMkLst>
            <pc:docMk/>
            <pc:sldMk cId="3850749804" sldId="263"/>
            <ac:inkMk id="17" creationId="{31907A5C-2F57-6A83-2A22-D1D525A06515}"/>
          </ac:inkMkLst>
        </pc:inkChg>
      </pc:sldChg>
      <pc:sldChg chg="addSp delSp">
        <pc:chgData name="Lea Schmutterer" userId="a26ff793-f566-45c7-a96a-22994c40bac1" providerId="ADAL" clId="{32E2E9A6-9C7C-8945-B602-B326A7D46B5A}" dt="2023-10-30T17:17:57.301" v="27"/>
        <pc:sldMkLst>
          <pc:docMk/>
          <pc:sldMk cId="1247999123" sldId="264"/>
        </pc:sldMkLst>
        <pc:inkChg chg="add del">
          <ac:chgData name="Lea Schmutterer" userId="a26ff793-f566-45c7-a96a-22994c40bac1" providerId="ADAL" clId="{32E2E9A6-9C7C-8945-B602-B326A7D46B5A}" dt="2023-10-30T17:17:27.946" v="19"/>
          <ac:inkMkLst>
            <pc:docMk/>
            <pc:sldMk cId="1247999123" sldId="264"/>
            <ac:inkMk id="4" creationId="{17DC5365-4F84-EE33-6E0A-910A6DE1FA7D}"/>
          </ac:inkMkLst>
        </pc:inkChg>
        <pc:inkChg chg="add del">
          <ac:chgData name="Lea Schmutterer" userId="a26ff793-f566-45c7-a96a-22994c40bac1" providerId="ADAL" clId="{32E2E9A6-9C7C-8945-B602-B326A7D46B5A}" dt="2023-10-30T17:17:41.122" v="21"/>
          <ac:inkMkLst>
            <pc:docMk/>
            <pc:sldMk cId="1247999123" sldId="264"/>
            <ac:inkMk id="6" creationId="{FA087404-D5B9-2E82-E099-1E37FC11171A}"/>
          </ac:inkMkLst>
        </pc:inkChg>
        <pc:inkChg chg="add del">
          <ac:chgData name="Lea Schmutterer" userId="a26ff793-f566-45c7-a96a-22994c40bac1" providerId="ADAL" clId="{32E2E9A6-9C7C-8945-B602-B326A7D46B5A}" dt="2023-10-30T17:17:44.638" v="23"/>
          <ac:inkMkLst>
            <pc:docMk/>
            <pc:sldMk cId="1247999123" sldId="264"/>
            <ac:inkMk id="7" creationId="{ECF016AF-2140-D8EE-FF1A-0C0D5E8A8B5A}"/>
          </ac:inkMkLst>
        </pc:inkChg>
        <pc:inkChg chg="add del">
          <ac:chgData name="Lea Schmutterer" userId="a26ff793-f566-45c7-a96a-22994c40bac1" providerId="ADAL" clId="{32E2E9A6-9C7C-8945-B602-B326A7D46B5A}" dt="2023-10-30T17:17:52.929" v="26"/>
          <ac:inkMkLst>
            <pc:docMk/>
            <pc:sldMk cId="1247999123" sldId="264"/>
            <ac:inkMk id="8" creationId="{180409B9-1F21-D52B-94AA-6CCEC1F5BF4E}"/>
          </ac:inkMkLst>
        </pc:inkChg>
        <pc:inkChg chg="add del">
          <ac:chgData name="Lea Schmutterer" userId="a26ff793-f566-45c7-a96a-22994c40bac1" providerId="ADAL" clId="{32E2E9A6-9C7C-8945-B602-B326A7D46B5A}" dt="2023-10-30T17:17:52.929" v="26"/>
          <ac:inkMkLst>
            <pc:docMk/>
            <pc:sldMk cId="1247999123" sldId="264"/>
            <ac:inkMk id="9" creationId="{A13CDAC1-ADF3-B8F6-DF89-F9CC96A650C9}"/>
          </ac:inkMkLst>
        </pc:inkChg>
        <pc:inkChg chg="add reco">
          <ac:chgData name="Lea Schmutterer" userId="a26ff793-f566-45c7-a96a-22994c40bac1" providerId="ADAL" clId="{32E2E9A6-9C7C-8945-B602-B326A7D46B5A}" dt="2023-10-30T17:17:52.929" v="26"/>
          <ac:inkMkLst>
            <pc:docMk/>
            <pc:sldMk cId="1247999123" sldId="264"/>
            <ac:inkMk id="10" creationId="{5B15D3A7-43C3-3174-8C92-20C6639765FE}"/>
          </ac:inkMkLst>
        </pc:inkChg>
        <pc:inkChg chg="add">
          <ac:chgData name="Lea Schmutterer" userId="a26ff793-f566-45c7-a96a-22994c40bac1" providerId="ADAL" clId="{32E2E9A6-9C7C-8945-B602-B326A7D46B5A}" dt="2023-10-30T17:17:57.301" v="27"/>
          <ac:inkMkLst>
            <pc:docMk/>
            <pc:sldMk cId="1247999123" sldId="264"/>
            <ac:inkMk id="11" creationId="{F639C43F-AEE3-090D-3EEB-3691DC49C2C0}"/>
          </ac:inkMkLst>
        </pc:inkChg>
      </pc:sldChg>
      <pc:sldChg chg="addSp">
        <pc:chgData name="Lea Schmutterer" userId="a26ff793-f566-45c7-a96a-22994c40bac1" providerId="ADAL" clId="{32E2E9A6-9C7C-8945-B602-B326A7D46B5A}" dt="2023-10-30T17:26:16.154" v="38"/>
        <pc:sldMkLst>
          <pc:docMk/>
          <pc:sldMk cId="885948162" sldId="265"/>
        </pc:sldMkLst>
        <pc:inkChg chg="add">
          <ac:chgData name="Lea Schmutterer" userId="a26ff793-f566-45c7-a96a-22994c40bac1" providerId="ADAL" clId="{32E2E9A6-9C7C-8945-B602-B326A7D46B5A}" dt="2023-10-30T17:22:47.122" v="28"/>
          <ac:inkMkLst>
            <pc:docMk/>
            <pc:sldMk cId="885948162" sldId="265"/>
            <ac:inkMk id="4" creationId="{733BDF07-9B54-F643-0AC5-D17231475F6C}"/>
          </ac:inkMkLst>
        </pc:inkChg>
        <pc:inkChg chg="add">
          <ac:chgData name="Lea Schmutterer" userId="a26ff793-f566-45c7-a96a-22994c40bac1" providerId="ADAL" clId="{32E2E9A6-9C7C-8945-B602-B326A7D46B5A}" dt="2023-10-30T17:22:49.154" v="29"/>
          <ac:inkMkLst>
            <pc:docMk/>
            <pc:sldMk cId="885948162" sldId="265"/>
            <ac:inkMk id="6" creationId="{0401BBBF-66DE-1169-8499-EEF0CB7F079A}"/>
          </ac:inkMkLst>
        </pc:inkChg>
        <pc:inkChg chg="add">
          <ac:chgData name="Lea Schmutterer" userId="a26ff793-f566-45c7-a96a-22994c40bac1" providerId="ADAL" clId="{32E2E9A6-9C7C-8945-B602-B326A7D46B5A}" dt="2023-10-30T17:25:07.542" v="30"/>
          <ac:inkMkLst>
            <pc:docMk/>
            <pc:sldMk cId="885948162" sldId="265"/>
            <ac:inkMk id="7" creationId="{BC963403-3CF5-4CDC-5482-5D5FDE9E8C37}"/>
          </ac:inkMkLst>
        </pc:inkChg>
        <pc:inkChg chg="add">
          <ac:chgData name="Lea Schmutterer" userId="a26ff793-f566-45c7-a96a-22994c40bac1" providerId="ADAL" clId="{32E2E9A6-9C7C-8945-B602-B326A7D46B5A}" dt="2023-10-30T17:25:14.306" v="31"/>
          <ac:inkMkLst>
            <pc:docMk/>
            <pc:sldMk cId="885948162" sldId="265"/>
            <ac:inkMk id="8" creationId="{66CAA436-ECCC-EBC0-F3D5-3E016EC109E0}"/>
          </ac:inkMkLst>
        </pc:inkChg>
        <pc:inkChg chg="add">
          <ac:chgData name="Lea Schmutterer" userId="a26ff793-f566-45c7-a96a-22994c40bac1" providerId="ADAL" clId="{32E2E9A6-9C7C-8945-B602-B326A7D46B5A}" dt="2023-10-30T17:25:22.403" v="32"/>
          <ac:inkMkLst>
            <pc:docMk/>
            <pc:sldMk cId="885948162" sldId="265"/>
            <ac:inkMk id="9" creationId="{9B382021-5F15-C8AB-152D-DF30ED80B36A}"/>
          </ac:inkMkLst>
        </pc:inkChg>
        <pc:inkChg chg="add">
          <ac:chgData name="Lea Schmutterer" userId="a26ff793-f566-45c7-a96a-22994c40bac1" providerId="ADAL" clId="{32E2E9A6-9C7C-8945-B602-B326A7D46B5A}" dt="2023-10-30T17:25:23.686" v="33"/>
          <ac:inkMkLst>
            <pc:docMk/>
            <pc:sldMk cId="885948162" sldId="265"/>
            <ac:inkMk id="12" creationId="{4E7F39D6-4501-0124-3DC7-31B58FB234C5}"/>
          </ac:inkMkLst>
        </pc:inkChg>
        <pc:inkChg chg="add">
          <ac:chgData name="Lea Schmutterer" userId="a26ff793-f566-45c7-a96a-22994c40bac1" providerId="ADAL" clId="{32E2E9A6-9C7C-8945-B602-B326A7D46B5A}" dt="2023-10-30T17:25:46.847" v="34"/>
          <ac:inkMkLst>
            <pc:docMk/>
            <pc:sldMk cId="885948162" sldId="265"/>
            <ac:inkMk id="13" creationId="{7F53D782-FD46-7D92-B1C3-68E2E0BDBEC4}"/>
          </ac:inkMkLst>
        </pc:inkChg>
        <pc:inkChg chg="add">
          <ac:chgData name="Lea Schmutterer" userId="a26ff793-f566-45c7-a96a-22994c40bac1" providerId="ADAL" clId="{32E2E9A6-9C7C-8945-B602-B326A7D46B5A}" dt="2023-10-30T17:25:47.808" v="35"/>
          <ac:inkMkLst>
            <pc:docMk/>
            <pc:sldMk cId="885948162" sldId="265"/>
            <ac:inkMk id="14" creationId="{AD08B53A-F080-2B4B-0D5E-179918137D60}"/>
          </ac:inkMkLst>
        </pc:inkChg>
        <pc:inkChg chg="add">
          <ac:chgData name="Lea Schmutterer" userId="a26ff793-f566-45c7-a96a-22994c40bac1" providerId="ADAL" clId="{32E2E9A6-9C7C-8945-B602-B326A7D46B5A}" dt="2023-10-30T17:25:52.328" v="36"/>
          <ac:inkMkLst>
            <pc:docMk/>
            <pc:sldMk cId="885948162" sldId="265"/>
            <ac:inkMk id="15" creationId="{D506EC76-B75F-7171-58C1-A9E05DB8650F}"/>
          </ac:inkMkLst>
        </pc:inkChg>
        <pc:inkChg chg="add">
          <ac:chgData name="Lea Schmutterer" userId="a26ff793-f566-45c7-a96a-22994c40bac1" providerId="ADAL" clId="{32E2E9A6-9C7C-8945-B602-B326A7D46B5A}" dt="2023-10-30T17:25:57.575" v="37"/>
          <ac:inkMkLst>
            <pc:docMk/>
            <pc:sldMk cId="885948162" sldId="265"/>
            <ac:inkMk id="16" creationId="{48B5950E-7205-DD05-7D43-97084D746915}"/>
          </ac:inkMkLst>
        </pc:inkChg>
        <pc:inkChg chg="add">
          <ac:chgData name="Lea Schmutterer" userId="a26ff793-f566-45c7-a96a-22994c40bac1" providerId="ADAL" clId="{32E2E9A6-9C7C-8945-B602-B326A7D46B5A}" dt="2023-10-30T17:26:16.154" v="38"/>
          <ac:inkMkLst>
            <pc:docMk/>
            <pc:sldMk cId="885948162" sldId="265"/>
            <ac:inkMk id="17" creationId="{27557A46-5F8A-4991-E70F-2BD3D5239DA3}"/>
          </ac:inkMkLst>
        </pc:inkChg>
      </pc:sldChg>
      <pc:sldChg chg="addSp delSp">
        <pc:chgData name="Lea Schmutterer" userId="a26ff793-f566-45c7-a96a-22994c40bac1" providerId="ADAL" clId="{32E2E9A6-9C7C-8945-B602-B326A7D46B5A}" dt="2023-10-30T17:48:01.703" v="48"/>
        <pc:sldMkLst>
          <pc:docMk/>
          <pc:sldMk cId="977287275" sldId="267"/>
        </pc:sldMkLst>
        <pc:inkChg chg="add">
          <ac:chgData name="Lea Schmutterer" userId="a26ff793-f566-45c7-a96a-22994c40bac1" providerId="ADAL" clId="{32E2E9A6-9C7C-8945-B602-B326A7D46B5A}" dt="2023-10-30T17:47:42.108" v="43"/>
          <ac:inkMkLst>
            <pc:docMk/>
            <pc:sldMk cId="977287275" sldId="267"/>
            <ac:inkMk id="4" creationId="{1F8C1B6E-14B8-8272-59C8-BB708494DD95}"/>
          </ac:inkMkLst>
        </pc:inkChg>
        <pc:inkChg chg="add del">
          <ac:chgData name="Lea Schmutterer" userId="a26ff793-f566-45c7-a96a-22994c40bac1" providerId="ADAL" clId="{32E2E9A6-9C7C-8945-B602-B326A7D46B5A}" dt="2023-10-30T17:47:48.140" v="45"/>
          <ac:inkMkLst>
            <pc:docMk/>
            <pc:sldMk cId="977287275" sldId="267"/>
            <ac:inkMk id="6" creationId="{6A473107-8C8D-6CAF-0E6E-46D64723B5BC}"/>
          </ac:inkMkLst>
        </pc:inkChg>
        <pc:inkChg chg="add del">
          <ac:chgData name="Lea Schmutterer" userId="a26ff793-f566-45c7-a96a-22994c40bac1" providerId="ADAL" clId="{32E2E9A6-9C7C-8945-B602-B326A7D46B5A}" dt="2023-10-30T17:47:59.041" v="47"/>
          <ac:inkMkLst>
            <pc:docMk/>
            <pc:sldMk cId="977287275" sldId="267"/>
            <ac:inkMk id="7" creationId="{E56EA8D1-A018-43D1-098D-C3235572F9CD}"/>
          </ac:inkMkLst>
        </pc:inkChg>
        <pc:inkChg chg="add">
          <ac:chgData name="Lea Schmutterer" userId="a26ff793-f566-45c7-a96a-22994c40bac1" providerId="ADAL" clId="{32E2E9A6-9C7C-8945-B602-B326A7D46B5A}" dt="2023-10-30T17:48:01.703" v="48"/>
          <ac:inkMkLst>
            <pc:docMk/>
            <pc:sldMk cId="977287275" sldId="267"/>
            <ac:inkMk id="8" creationId="{0E25F759-4211-EE17-9B78-3A6857A4B056}"/>
          </ac:inkMkLst>
        </pc:inkChg>
      </pc:sldChg>
      <pc:sldChg chg="addSp delSp modSp">
        <pc:chgData name="Lea Schmutterer" userId="a26ff793-f566-45c7-a96a-22994c40bac1" providerId="ADAL" clId="{32E2E9A6-9C7C-8945-B602-B326A7D46B5A}" dt="2023-10-30T17:55:08.944" v="85"/>
        <pc:sldMkLst>
          <pc:docMk/>
          <pc:sldMk cId="3187507482" sldId="268"/>
        </pc:sldMkLst>
        <pc:picChg chg="mod">
          <ac:chgData name="Lea Schmutterer" userId="a26ff793-f566-45c7-a96a-22994c40bac1" providerId="ADAL" clId="{32E2E9A6-9C7C-8945-B602-B326A7D46B5A}" dt="2023-10-30T17:51:23.488" v="57" actId="1076"/>
          <ac:picMkLst>
            <pc:docMk/>
            <pc:sldMk cId="3187507482" sldId="268"/>
            <ac:picMk id="3" creationId="{51A27B00-DB03-204C-89B2-3F0165FCDC9D}"/>
          </ac:picMkLst>
        </pc:picChg>
        <pc:inkChg chg="add del">
          <ac:chgData name="Lea Schmutterer" userId="a26ff793-f566-45c7-a96a-22994c40bac1" providerId="ADAL" clId="{32E2E9A6-9C7C-8945-B602-B326A7D46B5A}" dt="2023-10-30T17:47:37.629" v="41"/>
          <ac:inkMkLst>
            <pc:docMk/>
            <pc:sldMk cId="3187507482" sldId="268"/>
            <ac:inkMk id="4" creationId="{99A77149-BE76-7C20-FAE9-3AE50C556A5B}"/>
          </ac:inkMkLst>
        </pc:inkChg>
        <pc:inkChg chg="add">
          <ac:chgData name="Lea Schmutterer" userId="a26ff793-f566-45c7-a96a-22994c40bac1" providerId="ADAL" clId="{32E2E9A6-9C7C-8945-B602-B326A7D46B5A}" dt="2023-10-30T17:54:18.027" v="78"/>
          <ac:inkMkLst>
            <pc:docMk/>
            <pc:sldMk cId="3187507482" sldId="268"/>
            <ac:inkMk id="4" creationId="{C07E9878-513E-F150-8AEF-69B032C48F7B}"/>
          </ac:inkMkLst>
        </pc:inkChg>
        <pc:inkChg chg="add del">
          <ac:chgData name="Lea Schmutterer" userId="a26ff793-f566-45c7-a96a-22994c40bac1" providerId="ADAL" clId="{32E2E9A6-9C7C-8945-B602-B326A7D46B5A}" dt="2023-10-30T17:54:40.820" v="80"/>
          <ac:inkMkLst>
            <pc:docMk/>
            <pc:sldMk cId="3187507482" sldId="268"/>
            <ac:inkMk id="6" creationId="{7278E063-FE0A-955D-0451-440399188B17}"/>
          </ac:inkMkLst>
        </pc:inkChg>
        <pc:inkChg chg="add del">
          <ac:chgData name="Lea Schmutterer" userId="a26ff793-f566-45c7-a96a-22994c40bac1" providerId="ADAL" clId="{32E2E9A6-9C7C-8945-B602-B326A7D46B5A}" dt="2023-10-30T17:47:38.223" v="42"/>
          <ac:inkMkLst>
            <pc:docMk/>
            <pc:sldMk cId="3187507482" sldId="268"/>
            <ac:inkMk id="6" creationId="{B1ABFE16-DFDE-D45B-4160-20A7E7A3B756}"/>
          </ac:inkMkLst>
        </pc:inkChg>
        <pc:inkChg chg="add del">
          <ac:chgData name="Lea Schmutterer" userId="a26ff793-f566-45c7-a96a-22994c40bac1" providerId="ADAL" clId="{32E2E9A6-9C7C-8945-B602-B326A7D46B5A}" dt="2023-10-30T17:50:35.682" v="50"/>
          <ac:inkMkLst>
            <pc:docMk/>
            <pc:sldMk cId="3187507482" sldId="268"/>
            <ac:inkMk id="7" creationId="{03986847-60C9-FD61-68B0-D19CB16B1729}"/>
          </ac:inkMkLst>
        </pc:inkChg>
        <pc:inkChg chg="add">
          <ac:chgData name="Lea Schmutterer" userId="a26ff793-f566-45c7-a96a-22994c40bac1" providerId="ADAL" clId="{32E2E9A6-9C7C-8945-B602-B326A7D46B5A}" dt="2023-10-30T17:54:43.052" v="81"/>
          <ac:inkMkLst>
            <pc:docMk/>
            <pc:sldMk cId="3187507482" sldId="268"/>
            <ac:inkMk id="7" creationId="{D4EE3B62-4D60-D7B2-2D8B-C14010F22528}"/>
          </ac:inkMkLst>
        </pc:inkChg>
        <pc:inkChg chg="add">
          <ac:chgData name="Lea Schmutterer" userId="a26ff793-f566-45c7-a96a-22994c40bac1" providerId="ADAL" clId="{32E2E9A6-9C7C-8945-B602-B326A7D46B5A}" dt="2023-10-30T17:54:46.473" v="82"/>
          <ac:inkMkLst>
            <pc:docMk/>
            <pc:sldMk cId="3187507482" sldId="268"/>
            <ac:inkMk id="8" creationId="{1780D01F-45F9-2EAC-A44C-544828A07971}"/>
          </ac:inkMkLst>
        </pc:inkChg>
        <pc:inkChg chg="add del">
          <ac:chgData name="Lea Schmutterer" userId="a26ff793-f566-45c7-a96a-22994c40bac1" providerId="ADAL" clId="{32E2E9A6-9C7C-8945-B602-B326A7D46B5A}" dt="2023-10-30T17:50:43.731" v="52"/>
          <ac:inkMkLst>
            <pc:docMk/>
            <pc:sldMk cId="3187507482" sldId="268"/>
            <ac:inkMk id="8" creationId="{8496DE9A-391F-77F3-3F65-4D93F049D904}"/>
          </ac:inkMkLst>
        </pc:inkChg>
        <pc:inkChg chg="add">
          <ac:chgData name="Lea Schmutterer" userId="a26ff793-f566-45c7-a96a-22994c40bac1" providerId="ADAL" clId="{32E2E9A6-9C7C-8945-B602-B326A7D46B5A}" dt="2023-10-30T17:55:04.946" v="83"/>
          <ac:inkMkLst>
            <pc:docMk/>
            <pc:sldMk cId="3187507482" sldId="268"/>
            <ac:inkMk id="9" creationId="{42204CAE-5E88-D144-322C-D1CD56C0380F}"/>
          </ac:inkMkLst>
        </pc:inkChg>
        <pc:inkChg chg="add del">
          <ac:chgData name="Lea Schmutterer" userId="a26ff793-f566-45c7-a96a-22994c40bac1" providerId="ADAL" clId="{32E2E9A6-9C7C-8945-B602-B326A7D46B5A}" dt="2023-10-30T17:50:47.278" v="54"/>
          <ac:inkMkLst>
            <pc:docMk/>
            <pc:sldMk cId="3187507482" sldId="268"/>
            <ac:inkMk id="9" creationId="{929CD272-83B6-A4EB-57FE-9F0A8D068CC8}"/>
          </ac:inkMkLst>
        </pc:inkChg>
        <pc:inkChg chg="add">
          <ac:chgData name="Lea Schmutterer" userId="a26ff793-f566-45c7-a96a-22994c40bac1" providerId="ADAL" clId="{32E2E9A6-9C7C-8945-B602-B326A7D46B5A}" dt="2023-10-30T17:50:54.329" v="55"/>
          <ac:inkMkLst>
            <pc:docMk/>
            <pc:sldMk cId="3187507482" sldId="268"/>
            <ac:inkMk id="10" creationId="{D81EBC15-B545-241C-7C14-455503D00AFA}"/>
          </ac:inkMkLst>
        </pc:inkChg>
        <pc:inkChg chg="add">
          <ac:chgData name="Lea Schmutterer" userId="a26ff793-f566-45c7-a96a-22994c40bac1" providerId="ADAL" clId="{32E2E9A6-9C7C-8945-B602-B326A7D46B5A}" dt="2023-10-30T17:50:59.976" v="56"/>
          <ac:inkMkLst>
            <pc:docMk/>
            <pc:sldMk cId="3187507482" sldId="268"/>
            <ac:inkMk id="11" creationId="{5D900B2C-8A12-C583-F892-AD7E31B93A33}"/>
          </ac:inkMkLst>
        </pc:inkChg>
        <pc:inkChg chg="add">
          <ac:chgData name="Lea Schmutterer" userId="a26ff793-f566-45c7-a96a-22994c40bac1" providerId="ADAL" clId="{32E2E9A6-9C7C-8945-B602-B326A7D46B5A}" dt="2023-10-30T17:51:26.568" v="58"/>
          <ac:inkMkLst>
            <pc:docMk/>
            <pc:sldMk cId="3187507482" sldId="268"/>
            <ac:inkMk id="12" creationId="{51126B46-E578-5DCE-9A4B-296DC9E9601A}"/>
          </ac:inkMkLst>
        </pc:inkChg>
        <pc:inkChg chg="add">
          <ac:chgData name="Lea Schmutterer" userId="a26ff793-f566-45c7-a96a-22994c40bac1" providerId="ADAL" clId="{32E2E9A6-9C7C-8945-B602-B326A7D46B5A}" dt="2023-10-30T17:51:40.681" v="59"/>
          <ac:inkMkLst>
            <pc:docMk/>
            <pc:sldMk cId="3187507482" sldId="268"/>
            <ac:inkMk id="13" creationId="{AD387168-350F-C636-194F-544B77B13196}"/>
          </ac:inkMkLst>
        </pc:inkChg>
        <pc:inkChg chg="add">
          <ac:chgData name="Lea Schmutterer" userId="a26ff793-f566-45c7-a96a-22994c40bac1" providerId="ADAL" clId="{32E2E9A6-9C7C-8945-B602-B326A7D46B5A}" dt="2023-10-30T17:51:50.114" v="60"/>
          <ac:inkMkLst>
            <pc:docMk/>
            <pc:sldMk cId="3187507482" sldId="268"/>
            <ac:inkMk id="14" creationId="{9DBC2821-6FE3-F1CD-4152-8C7E28CE47AF}"/>
          </ac:inkMkLst>
        </pc:inkChg>
        <pc:inkChg chg="add">
          <ac:chgData name="Lea Schmutterer" userId="a26ff793-f566-45c7-a96a-22994c40bac1" providerId="ADAL" clId="{32E2E9A6-9C7C-8945-B602-B326A7D46B5A}" dt="2023-10-30T17:52:08.337" v="61"/>
          <ac:inkMkLst>
            <pc:docMk/>
            <pc:sldMk cId="3187507482" sldId="268"/>
            <ac:inkMk id="15" creationId="{F69071B9-943B-21BD-231E-5A34454E0A59}"/>
          </ac:inkMkLst>
        </pc:inkChg>
        <pc:inkChg chg="add del">
          <ac:chgData name="Lea Schmutterer" userId="a26ff793-f566-45c7-a96a-22994c40bac1" providerId="ADAL" clId="{32E2E9A6-9C7C-8945-B602-B326A7D46B5A}" dt="2023-10-30T17:52:14.666" v="63"/>
          <ac:inkMkLst>
            <pc:docMk/>
            <pc:sldMk cId="3187507482" sldId="268"/>
            <ac:inkMk id="16" creationId="{A480BAAA-898D-EAB9-967A-53D01E363A67}"/>
          </ac:inkMkLst>
        </pc:inkChg>
        <pc:inkChg chg="add">
          <ac:chgData name="Lea Schmutterer" userId="a26ff793-f566-45c7-a96a-22994c40bac1" providerId="ADAL" clId="{32E2E9A6-9C7C-8945-B602-B326A7D46B5A}" dt="2023-10-30T17:55:07.927" v="84"/>
          <ac:inkMkLst>
            <pc:docMk/>
            <pc:sldMk cId="3187507482" sldId="268"/>
            <ac:inkMk id="16" creationId="{E9F24B0A-B88D-58D0-2593-DD42F82B6596}"/>
          </ac:inkMkLst>
        </pc:inkChg>
        <pc:inkChg chg="add">
          <ac:chgData name="Lea Schmutterer" userId="a26ff793-f566-45c7-a96a-22994c40bac1" providerId="ADAL" clId="{32E2E9A6-9C7C-8945-B602-B326A7D46B5A}" dt="2023-10-30T17:52:17.117" v="64"/>
          <ac:inkMkLst>
            <pc:docMk/>
            <pc:sldMk cId="3187507482" sldId="268"/>
            <ac:inkMk id="17" creationId="{BAFA9399-F006-4ED5-FE10-894F470353D2}"/>
          </ac:inkMkLst>
        </pc:inkChg>
        <pc:inkChg chg="add">
          <ac:chgData name="Lea Schmutterer" userId="a26ff793-f566-45c7-a96a-22994c40bac1" providerId="ADAL" clId="{32E2E9A6-9C7C-8945-B602-B326A7D46B5A}" dt="2023-10-30T17:52:25.715" v="65"/>
          <ac:inkMkLst>
            <pc:docMk/>
            <pc:sldMk cId="3187507482" sldId="268"/>
            <ac:inkMk id="18" creationId="{3ABE2CCD-589E-9245-B5FD-78D0BEBB408D}"/>
          </ac:inkMkLst>
        </pc:inkChg>
        <pc:inkChg chg="add">
          <ac:chgData name="Lea Schmutterer" userId="a26ff793-f566-45c7-a96a-22994c40bac1" providerId="ADAL" clId="{32E2E9A6-9C7C-8945-B602-B326A7D46B5A}" dt="2023-10-30T17:52:51.606" v="66"/>
          <ac:inkMkLst>
            <pc:docMk/>
            <pc:sldMk cId="3187507482" sldId="268"/>
            <ac:inkMk id="19" creationId="{58AF0ACC-0409-4B0C-A8B0-7BAD1F6F49CB}"/>
          </ac:inkMkLst>
        </pc:inkChg>
        <pc:inkChg chg="add">
          <ac:chgData name="Lea Schmutterer" userId="a26ff793-f566-45c7-a96a-22994c40bac1" providerId="ADAL" clId="{32E2E9A6-9C7C-8945-B602-B326A7D46B5A}" dt="2023-10-30T17:52:55.189" v="67"/>
          <ac:inkMkLst>
            <pc:docMk/>
            <pc:sldMk cId="3187507482" sldId="268"/>
            <ac:inkMk id="20" creationId="{36A40ED0-9FAB-9CD5-4953-0A9E269BB489}"/>
          </ac:inkMkLst>
        </pc:inkChg>
        <pc:inkChg chg="add del">
          <ac:chgData name="Lea Schmutterer" userId="a26ff793-f566-45c7-a96a-22994c40bac1" providerId="ADAL" clId="{32E2E9A6-9C7C-8945-B602-B326A7D46B5A}" dt="2023-10-30T17:53:39.219" v="76"/>
          <ac:inkMkLst>
            <pc:docMk/>
            <pc:sldMk cId="3187507482" sldId="268"/>
            <ac:inkMk id="21" creationId="{9B3F37A2-8009-34DC-224E-BE67F64937CD}"/>
          </ac:inkMkLst>
        </pc:inkChg>
        <pc:inkChg chg="add del">
          <ac:chgData name="Lea Schmutterer" userId="a26ff793-f566-45c7-a96a-22994c40bac1" providerId="ADAL" clId="{32E2E9A6-9C7C-8945-B602-B326A7D46B5A}" dt="2023-10-30T17:53:39.587" v="77"/>
          <ac:inkMkLst>
            <pc:docMk/>
            <pc:sldMk cId="3187507482" sldId="268"/>
            <ac:inkMk id="22" creationId="{9BEE013D-F2BC-C6D1-9A16-D9BAB541C21C}"/>
          </ac:inkMkLst>
        </pc:inkChg>
        <pc:inkChg chg="add">
          <ac:chgData name="Lea Schmutterer" userId="a26ff793-f566-45c7-a96a-22994c40bac1" providerId="ADAL" clId="{32E2E9A6-9C7C-8945-B602-B326A7D46B5A}" dt="2023-10-30T17:55:08.944" v="85"/>
          <ac:inkMkLst>
            <pc:docMk/>
            <pc:sldMk cId="3187507482" sldId="268"/>
            <ac:inkMk id="23" creationId="{624AA5FA-1B34-FF95-2763-3C7F947EC2B1}"/>
          </ac:inkMkLst>
        </pc:inkChg>
        <pc:inkChg chg="add del">
          <ac:chgData name="Lea Schmutterer" userId="a26ff793-f566-45c7-a96a-22994c40bac1" providerId="ADAL" clId="{32E2E9A6-9C7C-8945-B602-B326A7D46B5A}" dt="2023-10-30T17:53:34.123" v="73"/>
          <ac:inkMkLst>
            <pc:docMk/>
            <pc:sldMk cId="3187507482" sldId="268"/>
            <ac:inkMk id="23" creationId="{DB619F1A-800F-4FB2-87B8-DF35BDF4A9D0}"/>
          </ac:inkMkLst>
        </pc:inkChg>
        <pc:inkChg chg="add del">
          <ac:chgData name="Lea Schmutterer" userId="a26ff793-f566-45c7-a96a-22994c40bac1" providerId="ADAL" clId="{32E2E9A6-9C7C-8945-B602-B326A7D46B5A}" dt="2023-10-30T17:53:33.057" v="72"/>
          <ac:inkMkLst>
            <pc:docMk/>
            <pc:sldMk cId="3187507482" sldId="268"/>
            <ac:inkMk id="24" creationId="{A8ACEC9A-CF3A-56DE-FAB0-C49CFE5A896D}"/>
          </ac:inkMkLst>
        </pc:inkChg>
      </pc:sldChg>
      <pc:sldChg chg="addSp delSp modSp">
        <pc:chgData name="Lea Schmutterer" userId="a26ff793-f566-45c7-a96a-22994c40bac1" providerId="ADAL" clId="{32E2E9A6-9C7C-8945-B602-B326A7D46B5A}" dt="2023-10-30T18:00:47.231" v="125"/>
        <pc:sldMkLst>
          <pc:docMk/>
          <pc:sldMk cId="145492452" sldId="269"/>
        </pc:sldMkLst>
        <pc:picChg chg="mod">
          <ac:chgData name="Lea Schmutterer" userId="a26ff793-f566-45c7-a96a-22994c40bac1" providerId="ADAL" clId="{32E2E9A6-9C7C-8945-B602-B326A7D46B5A}" dt="2023-10-30T18:00:33.016" v="119" actId="1076"/>
          <ac:picMkLst>
            <pc:docMk/>
            <pc:sldMk cId="145492452" sldId="269"/>
            <ac:picMk id="3" creationId="{51A27B00-DB03-204C-89B2-3F0165FCDC9D}"/>
          </ac:picMkLst>
        </pc:picChg>
        <pc:inkChg chg="add">
          <ac:chgData name="Lea Schmutterer" userId="a26ff793-f566-45c7-a96a-22994c40bac1" providerId="ADAL" clId="{32E2E9A6-9C7C-8945-B602-B326A7D46B5A}" dt="2023-10-30T17:58:11.700" v="86"/>
          <ac:inkMkLst>
            <pc:docMk/>
            <pc:sldMk cId="145492452" sldId="269"/>
            <ac:inkMk id="4" creationId="{869E4DE8-7BC3-9F30-1F9A-BF0F55665430}"/>
          </ac:inkMkLst>
        </pc:inkChg>
        <pc:inkChg chg="add">
          <ac:chgData name="Lea Schmutterer" userId="a26ff793-f566-45c7-a96a-22994c40bac1" providerId="ADAL" clId="{32E2E9A6-9C7C-8945-B602-B326A7D46B5A}" dt="2023-10-30T17:58:13.115" v="87"/>
          <ac:inkMkLst>
            <pc:docMk/>
            <pc:sldMk cId="145492452" sldId="269"/>
            <ac:inkMk id="6" creationId="{C0DF77F1-79E0-A7A4-537A-B8213085B52D}"/>
          </ac:inkMkLst>
        </pc:inkChg>
        <pc:inkChg chg="add">
          <ac:chgData name="Lea Schmutterer" userId="a26ff793-f566-45c7-a96a-22994c40bac1" providerId="ADAL" clId="{32E2E9A6-9C7C-8945-B602-B326A7D46B5A}" dt="2023-10-30T17:58:13.830" v="88"/>
          <ac:inkMkLst>
            <pc:docMk/>
            <pc:sldMk cId="145492452" sldId="269"/>
            <ac:inkMk id="7" creationId="{B1D6C421-0EDA-8ADF-63E3-BEEA936AFA75}"/>
          </ac:inkMkLst>
        </pc:inkChg>
        <pc:inkChg chg="add">
          <ac:chgData name="Lea Schmutterer" userId="a26ff793-f566-45c7-a96a-22994c40bac1" providerId="ADAL" clId="{32E2E9A6-9C7C-8945-B602-B326A7D46B5A}" dt="2023-10-30T17:58:14.645" v="89"/>
          <ac:inkMkLst>
            <pc:docMk/>
            <pc:sldMk cId="145492452" sldId="269"/>
            <ac:inkMk id="8" creationId="{37CF5717-3BA6-9BCD-6A55-41E975F94B7E}"/>
          </ac:inkMkLst>
        </pc:inkChg>
        <pc:inkChg chg="add">
          <ac:chgData name="Lea Schmutterer" userId="a26ff793-f566-45c7-a96a-22994c40bac1" providerId="ADAL" clId="{32E2E9A6-9C7C-8945-B602-B326A7D46B5A}" dt="2023-10-30T17:58:18.131" v="90"/>
          <ac:inkMkLst>
            <pc:docMk/>
            <pc:sldMk cId="145492452" sldId="269"/>
            <ac:inkMk id="9" creationId="{33A6D246-D4FC-326A-0F18-596C9BDA0588}"/>
          </ac:inkMkLst>
        </pc:inkChg>
        <pc:inkChg chg="add">
          <ac:chgData name="Lea Schmutterer" userId="a26ff793-f566-45c7-a96a-22994c40bac1" providerId="ADAL" clId="{32E2E9A6-9C7C-8945-B602-B326A7D46B5A}" dt="2023-10-30T17:58:19.413" v="91"/>
          <ac:inkMkLst>
            <pc:docMk/>
            <pc:sldMk cId="145492452" sldId="269"/>
            <ac:inkMk id="10" creationId="{F7B207B7-810B-CAF5-063D-C2EBF53AD4A4}"/>
          </ac:inkMkLst>
        </pc:inkChg>
        <pc:inkChg chg="add">
          <ac:chgData name="Lea Schmutterer" userId="a26ff793-f566-45c7-a96a-22994c40bac1" providerId="ADAL" clId="{32E2E9A6-9C7C-8945-B602-B326A7D46B5A}" dt="2023-10-30T17:58:19.996" v="92"/>
          <ac:inkMkLst>
            <pc:docMk/>
            <pc:sldMk cId="145492452" sldId="269"/>
            <ac:inkMk id="11" creationId="{96E958C6-08A1-BD90-D6E3-0811CA542541}"/>
          </ac:inkMkLst>
        </pc:inkChg>
        <pc:inkChg chg="add">
          <ac:chgData name="Lea Schmutterer" userId="a26ff793-f566-45c7-a96a-22994c40bac1" providerId="ADAL" clId="{32E2E9A6-9C7C-8945-B602-B326A7D46B5A}" dt="2023-10-30T17:58:20.604" v="93"/>
          <ac:inkMkLst>
            <pc:docMk/>
            <pc:sldMk cId="145492452" sldId="269"/>
            <ac:inkMk id="12" creationId="{58A484AC-5CBF-7B57-294B-68053EE2D71B}"/>
          </ac:inkMkLst>
        </pc:inkChg>
        <pc:inkChg chg="add del">
          <ac:chgData name="Lea Schmutterer" userId="a26ff793-f566-45c7-a96a-22994c40bac1" providerId="ADAL" clId="{32E2E9A6-9C7C-8945-B602-B326A7D46B5A}" dt="2023-10-30T17:58:47.584" v="103"/>
          <ac:inkMkLst>
            <pc:docMk/>
            <pc:sldMk cId="145492452" sldId="269"/>
            <ac:inkMk id="13" creationId="{EC111963-FAAB-E747-86D4-ACB9648EBFB4}"/>
          </ac:inkMkLst>
        </pc:inkChg>
        <pc:inkChg chg="add del">
          <ac:chgData name="Lea Schmutterer" userId="a26ff793-f566-45c7-a96a-22994c40bac1" providerId="ADAL" clId="{32E2E9A6-9C7C-8945-B602-B326A7D46B5A}" dt="2023-10-30T17:58:47.222" v="102"/>
          <ac:inkMkLst>
            <pc:docMk/>
            <pc:sldMk cId="145492452" sldId="269"/>
            <ac:inkMk id="14" creationId="{ED9AA752-E3C3-5200-9653-D0CAFDCEB961}"/>
          </ac:inkMkLst>
        </pc:inkChg>
        <pc:inkChg chg="add del">
          <ac:chgData name="Lea Schmutterer" userId="a26ff793-f566-45c7-a96a-22994c40bac1" providerId="ADAL" clId="{32E2E9A6-9C7C-8945-B602-B326A7D46B5A}" dt="2023-10-30T17:58:33.457" v="99"/>
          <ac:inkMkLst>
            <pc:docMk/>
            <pc:sldMk cId="145492452" sldId="269"/>
            <ac:inkMk id="15" creationId="{8155E914-7189-F33E-709D-9C8126ECEEEC}"/>
          </ac:inkMkLst>
        </pc:inkChg>
        <pc:inkChg chg="add del">
          <ac:chgData name="Lea Schmutterer" userId="a26ff793-f566-45c7-a96a-22994c40bac1" providerId="ADAL" clId="{32E2E9A6-9C7C-8945-B602-B326A7D46B5A}" dt="2023-10-30T17:58:46.687" v="101"/>
          <ac:inkMkLst>
            <pc:docMk/>
            <pc:sldMk cId="145492452" sldId="269"/>
            <ac:inkMk id="16" creationId="{5FEADF17-A27D-C585-6482-12EDB0CF4EF0}"/>
          </ac:inkMkLst>
        </pc:inkChg>
        <pc:inkChg chg="add del">
          <ac:chgData name="Lea Schmutterer" userId="a26ff793-f566-45c7-a96a-22994c40bac1" providerId="ADAL" clId="{32E2E9A6-9C7C-8945-B602-B326A7D46B5A}" dt="2023-10-30T17:59:36.238" v="111"/>
          <ac:inkMkLst>
            <pc:docMk/>
            <pc:sldMk cId="145492452" sldId="269"/>
            <ac:inkMk id="17" creationId="{08B88FF3-F091-DD51-8FAD-423D94FD5383}"/>
          </ac:inkMkLst>
        </pc:inkChg>
        <pc:inkChg chg="add">
          <ac:chgData name="Lea Schmutterer" userId="a26ff793-f566-45c7-a96a-22994c40bac1" providerId="ADAL" clId="{32E2E9A6-9C7C-8945-B602-B326A7D46B5A}" dt="2023-10-30T17:59:41.420" v="112"/>
          <ac:inkMkLst>
            <pc:docMk/>
            <pc:sldMk cId="145492452" sldId="269"/>
            <ac:inkMk id="18" creationId="{A1BEC674-EF7A-0667-C8E1-DC606A9AB1A4}"/>
          </ac:inkMkLst>
        </pc:inkChg>
        <pc:inkChg chg="add">
          <ac:chgData name="Lea Schmutterer" userId="a26ff793-f566-45c7-a96a-22994c40bac1" providerId="ADAL" clId="{32E2E9A6-9C7C-8945-B602-B326A7D46B5A}" dt="2023-10-30T17:59:42.317" v="113"/>
          <ac:inkMkLst>
            <pc:docMk/>
            <pc:sldMk cId="145492452" sldId="269"/>
            <ac:inkMk id="19" creationId="{BD45FFFF-514C-253F-E58A-4EEF51A6AB3E}"/>
          </ac:inkMkLst>
        </pc:inkChg>
        <pc:inkChg chg="add">
          <ac:chgData name="Lea Schmutterer" userId="a26ff793-f566-45c7-a96a-22994c40bac1" providerId="ADAL" clId="{32E2E9A6-9C7C-8945-B602-B326A7D46B5A}" dt="2023-10-30T17:59:55.648" v="116"/>
          <ac:inkMkLst>
            <pc:docMk/>
            <pc:sldMk cId="145492452" sldId="269"/>
            <ac:inkMk id="20" creationId="{B6A85791-8D35-0264-98A1-29ABA24215FA}"/>
          </ac:inkMkLst>
        </pc:inkChg>
        <pc:inkChg chg="add">
          <ac:chgData name="Lea Schmutterer" userId="a26ff793-f566-45c7-a96a-22994c40bac1" providerId="ADAL" clId="{32E2E9A6-9C7C-8945-B602-B326A7D46B5A}" dt="2023-10-30T18:00:30.154" v="117"/>
          <ac:inkMkLst>
            <pc:docMk/>
            <pc:sldMk cId="145492452" sldId="269"/>
            <ac:inkMk id="21" creationId="{23CDF9BC-5CD5-8BBB-59CD-2655FF5CEF3A}"/>
          </ac:inkMkLst>
        </pc:inkChg>
        <pc:inkChg chg="add">
          <ac:chgData name="Lea Schmutterer" userId="a26ff793-f566-45c7-a96a-22994c40bac1" providerId="ADAL" clId="{32E2E9A6-9C7C-8945-B602-B326A7D46B5A}" dt="2023-10-30T18:00:35.118" v="120"/>
          <ac:inkMkLst>
            <pc:docMk/>
            <pc:sldMk cId="145492452" sldId="269"/>
            <ac:inkMk id="22" creationId="{7716B8F8-E59A-9468-8F2E-26AA505379B8}"/>
          </ac:inkMkLst>
        </pc:inkChg>
        <pc:inkChg chg="add del">
          <ac:chgData name="Lea Schmutterer" userId="a26ff793-f566-45c7-a96a-22994c40bac1" providerId="ADAL" clId="{32E2E9A6-9C7C-8945-B602-B326A7D46B5A}" dt="2023-10-30T18:00:43.331" v="122"/>
          <ac:inkMkLst>
            <pc:docMk/>
            <pc:sldMk cId="145492452" sldId="269"/>
            <ac:inkMk id="23" creationId="{56331D3E-CF75-30C3-5185-955FF2B97347}"/>
          </ac:inkMkLst>
        </pc:inkChg>
        <pc:inkChg chg="add del">
          <ac:chgData name="Lea Schmutterer" userId="a26ff793-f566-45c7-a96a-22994c40bac1" providerId="ADAL" clId="{32E2E9A6-9C7C-8945-B602-B326A7D46B5A}" dt="2023-10-30T18:00:46.034" v="124"/>
          <ac:inkMkLst>
            <pc:docMk/>
            <pc:sldMk cId="145492452" sldId="269"/>
            <ac:inkMk id="24" creationId="{EF491582-1750-D487-4BAF-A9189F9FE30B}"/>
          </ac:inkMkLst>
        </pc:inkChg>
        <pc:inkChg chg="add">
          <ac:chgData name="Lea Schmutterer" userId="a26ff793-f566-45c7-a96a-22994c40bac1" providerId="ADAL" clId="{32E2E9A6-9C7C-8945-B602-B326A7D46B5A}" dt="2023-10-30T18:00:47.231" v="125"/>
          <ac:inkMkLst>
            <pc:docMk/>
            <pc:sldMk cId="145492452" sldId="269"/>
            <ac:inkMk id="25" creationId="{E7E423D2-51C1-96F3-A360-4768EFF58C70}"/>
          </ac:inkMkLst>
        </pc:inkChg>
      </pc:sldChg>
    </pc:docChg>
  </pc:docChgLst>
  <pc:docChgLst>
    <pc:chgData name="Ellen Egeling" userId="S::ellen.egeling@stud.uni-bamberg.de::cab35bfd-4aa1-4250-add6-45680b0cc45f" providerId="AD" clId="Web-{62822F0D-80BE-4080-A0EE-F13A8E46ABC0}"/>
    <pc:docChg chg="addSld modSld">
      <pc:chgData name="Ellen Egeling" userId="S::ellen.egeling@stud.uni-bamberg.de::cab35bfd-4aa1-4250-add6-45680b0cc45f" providerId="AD" clId="Web-{62822F0D-80BE-4080-A0EE-F13A8E46ABC0}" dt="2023-11-26T22:47:42.451" v="82"/>
      <pc:docMkLst>
        <pc:docMk/>
      </pc:docMkLst>
      <pc:sldChg chg="addSp modSp add replId">
        <pc:chgData name="Ellen Egeling" userId="S::ellen.egeling@stud.uni-bamberg.de::cab35bfd-4aa1-4250-add6-45680b0cc45f" providerId="AD" clId="Web-{62822F0D-80BE-4080-A0EE-F13A8E46ABC0}" dt="2023-11-26T22:47:35.842" v="81" actId="20577"/>
        <pc:sldMkLst>
          <pc:docMk/>
          <pc:sldMk cId="730072081" sldId="272"/>
        </pc:sldMkLst>
        <pc:spChg chg="mod">
          <ac:chgData name="Ellen Egeling" userId="S::ellen.egeling@stud.uni-bamberg.de::cab35bfd-4aa1-4250-add6-45680b0cc45f" providerId="AD" clId="Web-{62822F0D-80BE-4080-A0EE-F13A8E46ABC0}" dt="2023-11-26T22:47:35.842" v="81" actId="20577"/>
          <ac:spMkLst>
            <pc:docMk/>
            <pc:sldMk cId="730072081" sldId="272"/>
            <ac:spMk id="5" creationId="{69D359AA-D23E-DBC6-E9D9-753DAFBDE1CD}"/>
          </ac:spMkLst>
        </pc:spChg>
        <pc:picChg chg="add mod">
          <ac:chgData name="Ellen Egeling" userId="S::ellen.egeling@stud.uni-bamberg.de::cab35bfd-4aa1-4250-add6-45680b0cc45f" providerId="AD" clId="Web-{62822F0D-80BE-4080-A0EE-F13A8E46ABC0}" dt="2023-11-26T22:46:11.589" v="38" actId="1076"/>
          <ac:picMkLst>
            <pc:docMk/>
            <pc:sldMk cId="730072081" sldId="272"/>
            <ac:picMk id="4" creationId="{81D8DEFA-815C-055D-4FE0-C051C01226B5}"/>
          </ac:picMkLst>
        </pc:picChg>
      </pc:sldChg>
      <pc:sldChg chg="add replId">
        <pc:chgData name="Ellen Egeling" userId="S::ellen.egeling@stud.uni-bamberg.de::cab35bfd-4aa1-4250-add6-45680b0cc45f" providerId="AD" clId="Web-{62822F0D-80BE-4080-A0EE-F13A8E46ABC0}" dt="2023-11-26T22:47:42.451" v="82"/>
        <pc:sldMkLst>
          <pc:docMk/>
          <pc:sldMk cId="1439953481" sldId="273"/>
        </pc:sldMkLst>
      </pc:sldChg>
    </pc:docChg>
  </pc:docChgLst>
  <pc:docChgLst>
    <pc:chgData name="Lea Schmutterer" userId="a26ff793-f566-45c7-a96a-22994c40bac1" providerId="ADAL" clId="{7C5CCF92-F8B1-714B-B1FB-8228D75BF12C}"/>
    <pc:docChg chg="undo custSel modSld">
      <pc:chgData name="Lea Schmutterer" userId="a26ff793-f566-45c7-a96a-22994c40bac1" providerId="ADAL" clId="{7C5CCF92-F8B1-714B-B1FB-8228D75BF12C}" dt="2023-11-20T17:46:31.708" v="62" actId="120"/>
      <pc:docMkLst>
        <pc:docMk/>
      </pc:docMkLst>
      <pc:sldChg chg="delSp modSp mod modTransition">
        <pc:chgData name="Lea Schmutterer" userId="a26ff793-f566-45c7-a96a-22994c40bac1" providerId="ADAL" clId="{7C5CCF92-F8B1-714B-B1FB-8228D75BF12C}" dt="2023-11-20T16:08:34.988" v="37"/>
        <pc:sldMkLst>
          <pc:docMk/>
          <pc:sldMk cId="1761340848" sldId="257"/>
        </pc:sldMkLst>
        <pc:spChg chg="mod">
          <ac:chgData name="Lea Schmutterer" userId="a26ff793-f566-45c7-a96a-22994c40bac1" providerId="ADAL" clId="{7C5CCF92-F8B1-714B-B1FB-8228D75BF12C}" dt="2023-11-20T16:07:55.754" v="32" actId="313"/>
          <ac:spMkLst>
            <pc:docMk/>
            <pc:sldMk cId="1761340848" sldId="257"/>
            <ac:spMk id="2" creationId="{70A3CC8B-BFBA-4145-56B3-FE225A2C4F93}"/>
          </ac:spMkLst>
        </pc:spChg>
        <pc:spChg chg="del">
          <ac:chgData name="Lea Schmutterer" userId="a26ff793-f566-45c7-a96a-22994c40bac1" providerId="ADAL" clId="{7C5CCF92-F8B1-714B-B1FB-8228D75BF12C}" dt="2023-11-20T16:07:52.127" v="28" actId="478"/>
          <ac:spMkLst>
            <pc:docMk/>
            <pc:sldMk cId="1761340848" sldId="257"/>
            <ac:spMk id="9" creationId="{E09EE365-A367-56F7-8C55-5B2FD324CA64}"/>
          </ac:spMkLst>
        </pc:spChg>
      </pc:sldChg>
      <pc:sldChg chg="modTransition">
        <pc:chgData name="Lea Schmutterer" userId="a26ff793-f566-45c7-a96a-22994c40bac1" providerId="ADAL" clId="{7C5CCF92-F8B1-714B-B1FB-8228D75BF12C}" dt="2023-11-20T16:08:34.988" v="37"/>
        <pc:sldMkLst>
          <pc:docMk/>
          <pc:sldMk cId="485646704" sldId="258"/>
        </pc:sldMkLst>
      </pc:sldChg>
      <pc:sldChg chg="modTransition">
        <pc:chgData name="Lea Schmutterer" userId="a26ff793-f566-45c7-a96a-22994c40bac1" providerId="ADAL" clId="{7C5CCF92-F8B1-714B-B1FB-8228D75BF12C}" dt="2023-11-20T16:08:34.988" v="37"/>
        <pc:sldMkLst>
          <pc:docMk/>
          <pc:sldMk cId="154377506" sldId="259"/>
        </pc:sldMkLst>
      </pc:sldChg>
      <pc:sldChg chg="addSp modSp mod modTransition setBg">
        <pc:chgData name="Lea Schmutterer" userId="a26ff793-f566-45c7-a96a-22994c40bac1" providerId="ADAL" clId="{7C5CCF92-F8B1-714B-B1FB-8228D75BF12C}" dt="2023-11-20T17:46:31.708" v="62" actId="120"/>
        <pc:sldMkLst>
          <pc:docMk/>
          <pc:sldMk cId="3921664047" sldId="260"/>
        </pc:sldMkLst>
        <pc:spChg chg="mod">
          <ac:chgData name="Lea Schmutterer" userId="a26ff793-f566-45c7-a96a-22994c40bac1" providerId="ADAL" clId="{7C5CCF92-F8B1-714B-B1FB-8228D75BF12C}" dt="2023-11-20T17:46:20.158" v="57" actId="1076"/>
          <ac:spMkLst>
            <pc:docMk/>
            <pc:sldMk cId="3921664047" sldId="260"/>
            <ac:spMk id="2" creationId="{DE2DF148-D9CA-71C7-6353-C0273277F4D1}"/>
          </ac:spMkLst>
        </pc:spChg>
        <pc:spChg chg="mod">
          <ac:chgData name="Lea Schmutterer" userId="a26ff793-f566-45c7-a96a-22994c40bac1" providerId="ADAL" clId="{7C5CCF92-F8B1-714B-B1FB-8228D75BF12C}" dt="2023-11-20T17:46:31.708" v="62" actId="120"/>
          <ac:spMkLst>
            <pc:docMk/>
            <pc:sldMk cId="3921664047" sldId="260"/>
            <ac:spMk id="3" creationId="{F9B5EA35-E404-B964-EBA7-247EE31C0BF8}"/>
          </ac:spMkLst>
        </pc:spChg>
        <pc:spChg chg="mod">
          <ac:chgData name="Lea Schmutterer" userId="a26ff793-f566-45c7-a96a-22994c40bac1" providerId="ADAL" clId="{7C5CCF92-F8B1-714B-B1FB-8228D75BF12C}" dt="2023-11-20T17:46:06.059" v="53" actId="26606"/>
          <ac:spMkLst>
            <pc:docMk/>
            <pc:sldMk cId="3921664047" sldId="260"/>
            <ac:spMk id="4" creationId="{AFE14DE0-E6CB-E294-ADB9-17CFBDF63374}"/>
          </ac:spMkLst>
        </pc:spChg>
        <pc:spChg chg="add">
          <ac:chgData name="Lea Schmutterer" userId="a26ff793-f566-45c7-a96a-22994c40bac1" providerId="ADAL" clId="{7C5CCF92-F8B1-714B-B1FB-8228D75BF12C}" dt="2023-11-20T17:46:06.059" v="53" actId="26606"/>
          <ac:spMkLst>
            <pc:docMk/>
            <pc:sldMk cId="3921664047" sldId="260"/>
            <ac:spMk id="10" creationId="{458183E0-58D3-4C7F-97F0-2494113B38F6}"/>
          </ac:spMkLst>
        </pc:spChg>
        <pc:spChg chg="add">
          <ac:chgData name="Lea Schmutterer" userId="a26ff793-f566-45c7-a96a-22994c40bac1" providerId="ADAL" clId="{7C5CCF92-F8B1-714B-B1FB-8228D75BF12C}" dt="2023-11-20T17:46:06.059" v="53" actId="26606"/>
          <ac:spMkLst>
            <pc:docMk/>
            <pc:sldMk cId="3921664047" sldId="260"/>
            <ac:spMk id="12" creationId="{493D7220-9A41-4B89-8A05-2E854925EDA1}"/>
          </ac:spMkLst>
        </pc:spChg>
        <pc:grpChg chg="add">
          <ac:chgData name="Lea Schmutterer" userId="a26ff793-f566-45c7-a96a-22994c40bac1" providerId="ADAL" clId="{7C5CCF92-F8B1-714B-B1FB-8228D75BF12C}" dt="2023-11-20T17:46:06.059" v="53" actId="26606"/>
          <ac:grpSpMkLst>
            <pc:docMk/>
            <pc:sldMk cId="3921664047" sldId="260"/>
            <ac:grpSpMk id="14" creationId="{C1F869AB-954B-4EAB-8260-60AE9C8D0C6F}"/>
          </ac:grpSpMkLst>
        </pc:grpChg>
        <pc:picChg chg="add mod">
          <ac:chgData name="Lea Schmutterer" userId="a26ff793-f566-45c7-a96a-22994c40bac1" providerId="ADAL" clId="{7C5CCF92-F8B1-714B-B1FB-8228D75BF12C}" dt="2023-11-20T17:46:15.658" v="56" actId="1076"/>
          <ac:picMkLst>
            <pc:docMk/>
            <pc:sldMk cId="3921664047" sldId="260"/>
            <ac:picMk id="6" creationId="{7DD86D7B-BF01-95FD-17D0-AF4E309F6C53}"/>
          </ac:picMkLst>
        </pc:picChg>
      </pc:sldChg>
      <pc:sldChg chg="modSp mod modTransition">
        <pc:chgData name="Lea Schmutterer" userId="a26ff793-f566-45c7-a96a-22994c40bac1" providerId="ADAL" clId="{7C5CCF92-F8B1-714B-B1FB-8228D75BF12C}" dt="2023-11-20T17:28:16.250" v="38" actId="20577"/>
        <pc:sldMkLst>
          <pc:docMk/>
          <pc:sldMk cId="1102999193" sldId="261"/>
        </pc:sldMkLst>
        <pc:spChg chg="mod">
          <ac:chgData name="Lea Schmutterer" userId="a26ff793-f566-45c7-a96a-22994c40bac1" providerId="ADAL" clId="{7C5CCF92-F8B1-714B-B1FB-8228D75BF12C}" dt="2023-11-20T17:28:16.250" v="38" actId="20577"/>
          <ac:spMkLst>
            <pc:docMk/>
            <pc:sldMk cId="1102999193" sldId="261"/>
            <ac:spMk id="5" creationId="{69D359AA-D23E-DBC6-E9D9-753DAFBDE1CD}"/>
          </ac:spMkLst>
        </pc:spChg>
      </pc:sldChg>
      <pc:sldChg chg="modSp mod modTransition">
        <pc:chgData name="Lea Schmutterer" userId="a26ff793-f566-45c7-a96a-22994c40bac1" providerId="ADAL" clId="{7C5CCF92-F8B1-714B-B1FB-8228D75BF12C}" dt="2023-11-20T17:28:56.057" v="45" actId="114"/>
        <pc:sldMkLst>
          <pc:docMk/>
          <pc:sldMk cId="1986886920" sldId="262"/>
        </pc:sldMkLst>
        <pc:spChg chg="mod">
          <ac:chgData name="Lea Schmutterer" userId="a26ff793-f566-45c7-a96a-22994c40bac1" providerId="ADAL" clId="{7C5CCF92-F8B1-714B-B1FB-8228D75BF12C}" dt="2023-11-20T17:28:56.057" v="45" actId="114"/>
          <ac:spMkLst>
            <pc:docMk/>
            <pc:sldMk cId="1986886920" sldId="262"/>
            <ac:spMk id="5" creationId="{69D359AA-D23E-DBC6-E9D9-753DAFBDE1CD}"/>
          </ac:spMkLst>
        </pc:spChg>
      </pc:sldChg>
      <pc:sldChg chg="modSp mod modTransition">
        <pc:chgData name="Lea Schmutterer" userId="a26ff793-f566-45c7-a96a-22994c40bac1" providerId="ADAL" clId="{7C5CCF92-F8B1-714B-B1FB-8228D75BF12C}" dt="2023-11-20T16:08:34.988" v="37"/>
        <pc:sldMkLst>
          <pc:docMk/>
          <pc:sldMk cId="3850749804" sldId="263"/>
        </pc:sldMkLst>
        <pc:spChg chg="mod">
          <ac:chgData name="Lea Schmutterer" userId="a26ff793-f566-45c7-a96a-22994c40bac1" providerId="ADAL" clId="{7C5CCF92-F8B1-714B-B1FB-8228D75BF12C}" dt="2023-11-20T16:01:26.838" v="12" actId="20577"/>
          <ac:spMkLst>
            <pc:docMk/>
            <pc:sldMk cId="3850749804" sldId="263"/>
            <ac:spMk id="5" creationId="{69D359AA-D23E-DBC6-E9D9-753DAFBDE1CD}"/>
          </ac:spMkLst>
        </pc:spChg>
      </pc:sldChg>
      <pc:sldChg chg="modSp mod modTransition modAnim">
        <pc:chgData name="Lea Schmutterer" userId="a26ff793-f566-45c7-a96a-22994c40bac1" providerId="ADAL" clId="{7C5CCF92-F8B1-714B-B1FB-8228D75BF12C}" dt="2023-11-20T17:42:18.351" v="47"/>
        <pc:sldMkLst>
          <pc:docMk/>
          <pc:sldMk cId="1247999123" sldId="264"/>
        </pc:sldMkLst>
        <pc:spChg chg="mod">
          <ac:chgData name="Lea Schmutterer" userId="a26ff793-f566-45c7-a96a-22994c40bac1" providerId="ADAL" clId="{7C5CCF92-F8B1-714B-B1FB-8228D75BF12C}" dt="2023-11-20T16:04:13.627" v="21" actId="207"/>
          <ac:spMkLst>
            <pc:docMk/>
            <pc:sldMk cId="1247999123" sldId="264"/>
            <ac:spMk id="5" creationId="{69D359AA-D23E-DBC6-E9D9-753DAFBDE1CD}"/>
          </ac:spMkLst>
        </pc:spChg>
      </pc:sldChg>
      <pc:sldChg chg="modSp mod modTransition">
        <pc:chgData name="Lea Schmutterer" userId="a26ff793-f566-45c7-a96a-22994c40bac1" providerId="ADAL" clId="{7C5CCF92-F8B1-714B-B1FB-8228D75BF12C}" dt="2023-11-20T17:43:28.496" v="48" actId="207"/>
        <pc:sldMkLst>
          <pc:docMk/>
          <pc:sldMk cId="885948162" sldId="265"/>
        </pc:sldMkLst>
        <pc:spChg chg="mod">
          <ac:chgData name="Lea Schmutterer" userId="a26ff793-f566-45c7-a96a-22994c40bac1" providerId="ADAL" clId="{7C5CCF92-F8B1-714B-B1FB-8228D75BF12C}" dt="2023-11-20T17:43:28.496" v="48" actId="207"/>
          <ac:spMkLst>
            <pc:docMk/>
            <pc:sldMk cId="885948162" sldId="265"/>
            <ac:spMk id="5" creationId="{69D359AA-D23E-DBC6-E9D9-753DAFBDE1CD}"/>
          </ac:spMkLst>
        </pc:spChg>
      </pc:sldChg>
      <pc:sldChg chg="modSp mod modTransition">
        <pc:chgData name="Lea Schmutterer" userId="a26ff793-f566-45c7-a96a-22994c40bac1" providerId="ADAL" clId="{7C5CCF92-F8B1-714B-B1FB-8228D75BF12C}" dt="2023-11-20T16:08:34.988" v="37"/>
        <pc:sldMkLst>
          <pc:docMk/>
          <pc:sldMk cId="3793344403" sldId="266"/>
        </pc:sldMkLst>
        <pc:spChg chg="mod">
          <ac:chgData name="Lea Schmutterer" userId="a26ff793-f566-45c7-a96a-22994c40bac1" providerId="ADAL" clId="{7C5CCF92-F8B1-714B-B1FB-8228D75BF12C}" dt="2023-11-20T16:04:26.852" v="27" actId="5793"/>
          <ac:spMkLst>
            <pc:docMk/>
            <pc:sldMk cId="3793344403" sldId="266"/>
            <ac:spMk id="5" creationId="{69D359AA-D23E-DBC6-E9D9-753DAFBDE1CD}"/>
          </ac:spMkLst>
        </pc:spChg>
      </pc:sldChg>
      <pc:sldChg chg="modTransition">
        <pc:chgData name="Lea Schmutterer" userId="a26ff793-f566-45c7-a96a-22994c40bac1" providerId="ADAL" clId="{7C5CCF92-F8B1-714B-B1FB-8228D75BF12C}" dt="2023-11-20T16:08:34.988" v="37"/>
        <pc:sldMkLst>
          <pc:docMk/>
          <pc:sldMk cId="977287275" sldId="267"/>
        </pc:sldMkLst>
      </pc:sldChg>
      <pc:sldChg chg="modSp mod modTransition">
        <pc:chgData name="Lea Schmutterer" userId="a26ff793-f566-45c7-a96a-22994c40bac1" providerId="ADAL" clId="{7C5CCF92-F8B1-714B-B1FB-8228D75BF12C}" dt="2023-11-20T17:44:24.810" v="50" actId="5793"/>
        <pc:sldMkLst>
          <pc:docMk/>
          <pc:sldMk cId="3187507482" sldId="268"/>
        </pc:sldMkLst>
        <pc:spChg chg="mod">
          <ac:chgData name="Lea Schmutterer" userId="a26ff793-f566-45c7-a96a-22994c40bac1" providerId="ADAL" clId="{7C5CCF92-F8B1-714B-B1FB-8228D75BF12C}" dt="2023-11-20T17:44:24.810" v="50" actId="5793"/>
          <ac:spMkLst>
            <pc:docMk/>
            <pc:sldMk cId="3187507482" sldId="268"/>
            <ac:spMk id="5" creationId="{69D359AA-D23E-DBC6-E9D9-753DAFBDE1CD}"/>
          </ac:spMkLst>
        </pc:spChg>
      </pc:sldChg>
      <pc:sldChg chg="modSp mod modTransition">
        <pc:chgData name="Lea Schmutterer" userId="a26ff793-f566-45c7-a96a-22994c40bac1" providerId="ADAL" clId="{7C5CCF92-F8B1-714B-B1FB-8228D75BF12C}" dt="2023-11-20T17:45:20.747" v="52" actId="5793"/>
        <pc:sldMkLst>
          <pc:docMk/>
          <pc:sldMk cId="145492452" sldId="269"/>
        </pc:sldMkLst>
        <pc:spChg chg="mod">
          <ac:chgData name="Lea Schmutterer" userId="a26ff793-f566-45c7-a96a-22994c40bac1" providerId="ADAL" clId="{7C5CCF92-F8B1-714B-B1FB-8228D75BF12C}" dt="2023-11-20T17:45:20.747" v="52" actId="5793"/>
          <ac:spMkLst>
            <pc:docMk/>
            <pc:sldMk cId="145492452" sldId="269"/>
            <ac:spMk id="5" creationId="{69D359AA-D23E-DBC6-E9D9-753DAFBDE1CD}"/>
          </ac:spMkLst>
        </pc:spChg>
      </pc:sldChg>
    </pc:docChg>
  </pc:docChgLst>
  <pc:docChgLst>
    <pc:chgData name="Lea Schmutterer" userId="S::lea.schmutterer@stud.uni-bamberg.de::a26ff793-f566-45c7-a96a-22994c40bac1" providerId="AD" clId="Web-{49ACB019-6840-CBF4-C1A6-E42438F7AA69}"/>
    <pc:docChg chg="modSld sldOrd">
      <pc:chgData name="Lea Schmutterer" userId="S::lea.schmutterer@stud.uni-bamberg.de::a26ff793-f566-45c7-a96a-22994c40bac1" providerId="AD" clId="Web-{49ACB019-6840-CBF4-C1A6-E42438F7AA69}" dt="2023-11-26T18:32:50.789" v="5"/>
      <pc:docMkLst>
        <pc:docMk/>
      </pc:docMkLst>
      <pc:sldChg chg="modSp">
        <pc:chgData name="Lea Schmutterer" userId="S::lea.schmutterer@stud.uni-bamberg.de::a26ff793-f566-45c7-a96a-22994c40bac1" providerId="AD" clId="Web-{49ACB019-6840-CBF4-C1A6-E42438F7AA69}" dt="2023-11-26T18:22:36.940" v="1" actId="1076"/>
        <pc:sldMkLst>
          <pc:docMk/>
          <pc:sldMk cId="485646704" sldId="258"/>
        </pc:sldMkLst>
        <pc:spChg chg="mod">
          <ac:chgData name="Lea Schmutterer" userId="S::lea.schmutterer@stud.uni-bamberg.de::a26ff793-f566-45c7-a96a-22994c40bac1" providerId="AD" clId="Web-{49ACB019-6840-CBF4-C1A6-E42438F7AA69}" dt="2023-11-26T18:22:36.940" v="1" actId="1076"/>
          <ac:spMkLst>
            <pc:docMk/>
            <pc:sldMk cId="485646704" sldId="258"/>
            <ac:spMk id="3" creationId="{0FD37431-D8B4-ED16-C224-EC77A9299471}"/>
          </ac:spMkLst>
        </pc:spChg>
      </pc:sldChg>
      <pc:sldChg chg="ord addAnim">
        <pc:chgData name="Lea Schmutterer" userId="S::lea.schmutterer@stud.uni-bamberg.de::a26ff793-f566-45c7-a96a-22994c40bac1" providerId="AD" clId="Web-{49ACB019-6840-CBF4-C1A6-E42438F7AA69}" dt="2023-11-26T18:32:50.789" v="5"/>
        <pc:sldMkLst>
          <pc:docMk/>
          <pc:sldMk cId="885948162" sldId="26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15:48:12.998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475 120 16383 199675 56406,'-21'-8'0'0'0,"-4"-9"0"0"0,2 4 0 0 0,2-4 0 0 0,-2 4 0 0 0,-4-4 0 0 0,-5 3 0 0 0,1-1 0 0 0,3 11 0 0 0,3 7 0 0 0,2 10 0 0 0,5 9 0 0 0,8 5 0 0 0,2 3 0 0 0,2 2 0 0 0,1-1 0 0 0,5-2 0 0 0,0 1 0 0 0,0 2 0 0 0,0 6 0 0 0,2-1 0 0 0,1 6 0 0 0,1 2 0 0 0,9 3 0 0 0,-1-4 0 0 0,6-2 0 0 0,3 2 0 0 0,0-6 0 0 0,5-8 0 0 0,1-6 0 0 0,6-6 0 0 0,8-9 0 0 0,-7-4 0 0 0,1-11 0 0 0,-5-8 0 0 0,-4-7 0 0 0,3-14 0 0 0,-10-1 0 0 0,-4 1 0 0 0,-1 1 0 0 0,-3-1 0 0 0,-1-6 0 0 0,-2 2 0 0 0,-2 1 0 0 0,-3 2 0 0 0,-2 4 0 0 0,-1-3 0 0 0,0 2 0 0 0,0-3 0 0 0,-1 4 0-32 0,-4 2 0 32 0,-13-5 0 0 0,-9 2 0-129 0,-2 3 0 129 0,-1 6 0 0 0,0 13 0-162 0,-2 2 0 162 0,5 6 0 0 0,3 0 0-196 0,-5 6 0 196 0,-7 5 0 0 0,-5 7 0 0 0,7 2 0-221 0,3 1 0 221 0,-2 7 0 0 0,-2 1 0-155 0,1 4 0 155 0,5-3 0 0 0,8-3 0-8 0,1 5 0 8 0,2 7 0 0 0,6 7 0 0 0,3-4 0 0 0,5 0 0 0 0,2 0 0 0 0,4 2 0 0 0,2 0 0 0 0,5 0 0 0 0,9-1 0 0 0,6 1 0 0 0,5-2 0 0 0,3-2 0 0 0,5-6 0 0 0,0-8 0 0 0,0-7 0 0 0,0-5 0 0 0,5 0 0 0 0,-4-7 0 0 0,-2-2 0 0 0,-1-5 0 0 0,-4-11 0 0 0,-4-7 0 0 0,-1-2 0 0 0,-3 1 0 0 0,1-6 0 0 0,-8-5 0 0 0,-2-1 0 0 0,-3-4 0 0 0,-4 0 0 0 0,2-1 0 0 0,-4 1 0 0 0,-4 0 0 0 0,-1-4 0 0 0,0 7 0 0 0,0 1 0 0 0,0 2 0 0 0,-9-3 0 0 0,-9-1 0 0 0,-8 4 0 0 0,-10 7 0 0 0,4 8 0 0 0,4 7 0 0 0,1 7 0 0 0,-2-2 0 0 0,-1 4 0 0 0,-2 1 0 0 0,-4 6 0 0 0,4 3 0 0 0,0 3 0 0 0,-1 1 0 0 0,5 5 0 0 0,-4 2 0 0 0,3 1 0 0 0,-1 6 0 0 0,3 5 0 0 0,6-2 0 0 0,10 8 0 0 0,7-2 0 0 0,2-3 0 0 0,2-3 0 0 0,3 2 0 0 0,5 0 0 0 0,7 0 0 0 0,4 1 0 0 0,6-5 0 0 0,6 4 0 0 0,6-5 0 0 0,2-4 0 0 0,1 0 0 0 0,1-8 0 0 0,0-3 0 0 0,0 0 0 0 0,-2-6 0 0 0,0-3 0 0 0,-1-6 0 0 0,0-6 0 0 0,-2-5 0 0 0,-9-4 0 0 0,-3-5 0 0 0,-6-2 0 0 0,5-2 0 0 0,-11-2 0 0 0,-1-1 0 0 0,-5-2 0 0 0,0-4 0 0 0,-2 3 0 0 0,-1-2 0 0 0,-1-3 0 0 0,-4 1 0 0 0,-1-1 0 0 0,-4 3 0 0 0,-5 2 0 0 0,1-3 0 0 0,-9 4 0 0 0,2 2 0 0 0,0 1 0 0 0,-8 0 0 0 0,1 2 0 0 0,-5 5 0 0 0,-4-6 0 0 0,4 16 0 0 0,-1 2 0 0 0,-3 5 0 0 0,4 13 0 0 0,-1 5 0 0 0,-1 9 0 0 0,5-3 0 0 0,1 2 0 0 0,3 3 0 0 0,-1 2 0 0 0,6 1 0 0 0,2 0 0 0 0,0 1 0 0 0,3 6 0 0 0,1 6 0 0 0,3 3 0 0 0,3 1 0 0 0,6-5 0 0 0,3 1 0 0 0,6 2 0 0 0,1 2 0 0 0,14-4 0 0 0,4-2 0 0 0,2-6 0 0 0,8-4 0 0 0,-2-13 0 0 0,1-4 0 0 0,0-3 0 0 0,5-5 0 0 0,-6-9 0 0 0,-3-8 0 0 0,-2-7 0 0 0,0-6 0 0 0,1-5 0 0 0,-3-3 0 0 0,-5 1 0 0 0,-6-9 0 0 0,-8 4 0 0 0,-1 0 0 0 0,2 0 0 0 0,-5-2 0 0 0,-1 9 0 0 0,-5 2 0 0 0,-5 1 0 0 0,-10 1 0 0 0,-11-1 0 0 0,-4 2 0 0 0,-6 4 0 0 0,3 13 0 0 0,-2 1 0 0 0,-3-2 0 0 0,5 0 0 0 0,0 2 0 0 0,0 5 0 0 0,-1 4 0 0 0,-2 4 0 0 0,5 5 0 0 0,2 16 0 0 0,5 5 0 0 0,6 3 0 0 0,1 0 0 0 0,11-6 0 0 0,0 1 0 0 0,0-1 0 0 0,3 1 0 0 0,7 3 0 0 0,6 0 0 0 0,2-1 0 0 0,6 4 0 0 0,1-1 0 0 0,4-2 0 0 0,6-2 0 0 0,-2-6 0 0 0,4-13 0 0 0,-2-2 0 0 0,-2-2 0 0 0,5-8 0 0 0,0-8 0 0 0,-2-7 0 0 0,-1-5 0 0 0,-4-9 0 0 0,-2-2 0 0 0,-5-1 0 0 0,-3-4 0 0 0,-1 0 0 0 0,-2 2 0 0 0,-3 4 0 0 0,-5 4 0 0 0,-2-4 0 0 0,-4 0 0 0 0,-2 2 0 0 0,-7 3 0 0 0,-11 4 0 0 0,-7 5 0 0 0,-12 9 0 0 0,0 15 0 0 0,1 12 0 0 0,3 11 0 0 0,7 2 0 0 0,11 0 0 0 0,5-3 0 0 0,-1 0 0 0 0,7-1 0 0 0,1 0 0 0 0,2 0 0 0 0,4 0 0 0 0,1 0 0 0 0,0 0 0 0 0,18 4 0 0 0,9-4 0 0 0,9-12 0 0 0,5-20 0 0 0,-3-13 0 0 0,-7-13 0 0 0,-8 0 0 0 0,-6 3 0 0 0,1-2 0 0 0,0-7 0 0 0,-1 1 0 0 0,-8-9 0 0 0,-6 10 0 0 0,-12 8 0 0 0,-2 7 0 0 0,-12 11 0 0 0,1 15 0 0 0,-5 12 0 0 0,5 13 0 0 0,4 5 0 0 0,5 3 0 0 0,4 2 0 0 0,4-6 0 0 0,10-4 0 0 0,4-14 0 0 0,9-8 0 0 0,1-14 0 0 0,6-10 0 0 0,-3-10 0 0 0,-7 2 0 0 0,0-4 0 0 0,-4 1 0 0 0,-8 1 0 0 0,2-3 0 0 0,-4 1 0 0 0,-4 6 0 0 0,-6 3 0 0 0,3 9 0 0 0,-12 4 0 0 0,0 11 0 0 0,-9 8 0 0 0,-1 12 0 0 0,1 10 0 0 0,8 2 0 0 0,5-2 0 0 0,8-5 0 0 0,4-2 0 0 0,2-2 0 0 0,3-3 0 0 0,7-5 0 0 0,-1-15 0 0 0,9-17 0 0 0,1-12 0 0 0,-1-6 0 0 0,1-1 0 0 0,-6 5 0 0 0,-5 4 0 0 0,-4 1 0 0 0,4 5 0 0 0,-7-9 0 0 0,5 5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5:44:48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65 12287,'0'6'0,"-1"-1"0,-1 0 0,-1 0 0,0-3 0,3 2 0,0-5 0,0-2 0,0 2 0,0-7 0,0 3 0,0-4 0,0 3 0,1 0 0,2-2 0,-1 3 0,4-1 0,-1 3 0,2-2 0,0 1 0,-4-2 0,3 3 0,1 1 0,-2-2 0,1 1 0,1 1 0,-2 0 0,1 2 0,0 2 0,1 1 0,-1 3 0,-4-1 0,1 1 0,-2 1 0,-1 1 0,0 2 0,0 2 0,0 0 0,0 0 0,0-3 0,-1 2 0,-2 1 0,1-2 0,-3 3 0,0 0 0,0-1 0,1 3 0,-2-2 0,-1 1 0,-1-1 0,2 2 0,0-1 0,-1 0 0,-2 2 0,1-2 0,1-1 0,1-1 0,-1 0 0,-1 1 0,0-4 0,0 0 0,2 0 0,0 0 0,-2 0 0,1 1 0,1-1 0,0 0 0,-4 0 0,1 0 0,0 1 0,3-5 0,0-2 0,4-2 0,-2-1 0,4-4 0,0-2 0,4-3 0,2 0 0,-1 1 0,0 1 0,0 2 0,0 1 0,-2-2 0,3 3 0,2 1 0,0-3 0,1 2 0,0-1 0,0 1 0,1 2 0,-1-2 0,0 2 0,0 5 0,0 2 0,0 2 0,0 2 0,-2-1 0,-1 0 0,-3-1 0,2-1 0,0 0 0,0 0 0,-2 0 0,2 0 0,1-2 0,-1-1 0,-2 2 0,3-3 0,1-1 0,1-1 0,1-2 0,1-2 0,-1-3 0,4-2 0,1-1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5:44:51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120 120 12287,'5'-4'0,"0"2"0,-1-4 0,-3 3 0,3-2 0,0 0 0,-2-2 0,4 1 0,1-2 0,-2 0 0,0 1 0,0 1 0,0-2 0,1 3 0,1-1 0,-1-1 0,0 2 0,3-1 0,0 4 0,1-1 0,-1 2 0,0-2 0,0 0 0,0 1 0,-3 1 0,0 2 0,-1 1 0,0 1 0,-3 4 0,1-1 0,-2 2 0,-1 1 0,0 0 0,-1 2 0,-2 1 0,2-2 0,-3 2 0,1-1 0,0-2 0,-4 0 0,3 0 0,0 0 0,0 1 0,-2-1 0,3 0 0,0 0 0,-1 0 0,2 1 0,-3-1 0,1 0 0,-3-3 0,4 0 0,1 1 0,-2-2 0,1 2 0,0-5 0,4 2 0,1-5 0,2-1 0,1-1 0,0-2 0,3 3 0,-2-1 0,1 1 0,-2-2 0,1 1 0,1 1 0,1 1 0,2 1 0,-1 0 0,0 0 0,0 0 0,-1 1 0,-1 2 0,0-1 0,-3 4 0,1 1 0,-2 2 0,2 0 0,-1 0 0,-2 0 0,-1 3 0,-1 1 0,0-2 0,0-1 0,-1 0 0,-1 2 0,-2 0 0,-1-1 0,0-1 0,-2 0 0,1-1 0,-2 0 0,0 0 0,-1 0 0,0-1 0,0-1 0,-1 1 0,0-2 0,-1 1 0,-1-1 0,-5 1 0,2-3 0,-2 0 0,-2 1 0,1-2 0,0-3 0,-1 0 0,1 0 0,-1-1 0,1-2 0,1-4 0,1-1 0,3-2 0,5-1 0,2-1 0,2-5 0,8 7 0,1-3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5:44:53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0 12287,'0'5'0,"0"4"0,-1-7 0,-2 4 0,2 0 0,-3 2 0,0-2 0,3 2 0,-2-2 0,2 3 0,-2 0 0,0 0 0,0 0 0,-2 0 0,4 1 0,-3-1 0,1 0 0,0 0 0,-3 3 0,2 1 0,0-2 0,0-1 0,-2 2 0,3 1 0,0-2 0,-1-1 0,3-1 0,-4 0 0,1 1 0,2-1 0,-3 0 0,1 0 0,0-1 0,2 0 0,-1-2 0,0-3 0,3 3 0,0-4 0,0 6 0,4-7 0,2 2 0,2-2 0,1-1 0,1-1 0,-1-2 0,-3 2 0,0-2 0,1 2 0,1 1 0,5 0 0,-1 0 0,-1 0 0,-1 0 0,0 0 0,-1 0 0,0 0 0,0 0 0,0 0 0,0 0 0,1 0 0,-1 0 0,0 0 0,0 0 0,0 0 0,1 0 0,-1 0 0</inkml:trace>
  <inkml:trace contextRef="#ctx0" brushRef="#br0" timeOffset="367">212 248 12287,'9'0'0,"-3"0"0,-2 1 0,-4 3 0,0-2 0,0 4 0,0 0 0,0 3 0,0 0 0,0 0 0,0 1 0,0 0 0,-1 1 0,-2 1 0,2 7 0,-3-2 0,3 1 0,1 3 0,0-2 0,0-1 0,0-2 0,0 0 0,0 3 0,0-7 0,0-1 0,0-1 0,0 0 0,0-5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5:44:55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1 12287,'0'6'0,"0"0"0,0-3 0,0 3 0,-1-4 0,-2 1 0,2-2 0,-3-1 0,4 0 0,4 0 0,2 0 0,2-3 0,3 0 0,0 1 0,1 1 0,4 0 0,-3-1 0,0-1 0,0 1 0,3 1 0,-3 1 0,0 0 0,0 0 0,0 0 0,-4 0 0,0 0 0,0 0 0,0 0 0,-3 0 0,2 0 0,-3 0 0</inkml:trace>
  <inkml:trace contextRef="#ctx0" brushRef="#br0" timeOffset="765">135 56 12287,'4'-5'0,"-3"1"0,3 5 0,-4 2 0,0-1 0,0 4 0,0 1 0,0 1 0,0 2 0,0-1 0,0 0 0,-1 0 0,-1 1 0,-1 2 0,1 0 0,0 3 0,0-3 0,-1 0 0,1-2 0,0-1 0,-1 0 0,0 0 0,1 1 0,1-4 0,1 0 0,0-4 0,3 1 0,2-6 0,0-3 0,1-1 0,3-1 0,0 3 0,0 1 0,0 1 0,1 3 0,-1 0 0,0 0 0,0 0 0,0 0 0,1 0 0,-1 0 0,0 1 0,0 2 0,2-1 0,1 4 0,-2 2 0,1 0 0,-1-2 0,-3 1 0,0 1 0,0 0 0,-2 7 0,0-6 0,-1 1 0,-2 0 0,-1 3 0,-1-1 0,0 0 0,0 1 0,-1-2 0,-1 1 0,-2-2 0,-1-1 0,-1-1 0,-2-1 0,0 0 0,2 0 0,-3 0 0,-3 0 0,0-1 0,-2 1 0,0 0 0,-4 1 0,-1-3 0,1-1 0,-1 2 0,0-3 0,-1-1 0,-2-1 0,2-1 0,3 0 0,3 0 0,1 0 0,1-3 0,2-1 0,1-1 0,4-1 0,-2 0 0,5-1 0,3 0 0,3-1 0,5-1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5:44:58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37 12287,'0'-5'0,"0"0"0,0 2 0,0 1 0,0-5 0,0 5 0,0-6 0,-4 7 0,-2-2 0,1 2 0,-1 1 0,-1 0 0,1 0 0,0 0 0,-1 0 0,-1 4 0,-1 2 0,0 3 0,-1 0 0,1 0 0,0 0 0,0 0 0,0 2 0,-1 0 0,1 1 0,0 0 0,0-3 0,1 2 0,2 1 0,-3-1 0,3 3 0,-1 1 0,1-1 0,-1 0 0,3 3 0,0-3 0,0-1 0,1 3 0,2-3 0,-1 1 0,-2 2 0,1-2 0,3-1 0,0-1 0,0 1 0,4 2 0,3-2 0,1-1 0,1-1 0,1 2 0,2-6 0,3-1 0,-1-1 0,3 1 0,-1-3 0,0-1 0,-1-1 0,3-2 0,-4-1 0,0-2 0,-1-1 0,-1-1 0,-2-4 0,-2-1 0,0-2 0,-4 0 0,1 2 0,-2-1 0,0 0 0,0-1 0,-3 0 0,0 0 0,0-1 0,-4 2 0,-2 3 0,-3 0 0,0-1 0,-1 2 0,-2 1 0,-3 2 0,1 1 0,-2 1 0,2 3 0,1 0 0,0 0 0,-2 1 0,2 2 0,2 3 0,1 2 0,2 3 0,1 0 0,0 2 0,0 1 0,-5 6 0,-2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5:45:0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12287,'9'0'0,"0"0"0,1 0 0,-1 0 0,3 0 0,1 0 0,2 0 0,1 0 0,0 0 0,1 0 0,-3 0 0,-1 0 0,3 0 0,-4 0 0,-1 0 0,-1 0 0,-1 3 0,1 0 0,-5 4 0,-3-2 0,-4 0 0,0 2 0,-4-3 0,-1 2 0,2 1 0,-3-2 0,3 1 0,-1 1 0,0 1 0,1 1 0,-2 1 0,2-1 0,0 0 0,-1 0 0,2 0 0,0 2 0,0 1 0,-2-2 0,2 3 0,0 0 0,0-1 0,0 3 0,2-2 0,-2 1 0,2-1 0,-2 0 0,1-2 0,0 2 0,-1-2 0,3-1 0,-2-1 0,2 1 0,1-1 0,0-3 0,0 0 0,0 0 0,3-2 0,1-3 0,1-3 0,1-9 0,4 1 0</inkml:trace>
  <inkml:trace contextRef="#ctx0" brushRef="#br0" timeOffset="400">28 185 12287,'-5'5'0,"0"-1"0,10-4 0,1 0 0,2-1 0,1-2 0,0 2 0,1-3 0,2 0 0,0 1 0,1 0 0,-1 2 0,4-1 0,1-1 0,-2 0 0,1 3 0,0-1 0,1-2 0,1 2 0,-3-2 0,3-2 0,-4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5:45:03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38 12287,'-6'0'0,"0"0"0,3 0 0,-3 0 0,3 0 0,-3 0 0,-2 0 0,3 0 0,-1 1 0,-1 2 0,-1-1 0,-1 3 0,-1-1 0,2 0 0,1-2 0,2 2 0,1 1 0,-2-2 0,2 2 0,-1-1 0,-3-2 0,4 4 0,-1-4 0,2 4 0,1 0 0,-4 3 0,4 0 0,-1 0 0,2 1 0,2-2 0,1-1 0,2-2 0,1-1 0,0 3 0,2-1 0,0 2 0,0-2 0,1 2 0,1-2 0,0 1 0,0-1 0,1 2 0,-1-1 0,0 1 0,0 1 0,3 0 0,1 0 0,-2 0 0,-1 1 0,-1-1 0,2 0 0,0 0 0,1 0 0,-1 4 0,-4-1 0,0-1 0,0-1 0,0 0 0,-1-1 0,-3 0 0,-2 0 0,-1 0 0,0 1 0,0-1 0,0 0 0,0 0 0,-1 0 0,-2 0 0,-1 1 0,-3-2 0,1-1 0,-2-1 0,3-3 0,-1 2 0,-1-1 0,-1-2 0,-1 2 0,0 0 0,-1-2 0,1-1 0,0-1 0,0 0 0,0 0 0,-1 0 0,1-3 0,0-2 0,0 0 0,0-2 0,-1-2 0,1-2 0,1-1 0,2 0 0,-1-1 0,3 0 0,0-1 0,0 1 0,0 0 0,4 2 0,0-2 0,0 2 0,0-2 0,2 1 0,0 0 0,1 2 0,4-2 0,-1-1 0,2-1 0,1 1 0,4 1 0,-1 2 0,0-2 0,1 0 0,-3 0 0,3 3 0,-3 0 0,-1-1 0,-1 1 0,-1 0 0,0 0 0,0 0 0,-2-1 0,0 1 0,-1 0 0,-1 3 0,-2 0 0,2-1 0,-2-2 0,2 0 0,-2 0 0,-1 0 0,-3 0 0,-1 0 0,-1-1 0,2 1 0,-3 0 0,0 4 0,-3 2 0,-1 2 0,4 1 0,0 0 0,-1 0 0,-1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13:03.723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0 16383,'88'12'0,"0"-4"0,-22-6 0,1-2 0,-31 0 0,45 0 0,-32 10 0,27 2 0,-29 1 0,-6-4 0,-28-9 0,-4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13:05.540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22 16383,'59'0'0,"0"0"0,-23 0 0,31 0 0,8 0 0,-25 0 0,3 0 0,5 0 0,2 0 0,2 0 0,1 0 0,-3 0 0,0 0 0,-1 0 0,0 0 0,-4 3 0,0 2 0,-4-2 0,1 1 0,2 3 0,-1 1 0,-1-4 0,-1-1 0,4 1 0,1-1 0,2-3 0,1 0 0,-2 4 0,-1 0 0,3-1 0,-1 1 0,0 0 0,0-1 0,0-2 0,1-2 0,-2 1 0,-1 0 0,3 1 0,-1-2 0,-2-2 0,-1-1 0,-4 1 0,1-1 0,1-4 0,-1-1 0,44-6 0,2 5 0,-3 3 0,3-3 0,-47 6 0,1 1 0,1-2 0,-1 2 0,44 3 0,-1 0 0,-6 0 0,1 0 0,6 0 0,-20 0 0,5 0 0,-6 0 0,14 0 0,-40 1 0,2 1 0,4 1 0,0 1 0,0-3 0,1 0 0,3 3 0,-1 0 0,-5-3 0,0 0 0,-1-1 0,-2 0 0,39 0 0,6 0 0,-21 0 0,14 0 0,-24 0 0,16 0 0,4 8 0,11-1 0,-42 0 0,0 1 0,-2-4 0,0-1 0,3 1 0,0-1 0,2-2 0,-1-2 0,-5-3 0,0-1 0,46-10 0,-13 5 0,-2 3 0,-5 4 0,12 3 0,-20 0 0,13 0 0,5 0 0,-35 0 0,1 0 0,2 0 0,0 0 0,1 0 0,0 0 0,-4 0 0,-2 0 0,47 0 0,-25 0 0,12 10 0,-9 5 0,-11-5 0,11-3 0,-20-2 0,27 2 0,-13-4 0,13 4 0,-5-5 0,12-2 0,-19 0 0,12 0 0,-13 0 0,13 0 0,0 0 0,7 0 0,-9 0 0,6-9 0,-26 6 0,15 3 0,-28 3 0,8 6 0,-59-38 0,-12-8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13:08.118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145 45 16383,'-58'0'0,"-4"0"0,38 10 0,90-7 0,-22 4 0,13-9 0,4-3 0,17 2 0,-4-4 0,-13 4 0,20 3 0,-20 0 0,20 0 0,17 0 0,-40 0 0,1 0 0,1 0 0,0 0 0,6 0 0,-2 0 0,-10 0 0,-2 0 0,0 0 0,1 0 0,1 0 0,0 0 0,2 0 0,0 0 0,7 0 0,-1 0 0,-1 0 0,1 0 0,4 1 0,0-2 0,-7 1 0,-3-2 0,-5-2 0,1 1 0,9 1 0,3 1 0,9-2 0,1-1 0,2 1 0,0 1 0,-1 0 0,-3-1 0,-12 0 0,-2-1 0,0 0 0,1 0 0,-1 4 0,2 0 0,6 0 0,3 0 0,0 0 0,1 0 0,2 0 0,-2 0 0,-5 0 0,-2 0 0,-6 0 0,1 0 0,8 0 0,3 0 0,4 0 0,1 0 0,-1 0 0,1 0 0,-4 0 0,-1 0 0,0 1 0,-1 1 0,2 2 0,0-1 0,7-2 0,0 1 0,3 1 0,0 1 0,-7-2 0,-2-2 0,-3 1 0,-4-2 0,-11 1 0,-3 0 0,2 0 0,2 0 0,8 0 0,1 0 0,-8 0 0,0 0 0,3 0 0,1 0 0,0 0 0,0 0 0,6 0 0,2 0 0,3 0 0,0 0 0,0 0 0,0 0 0,-6 0 0,-1 0 0,-7 0 0,-2 0 0,-3 0 0,-1 0 0,38 0 0,-15 0 0,1 0 0,2 0 0,19 0 0,-40 0 0,1 0 0,5 0 0,3 0 0,0 0 0,1 0 0,2 0 0,-1 0 0,-6 0 0,0 0 0,-5 0 0,0 0 0,-4 1 0,-2 1 0,40 5 0,-1-4 0,0 4 0,10-5 0,-47-1 0,1-2 0,6 1 0,1 0 0,4 0 0,-1 0 0,-1 1 0,-2 1 0,1 2 0,-2-1 0,35 0 0,3 7 0,-28-1 0,-2-6 0,-2 7 0,-8-10 0,1 9 0,7-6 0,-8 16 0,12-16 0,6 4 0,-18-4 0,10-3 0,-14-3 0,21-4 0,-19 4 0,30-16 0,-26 16 0,18-6 0,-10 9 0,1 0 0,-11 0 0,-22 0 0,-14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15:48:10.63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381 123 16383 193585 53732,'-21'-14'0'0'0,"1"7"0"0"0,0-5 0 1129 0,-2 3 0-1129 0,-8-2 0 590 0,-2 2 0-590 0,-1-2 0 446 0,1 7 0-446 0,3-1 0 24 0,-2 5 0-24 0,6 14 0 0 0,3 9 0 0 0,7 7 0 0 0,0 8 0 0 0,4-2 0 0 0,0 1 0 0 0,5-2 0 0 0,2 3 0 0 0,2 1 0 0 0,2 0 0 0 0,2 5 0 0 0,2-8 0 0 0,6 2 0 0 0,2-2 0 0 0,9 4 0 0 0,4-6 0 0 0,6 1 0 0 0,0-9 0 0 0,-4-11 0 0 0,1-6 0 0 0,-1-3 0 0 0,0-2 0 0 0,0-5 0 0 0,0-4 0 0 0,5-13 0 0 0,-2-9 0 0 0,-3-2 0 0 0,-3 1 0 0 0,-7-4 0 0 0,1-1 0 0 0,-3 0 0 0 0,-1-1 0 0 0,-5-2 0 0 0,-2 4 0 0 0,-1 1 0 0 0,-3-2 0 0 0,-1 4 0 0 0,-2-4 0 0 0,0 1 0 0 0,0 0 0 0 0,-8-1 0 0 0,-5 1 0 0 0,-7 1 0 0 0,-7-2 0 0 0,0 5 0 0 0,0 15 0 0 0,0 1 0 0 0,-1 4 0 0 0,4 4 0 0 0,-3 4 0 0 0,-3 9 0 0 0,-11 9 0 0 0,5 9 0 0 0,4 12 0 0 0,8-3 0 0 0,-2-1 0 0 0,16-5 0 0 0,-1 2 0 0 0,-1-2 0 0 0,6 3 0 0 0,0 1 0 0 0,2-1 0 0 0,-1 0 0 0 0,2 3 0 0 0,9-3 0 0 0,6 1 0 0 0,5-1 0 0 0,11 3 0 0 0,0-4 0 0 0,2-5 0 0 0,3-8 0 0 0,-4-2 0 0 0,4-11 0 0 0,-1 0 0 0 0,-1 0 0 0 0,4-4 0 0 0,-6-10 0 0 0,-5-7 0 0 0,-3-5 0 0 0,2-2 0 0 0,-5-7 0 0 0,-3-1 0 0 0,-5-2 0 0 0,-4-4 0 0 0,-6 3 0 0 0,0 0 0 0 0,0-1 0 0 0,0-5 0 0 0,-1 1 0 0 0,-4-1 0 0 0,-7-3 0 0 0,-6 10 0 0 0,2 2 0 0 0,-10-2 0 0 0,0 4 0 0 0,1 4 0 0 0,0 2 0 0 0,6 6 0 0 0,-8 7 0 0 0,1 6 0 0 0,-10 12 0 0 0,7 6 0 0 0,0 12 0 0 0,7 0 0 0 0,2 0 0 0 0,-1 4 0 0 0,3 2 0 0 0,0 3 0 0 0,-3 0 0 0 0,12-7 0 0 0,-3 3 0 0 0,4 5 0 0 0,4 4 0 0 0,4-5 0 0 0,4-1 0 0 0,5-3 0 0 0,9 2 0 0 0,5-3 0 0 0,2-1 0 0 0,4-2 0 0 0,3-3 0 0 0,3-6 0 0 0,-1-4 0 0 0,4-4 0 0 0,-6-11 0 0 0,-2 0 0 0 0,-1 0 0 0 0,1-12 0 0 0,-2-6 0 0 0,-3-6 0 0 0,-4-4 0 0 0,1-3 0 0 0,-4-2 0 0 0,-2-1 0 0 0,-6 1 0 0 0,1-3 0 0 0,-7 3 0 0 0,-1-1 0 0 0,-1 1 0 0 0,-4-6 0 0 0,-4 1 0 0 0,-7-1 0 0 0,-3-3 0 0 0,-6 10 0 0 0,-1 2 0 0 0,2 1 0 0 0,-11 2 0 0 0,2 1 0 0 0,-3 4 0 0 0,0 4 0 0 0,6 9 0 0 0,-5 4 0 0 0,0 10 0 0 0,2 13 0 0 0,7 9 0 0 0,5 2 0 0 0,-3 10 0 0 0,2 0 0 0 0,2-1 0 0 0,3 1 0 0 0,11-6 0 0 0,-1 0 0 0 0,1 1 0 0 0,1 2 0 0 0,4-3 0 0 0,4 0 0 0 0,7 0 0 0 0,3 2 0 0 0,6-5 0 0 0,2-2 0 0 0,2-3 0 0 0,6-2 0 0 0,1-11 0 0 0,0-3 0 0 0,0-5 0 0 0,-1-4 0 0 0,-3-4 0 0 0,-1-7 0 0 0,-1-5 0 0 0,2-5 0 0 0,-9-8 0 0 0,-1-1 0 13 0,1-2 0-13 0,-2-6 0 0 0,-6 4 0 0 0,-3-3 0 191 0,-4 1 0-191 0,-4 6 0 0 0,-1-2 0 0 0,0 4 0 196 0,0 1 0-196 0,-10-1 0 0 0,-5 1 0 39 0,-5 0 0-39 0,-12 1 0 0 0,-4 4 0 0 0,3 4 0 0 0,3 3 0 0 0,3 2 0 0 0,-1 4 0 0 0,1 5 0 0 0,-6 5 0 0 0,-3 8 0 0 0,0 11 0 0 0,2 12 0 0 0,9-2 0 0 0,4-1 0 0 0,2-2 0 0 0,6 1 0 0 0,1 3 0 0 0,3 0 0 0 0,-2 3 0 0 0,7-4 0 0 0,1 1 0 0 0,1 0 0 0 0,8 2 0 0 0,5 0 0 0 0,5-1 0 0 0,7-4 0 0 0,7 4 0 0 0,3-11 0 0 0,1-4 0 0 0,-1-4 0 0 0,3-4 0 0 0,-3-9 0 0 0,0-1 0 0 0,1-4 0 0 0,2-8 0 0 0,-4-10 0 0 0,-2-3 0 0 0,-2-1 0 0 0,-3-6 0 0 0,-4-3 0 0 0,-6-2 0 0 0,-3 2 0 0 0,1-2 0 0 0,-8 5 0 0 0,-2-2 0 0 0,-11-5 0 0 0,-8-3 0 0 0,-10 9 0 0 0,-4 2 0 0 0,3 14 0 0 0,-2 3 0 0 0,-3 4 0 0 0,4 1 0 0 0,-4 5 0 0 0,3 2 0 0 0,-2 8 0 0 0,1 5 0 0 0,4 7 0 0 0,0 8 0 0 0,8 9 0 0 0,3-1 0 0 0,4 0 0 0 0,5-1 0 0 0,6-4 0 0 0,0 4 0 0 0,0 6 0 0 0,5 4 0 0 0,9-3 0 0 0,-1-13 0 0 0,17-3 0 0 0,0-7 0 0 0,-4-8 0 0 0,-3-5 0 0 0,-1-8 0 0 0,0-8 0 0 0,2-2 0 0 0,-5-8 0 0 0,1-1 0 0 0,0-2 0 0 0,-4-6 0 0 0,-5-1 0 0 0,-2 0 0 0 0,1 0 0 0 0,-4 1 0 0 0,-1 5 0 0 0,-4 0 0 0 0,-4-6 0 0 0,-6-4 0 0 0,-7 12 0 0 0,-16 7 0 0 0,2 16 0 0 0,-6 16 0 0 0,7 13 0 0 0,2 11 0 0 0,7 1 0 0 0,11-1 0 0 0,5-10 0 0 0,2 2 0 0 0,2 2 0 0 0,0 0 0 0 0,0-5 0 0 0,0 0 0 0 0,14-1 0 0 0,8-4 0 0 0,8-11 0 0 0,7-14 0 0 0,-6-9 0 0 0,-6-11 0 0 0,-4 1 0 0 0,-2-4 0 0 0,-2-1 0 0 0,2-2 0 0 0,0-1 0 0 0,-3-2 0 0 0,-7 1 0 0 0,-4 3 0 0 0,-11 3 0 0 0,-8 4 0 0 0,-7 7 0 0 0,-6 6 0 0 0,-3 10 0 0 0,-2 2 0 0 0,-1 6 0 0 0,1 8 0 0 0,-1 9 0 0 0,-2 8 0 0 0,8-1 0 0 0,12 2 0 0 0,10-2 0 0 0,4 2 0 0 0,1 0 0 0 0,0-9 0 0 0,0 0 0 0 0,12 4 0 0 0,6-4 0 0 0,6-6 0 0 0,5-12 0 0 0,3-9 0 0 0,-4-14 0 0 0,4-13 0 0 0,-5-4 0 0 0,-6-6 0 0 0,-7 6 0 0 0,-8 2 0 0 0,0 0 0 0 0,-2-2 0 0 0,1-3 0 0 0,-5-2 0 0 0,-8 3 0 0 0,-5 6 0 0 0,-7 12 0 0 0,-7 6 0 0 0,4 13 0 0 0,1 10 0 0 0,4 11 0 0 0,-5 12 0 0 0,8 0 0 0 0,1 1 0 0 0,8-2 0 0 0,5-10 0 0 0,1 1 0 0 0,7-15 0 0 0,7-3 0 0 0,6-9 0 0 0,4-9 0 0 0,-6-9 0 0 0,0-2 0 0 0,-9-4 0 0 0,3-4 0 0 0,-3-1 0 0 0,0-7 0 0 0,-6 6 0 0 0,2-2 0 0 0,-4 3 0 0 0,-8 8 0 0 0,-7 3 0 0 0,-7 10 0 0 0,-11 8 0 0 0,4 8 0 0 0,-1 10 0 0 0,9 5 0 0 0,2-2 0 0 0,11 1 0 0 0,-1 3 0 0 0,2 0 0 0 0,6 2 0 0 0,0 1 0 0 0,8-6 0 0 0,5 1 0 0 0,13-8 0 0 0,10-1 0 0 0,-3-7 0 0 0,-1-8 0 0 0,-3-4 0 0 0,-8-6 0 0 0,-3-11 0 0 0,-8-7 0 0 0,-1-12 0 0 0,-7 7 0 0 0,-2 2 0 0 0,-12 5 0 0 0,-11 4 0 0 0,-2 4 0 0 0,-3 11 0 0 0,1 2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13:09.702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1 155 16383,'88'24'0,"-14"-12"0,-1-19 0,13 0 0,-31 5 0,3 1 0,7-2 0,-1-1 0,-10 3 0,-2 0 0,-1-3 0,1 0 0,2 3 0,2 0 0,2 0 0,2-1 0,2-1 0,0-1 0,-7 3 0,1 0 0,9-3 0,2 0 0,-5 2 0,1 2 0,4 0 0,-2 0 0,-10 0 0,0 0 0,10 0 0,0 0 0,1 0 0,1 0 0,4 0 0,0 0 0,-5 0 0,0 0 0,-2 0 0,-1 0 0,3 0 0,1 0 0,-2 0 0,0 0 0,2 0 0,0 0 0,-8 0 0,-3 0 0,-4 0 0,-1 0 0,5-1 0,1-1 0,5-1 0,1-1 0,0 3 0,1-1 0,13-1 0,1-1 0,-8 2 0,-1 2 0,-1 0 0,-1 0 0,-7 0 0,0 0 0,3-1 0,-1-1 0,-3 0 0,0-1 0,5 0 0,1-1 0,-2-1 0,-3 0 0,35 0 0,-4-2 0,-34 0 0,1-1 0,4 4 0,1 1 0,8-5 0,0 1 0,-1 3 0,0 1 0,1-1 0,0 0 0,-1 4 0,0 0 0,-7 0 0,-1 0 0,1 1 0,-1-2 0,-9-2 0,-1-1 0,43-3 0,-4-1 0,-3 8 0,8 0 0,-1 0 0,-38 1 0,2 1 0,-1 2 0,1-1 0,2-2 0,1 1 0,-2 1 0,0 1 0,-5-2 0,0-2 0,43 0 0,-47 0 0,1 0 0,-1 0 0,1 0 0,2 0 0,2 0 0,1 0 0,1 0 0,4 0 0,1 0 0,2 0 0,2 0 0,7 0 0,-1 0 0,-3 0 0,-3 0 0,-7 0 0,-2 0 0,-6 0 0,-1 0 0,37 0 0,-19 3 0,12 4 0,-3-4 0,18 4 0,-1-2 0,-40-1 0,0-1 0,-2-1 0,0-1 0,5 2 0,1 1 0,-3 1 0,-1 0 0,-4-1 0,0-1 0,2 1 0,0 0 0,42-4 0,1 0 0,-8 0 0,0 0 0,0 0 0,-4 0 0,4 0 0,-12 0 0,12 0 0,-19 0 0,4 0 0,-12 2 0,20 5 0,-20-2 0,20 10 0,-19-10 0,11 2 0,-19-4 0,29-3 0,-24 0 0,-3 0 0,-34 0 0,-24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13:11.168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91 287 16383,'-59'0'0,"27"7"0,54 0 0,5-9 0,56 0 0,-9-6 0,-6 6 0,6 2 0,14 2 0,-34 0 0,2 1 0,2 1 0,-1-1 0,4 2 0,-1-2 0,38-3 0,0 0 0,0 0 0,-43 0 0,2 0 0,0 0 0,1 0 0,4 0 0,-1 0 0,-5 0 0,-2 0 0,-3-1 0,-1-1 0,43-3 0,2-2 0,-40 2 0,0 0 0,-1 3 0,0-1 0,1 0 0,0-1 0,3 2 0,0-1 0,1-2 0,2 0 0,1 2 0,1-1 0,0 0 0,1 1 0,3 2 0,-2 2 0,-8-2 0,-3-1 0,41-5 0,1 4 0,-46 0 0,0-1 0,2 2 0,1 2 0,3 0 0,1 0 0,4-1 0,1-1 0,3-1 0,2-1 0,1 3 0,1-1 0,11-1 0,2-1 0,-7 2 0,-1 2 0,-5-1 0,-3 2 0,-8-1 0,-1 0 0,-5 0 0,-1 0 0,5 0 0,1 0 0,4 0 0,3 0 0,2 0 0,2 0 0,12 0 0,2 0 0,1-4 0,1 0 0,-3 1 0,-1-1 0,-3 0 0,-2 1 0,-7-3 0,-4 2 0,-7 2 0,-1 1 0,-1-2 0,0-1 0,10 2 0,3 1 0,8 1 0,2 0 0,-2 0 0,0 0 0,-5 0 0,-2 0 0,-5 0 0,-1 0 0,-1 0 0,-2 0 0,-9 0 0,-1 0 0,1 0 0,1 0 0,0 0 0,1 0 0,3 1 0,-2-2 0,44-1 0,-48-1 0,1-1 0,9-2 0,2-1 0,7-4 0,2 0 0,9 3 0,2 2 0,0-1 0,0 1 0,-6 2 0,0-1 0,-3-3 0,-4 1 0,26 0 0,-2 2 0,5-5 0,-2 3 0,-10-1 0,-1 8 0,-4 0 0,-10 0 0,3 0 0,4 0 0,-27 0 0,1 0 0,0 0 0,1 0 0,10 0 0,-1 0 0,-5 0 0,-1 0 0,0 0 0,-2 0 0,-3 5 0,-1 0 0,38-3 0,0 6 0,-12-6 0,5-2 0,-10 0 0,25 0 0,2 0 0,-40 0 0,1 0 0,-7 0 0,-1 0 0,1 0 0,-1 0 0,32 0 0,-7 0 0,-10 0 0,0 0 0,1 0 0,-11 0 0,-12-10 0,-22-2 0,-12-10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13:12.434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46 16383,'51'6'0,"-1"0"0,4-2 0,2-1 0,3-1 0,2-1 0,12-1 0,1 2 0,-7 2 0,-2-1 0,-4-2 0,-4 1 0,31 5 0,0-4 0,-33 0 0,1 1 0,0 0 0,0-1 0,-1 0 0,0-1 0,13-1 0,2-2 0,1-1 0,0-1 0,-3 0 0,-1-1 0,-4 1 0,1 1 0,6 0 0,2-1 0,5-1 0,0 1 0,4 2 0,0-1 0,2-1 0,-2-1 0,-14 3 0,-2 0 0,6-1 0,1 1 0,-1-1 0,0-1 0,-4 0 0,0-1 0,-3 1 0,0 1 0,-1 0 0,1 2 0,6 0 0,0 0 0,-1-4 0,1 0 0,9 1 0,-1-1 0,-14 0 0,-3 0 0,-8-1 0,0 1 0,2 2 0,0 1 0,-2-2 0,-1-1 0,0 2 0,-1 1 0,-1 1 0,0 0 0,1 0 0,-1 0 0,1 0 0,1 0 0,0 4 0,1 0 0,9-1 0,1 1 0,5 3 0,1 1 0,8-4 0,1-1 0,-1 5 0,0-1 0,5-3 0,-2-1 0,-14 1 0,-3 0 0,-2-4 0,-4 0 0,29 0 0,2 0 0,-22 0 0,22 0 0,1 0 0,-35 0 0,2 0 0,3-4 0,2 0 0,1 1 0,1-1 0,0-3 0,1-1 0,-1 4 0,-1 1 0,-6-1 0,-2 0 0,42 4 0,-35 0 0,20 0 0,-22 10 0,29 3 0,-19-1 0,-6-2 0,-19-10 0,-9 0 0,-13 9 0,-12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17:50.33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379 56 12287,'-7'0'0,"-1"-1"0,4-3 0,-5 3 0,3-4 0,-5 5 0,4 0 0,-1 0 0,-1 0 0,3 0 0,-1 0 0,-2 1 0,-1 3 0,3 1 0,-1 4 0,0-2 0,-2 2 0,-1 1 0,0 2 0,1 1 0,2 2 0,-2 4 0,2-3 0,-3 1 0,0 3 0,-6 0 0,8 1 0,-3 0 0,-1 2 0,3 2 0,2-3 0,0 1 0,-2-1 0,0 0 0,3 2 0,2 0 0,0 2 0,2 0 0,-3-2 0,1 2 0,3 4 0,-3-2 0,1 2 0,0-1 0,-1 0 0,4 7 0,-3-3 0,3 2 0,1-1 0,-4-1 0,1-3 0,0-1 0,2-2 0,5-5 0,-1-4 0,1-2 0,1-3 0,-2 5 0,3-1 0,-1 2 0,-3-1 0,3-1 0,0 3 0,0-1 0,0 1 0,0-1 0,-3 1 0,3-1 0,2 1 0,-1-1 0,2 1 0,0-3 0,0 0 0,2 0 0,1-4 0,1 0 0,-1 0 0,0 1 0,1-4 0,2-1 0,1-2 0,3-5 0,-2 2 0,2-3 0,1-1 0,1 0 0,1 0 0,0-1 0,3-3 0,1-2 0,-3-5 0,0 0 0,0 0 0,3 0 0,-1-2 0,-3 0 0,0-2 0,2-4 0,1 5 0,-3-1 0,0-1 0,-4 2 0,2-5 0,-1 1 0,-1 1 0,-1-4 0,-3 2 0,0-2 0,2-1 0,-1-1 0,-5 0 0,-2-1 0,2 2 0,-1-6 0,1 5 0,-2 1 0,2 2 0,0-1 0,-1 4 0,-1-2 0,-3 1 0,4 1 0,-4-3 0,-2 3 0,-1 0 0,3-2 0,0 0 0,-2-2 0,-1-1 0,3 0 0,0-1 0,-2 1 0,0 0 0,1-4 0,1-1 0,-2-1 0,0 1 0,1-4 0,1 3 0,-1-1 0,-2 3 0,-5 0 0,-1 3 0,-1 2 0,-3 0 0,-1 1 0,-2 0 0,-2 4 0,0 4 0,-1-7 0,4 6 0,0-3 0,-1 1 0,-1-1 0,-1 0 0,2-1 0,-2 1 0,2-2 0,2 3 0,1 1 0,1 2 0,-5 2 0,6 1 0,-3 3 0,-1 1 0,-5 2 0,-2 3 0,1 0 0,-3 1 0,4 3 0,0 2 0,0 0 0,0 3 0,2-4 0,0-1 0,0 1 0,-2 3 0,1-3 0,1 0 0,2 0 0,1-2 0,0-3 0,0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3:59.298"/>
    </inkml:context>
    <inkml:brush xml:id="br0">
      <inkml:brushProperty name="width" value="0.22857" units="cm"/>
      <inkml:brushProperty name="height" value="0.22857" units="cm"/>
      <inkml:brushProperty name="color" value="#E71224"/>
    </inkml:brush>
  </inkml:definitions>
  <inkml:trace contextRef="#ctx0" brushRef="#br0">407 275 13269,'-13'0'-10,"-1"0"9,1 0 0,0 0 0,0 0 0,0 0 0,0 0 1,0 0-1,0 0 1,0 2 55,0 2 1,0-3 0,0 5 0,-1 0 43,1 3 1,-4 2-1,-1 3 1,2-1 19,2 0 1,1 6-1,0 2 1,0 4 5,0 1 0,-1 0 1,3 2-1,1 3 65,1 4 1,2 7 0,-4 3 0,4 1-9,1 4 1,-2 4 0,3 1 0,2-3-16,2-1 1,1 1 0,0-7 0,0-1-9,0-3 1,1 5 0,4-6 0,2 2-65,0 3 0,9-2 0,-3 4 0,3-5-83,3 0 0,3-1 0,9-5 0,2-4-110,1-4 0,5-2 1,0-11-1,6-5-77,2-3 0,6-2 1,-3-7-1,-2-2 21,-2-5 1,2-8 0,-1-5 0,-1-3 46,0-1 0,10-6 1,-8-3-1,3-4 42,-1-5 1,2-1 0,-6-7 0,-3-2 22,-4-4 1,-6-3-1,-11 2 1,-6-3 7,-6-2 0,-4-7 0,-9 7 0,-4-2-29,-6-2 1,-13-2 0,-2 5 0,-4 5 40,-4 3 1,-6-4 0,-2 12-1,2 1 35,1 1 1,3 5 0,2 4-1,2 2-53,2 0 0,-1-2 0,5 12 0,5 7-58,3 7 1,-2 6-1,2 8 1,-2 4-39,-2 7 1,-8 11 0,5 14 36,-5 9 1,-9 1 0,-5 10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4:02.198"/>
    </inkml:context>
    <inkml:brush xml:id="br0">
      <inkml:brushProperty name="width" value="0.22857" units="cm"/>
      <inkml:brushProperty name="height" value="0.22857" units="cm"/>
      <inkml:brushProperty name="color" value="#E71224"/>
    </inkml:brush>
  </inkml:definitions>
  <inkml:trace contextRef="#ctx0" brushRef="#br0">503 394 11679,'-7'-14'1974,"-3"4"0,-2-4-1867,2 4 0,-2 2 0,6-3 165,-3 0 0,-1-1 0,-5 2-663,0 5 0,-1 3 0,1 2 0,0 0 262,0 0 0,-1 0 1,1 2-1,0 3 386,0 5 1,1 3-1,1 3 1,1-1 43,0 0 0,-10 5 0,7 2 0,-2 0 194,0 0 1,2 9 0,-1-2 0,-1 3-188,-3 7 0,5-2 0,-2 4 0,5 1 191,0 2 1,4 7 0,-1 1 0,3 2-161,2 4 1,2 0 0,2 1 0,2-2 230,3 1 1,4 3 0,6-9 0,0-1-226,0-3 0,7 4 1,5-10-1,6-1-518,2-2 0,8-5 0,-1-7 0,5-3-303,4-2 0,5-4 0,-4-8 1,1-5 8,-1-3 1,-3-9 0,-6-4 0,-4-8 236,-2-6 0,2-9 1,-5-5-1,-2-5 80,2-9 0,0-4 0,-4-6 0,-1-1 150,-4-2 0,7-5 1,-6 3-1,-4 0 158,-3 0 1,-11-6 0,-3 4-1,-7 3-75,-8-4 1,-7 5 0,-15-2 0,-2 4 62,-1 3 0,-6-7 1,6 10-1,1 2 176,1 2 0,3 5 0,0 9 0,-1 4-222,1 4 0,4 15 1,2 7-1,2 10-511,4 10 1,-4 20 459,2 21 1,-14 20 0,2 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22:47.119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65 40 16383,'-64'0'0,"108"-17"0,-6 14 0,15-2 0,5 1 0,12 1 0,-2 7 0,9-2 0,5-2 0,5 0 0,1 1 0,-1 1 0,-2-2 0,-22-3 0,-11-5 0,-25 2 0,-14 6 0,-7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22:49.152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 16383,'56'-2'0,"12"4"0,-13 10 0,21-3 0,-11-3 0,2-6 0,4 0 0,14 0 0,-4 0 0,-1 0 0,-26 0 0,32 0 0,-34 17 0,14-6 0,-20 8 0,-19-13 0,-8-12 0,1-1 0,0-7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7:42:50.200"/>
    </inkml:context>
    <inkml:brush xml:id="br0">
      <inkml:brushProperty name="width" value="0.08" units="cm"/>
      <inkml:brushProperty name="height" value="0.08" units="cm"/>
      <inkml:brushProperty name="color" value="#849398"/>
    </inkml:brush>
  </inkml:definitions>
  <inkml:trace contextRef="#ctx0" brushRef="#br0">361 179 12487,'-8'-2'548,"3"-3"0,1 2 144,-1-7 1,4 5-249,-4-5 1,3 5-179,2-5 0,-2 6 1,-1-2-177,-2-1 0,-2 5-222,2-3 0,2 4-105,-7 1 1,0 0 251,-5 0 1,0 1 0,0 3 0,2 2 27,3 3 0,-4-1 1,4 4-1,-1-2-58,1 2 0,-4 1 0,6 2 0,-2 2 10,0 3 1,0-2 0,-5 7 0,1 0-21,4-2 1,-1 6-1,4-4 1,0 3 90,1 2 0,-4 0 0,3 0 0,0 0 99,1 1 1,1-3-1,3-1 1,-1-2 75,-2 1 0,0-2 0,5 1 0,0 2 4,0 1 1,0 2 0,0 0 0,0 0-97,0 0 1,0 0 0,0 0-1,0 0-61,0 0 1,6 0 0,4 2 0,4 1-84,1 3 1,0-1-1,0-5 1,0 0-40,0 0 1,0-4 0,1-2 0,3-8-111,1-2 1,2 1-1,-4-10 1,4-2-104,1-1 1,-3-2 0,5 0 0,0 0 7,-2 0 1,4-2-1,-5-3 1,0-5 73,-1-3 1,1-2 0,-2 0 0,3-2 30,1-3 0,4-3 0,-4-6 0,1 3 44,0 1 0,-2-4 0,2-3 0,-5 4 82,-3 0 0,-2-1 1,0-1-1,-2 0 53,-3 0 0,2 0 0,-7 0 0,-2-2 135,-1-3 0,-2 4 1,0-6-1,0 0 78,0-3 0,-2 3 1,-1 1-1,-2 1-40,2-1 1,-6-4-1,-1 4 1,-3-1-120,-2 0 0,0-3 1,0 3-1,0 1-39,0-1 1,0 4 0,0 6-1,0 3-49,0 3 1,0-4-1,0 5 1,0 1-93,0 3 1,-6 2-1,1 4-125,2 5 1,1 5 0,1 5-1,-1 5 80,2 4 0,-7 7 0,11 3 0,-1 1 62,-1 0 0,-1 0 0,-1 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7:42:51.666"/>
    </inkml:context>
    <inkml:brush xml:id="br0">
      <inkml:brushProperty name="width" value="0.08" units="cm"/>
      <inkml:brushProperty name="height" value="0.08" units="cm"/>
      <inkml:brushProperty name="color" value="#849398"/>
    </inkml:brush>
  </inkml:definitions>
  <inkml:trace contextRef="#ctx0" brushRef="#br0">481 150 13993,'-15'0'0,"0"0"0,0 0 0,0 0 0,0 0 0,0 0 0,0 0 0,0 0 0,0 0 0,0 0 0,0 0 0,-5 0 0,0 0 0,1 0 42,3 0 0,1 2 1,0 1-1,0 4 201,0 1 0,0 1 0,-1 2 1,1-1 87,0 2 0,5 6 1,0 4-1,0 0 157,2 0 1,-4 3 0,6-4 0,-1 3 64,0 2 1,-3 8 0,4 1 0,-1 0-472,0 2 0,2 1 0,4 7 0,-3-2 0,-1-1 0,2-2 0,1 2 0,2 1 0,0 3 0,0-3 0,0 0 0,0-1 0,2 3 0,1 0 0,4 4 0,0-4 0,1-4 0,0-5 0,4-3 0,1-1 0,2 1 0,2-3 0,1 0 0,4-5 0,1 0 193,4-1 0,2-4 1,1 3-135,0-1 0,0-4 0,1-6 0,3-4-208,1-1 1,5-2 0,-5-7-1,-2-3 1,1-5-20,1-3 0,-2-9 1,4-1-21,-5-1 1,4-7 0,-7 2-1,-1-1-46,1-3 1,2-1 0,-7 3 0,-1-3 2,-3-1 0,2-2 0,-1 2 1,0-3 117,-5 0 0,3-9 0,-9 3 1,1-1 374,-1-3 1,2 1 0,-7 4-1,-2-1 63,-1-2 1,-9-8-1,-3 2 1,-5-1 55,-5-4 1,-3 1 0,-9-1 0,-1 2-275,-2-2 1,1 7 0,8 1 0,2 8-115,3 4 0,-5-5 1,5 17-1,-1 3-251,0 4 0,2 10 0,4 3 0,-3 3-226,-1 2 0,-5 2 1,3 3-1,1 6 186,-1 8 0,-3-1 0,3 7 0,2 2-105,4 1 1,-1-4 173,12-4 1,-13 3 0,1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15:48:07.65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436 230 16383 188322 45079,'-13'-27'0'0'0,"4"0"0"0"0,3 4 0 0 0,6 0 0 0 0,-6 5 0 0 0,-3-4 0 0 0,-4 7 0 0 0,-5 1 0 0 0,1 2 0 0 0,-6 7 0 0 0,-1 8 0 0 0,-7 11 0 0 0,5 10 0 0 0,2 8 0 0 0,9-2 0 0 0,3-1 0 0 0,1-2 0 0 0,2 0 0 0 0,3 0 0 0 0,0 0 0 0 0,4 5 0 0 0,-2 1 0 0 0,2 0 0 0 0,2 1 0 0 0,6 2 0 0 0,3-3 0 0 0,3 0 0 0 0,2 0 0 0 0,6-1 0 0 0,2-5 0 0 0,4-1 0 0 0,1-3 0 0 0,0-5 0 0 0,0-9 0 0 0,1-5 0 0 0,-1-2 0 0 0,0-14 0 0 0,0-6 0 0 0,0-8 0 0 0,0-6 0 0 0,-1-5 0 0 0,-2-7 0 0 0,-3 3 0 0 0,-1 2 0 0 0,-3-6 0 0 0,-7 7 0 0 0,-2 2 0 0 0,-2 1 0 0 0,-3 3 0 0 0,-8 3 0 0 0,-4-2 0 0 0,-13-2 0 0 0,-6-2 0 0 0,0 8 0 0 0,-1 7 0 0 0,-3 0 0 0 0,1 2 0 0 0,0 3 0 0 0,3 5 0 0 0,5-1 0 0 0,1 7 0 0 0,-3 1 0 0 0,-2 9 0 0 0,-1 7 0 0 0,0 8 0 0 0,1 8 0 0 0,8 4 0 0 0,-4 3 0 0 0,0 1 0 0 0,10-10 0 0 0,1 0 0 0 0,3 0 0 0 0,-3 0 0 0 0,4 0 0 0 0,0 1 0 0 0,4-1 0 0 0,2 5 0 0 0,2-1 0 0 0,0 1 0 0 0,0 1 0 0 0,6-3 0 0 0,3 6 0 0 0,4 1 0 0 0,0-3 0 0 0,7 4 0 0 0,2-6 0 0 0,4-3 0 0 0,1-5 0 0 0,0-6 0 0 0,1-8 0 0 0,-1-2 0 0 0,0-2 0 0 0,0-9 0 0 0,0-11 0 0 0,-1-7 0 0 0,-4-4 0 0 0,3-12 0 0 0,-7-2 0 0 0,-2-2 0 0 0,-1-2 0 0 0,-2 0 0 0 0,-3 4 0 0 0,-2 1 0 0 0,-2 1 0 0 0,-2-1 0 0 0,-4 8 0 0 0,-1-2 0 0 0,-4 2 0 0 0,-4 1 0 0 0,-8 2 0 0 0,-2 0 0 0 0,-2 0 0 0 0,-2 1 0 0 0,-4 3 0 0 0,0 5 0 0 0,0 3 0 0 0,-2 2 0 0 0,-1 1 0 0 0,-2 2 0 0 0,5 6 0 0 0,4 10 0 0 0,-1 8 0 0 0,0 1 0 0 0,1 7 0 0 0,5 2 0 0 0,-6 11 0 0 0,1 1 0 0 0,4-2 0 0 0,2-4 0 0 0,5-3 0 0 0,2 0 0 0 0,2 2 0 0 0,2 2 0 0 0,-3-2 0 0 0,4 3 0 0 0,2-4 0 0 0,2 0 0 0 0,7 3 0 0 0,3 1 0 0 0,5-2 0 0 0,4-1 0 0 0,3-3 0 0 0,6-4 0 0 0,0-4 0 0 0,0-3 0 0 0,5-3 0 0 0,1-3 0 0 0,0-4 0 0 0,1-3 0 0 0,2-10 0 0 0,-3-7 0 0 0,-1-9 0 0 0,-4-6 0 0 0,6-11 0 0 0,-10 2 0 0 0,-2-2 0 0 0,-1-3 0 0 0,1-3 0 0 0,-7 4 0 0 0,-5 2 0 0 0,-2 2 0 0 0,-4-2 0 0 0,-5 9 0 0-3581,-4 2 0 0 0,-16-3 0 0 0,-12 4 0 20557 5218,-5 8 0-20557 0,-4 1 0 0 1,10 13 0 0-1,2-1 0 0 763,1 4 0 0 1,-2 2 0 0-1,-2 2 0 0-1687,-2 0 0 0 0,-1 3 0 0 0,-2 6 0 0-662,6 9 0 0 0,1 8 0 0 0,9 4 0 0-51,1 2 0 0 0,3 4 0 0 0,8-4 0 0 0,2-2 0 0 0,2-1 0 0 0,1 5 0 0 0,5 4 0 0 0,0 1 0 0 0,8-1 0 0 0,6-11 0 0 0,7-1 0 0 0,4-3 0 0 0,7 1 0 0 0,1-6 0 0 0,0-3 0 0 0,1-5 0 0 0,2-4 0 0 0,-1-6 0 0 0,1-1 0 0 0,2-4 0 0 0,2-8 0 0 0,-6-10 0 0 0,-3-2 0 0 0,-2-3 0 0 0,4-3 0 0 0,-9-3 0 0 0,-3 1 0 0 0,-4 0 0 0 0,-2-6 0 0 0,-10 1 0 0 0,-2-1 0 0 0,-6-5 0 0 0,-10 11 0 0 0,-9 3 0 0 0,-8 0 0 0 0,-1 10 0 0 0,0 2 0 0 0,1 3 0 0 0,-4 0 0 0 0,1 10 0 0 0,-1 2 0 0 0,-7 3 0 0 0,-5 5 0 0 0,7 16 0 0 0,11 12 0 0 0,8 5 0 0 0,3-1 0 0 0,11-8 0 0 0,0 1 0 0 0,0 2 0 0 0,2 4 0 0 0,5-3 0 0 0,4 2 0 0 0,10 4 0 0 0,12 2 0 0 0,5-6 0 0 0,4-17 0 0 0,-4-11 0 0 0,-4-8 0 0 0,-1-7 0 0 0,1-7 0 0 0,-1-3 0 0 0,3-12 0 0 0,-1-6 0 0 0,-5 3 0 0 0,-3 2 0 0 0,-4 0 0 0 0,-7-1 0 0 0,-1 2 0 0 0,-6-3 0 0 0,2 1 0 0 0,-17 8 0 0 0,-11 10 0 0 0,-7 8 0 0 0,-6 11 0 0 0,4 4 0 0 0,6 6 0 0 0,-1 7 0 0 0,4 7 0 0 0,-2 10 0 0 0,10-2 0 0 0,3-1 0 0 0,7 0 0 0 0,2-6 0 0 0,9 5 0 0 0,8-9 0 0 0,7-13 0 0 0,10-8 0 0 0,4-13 0 0 0,3-8 0 0 0,-6-10 0 0 0,-2 0 0 0 0,-12 4 0 0 0,-1-3 0 0 0,-4-5 0 0 0,-4-1 0 0 0,-6-4 0 0 0,-12 8 0 0 0,-7 3 0 0 0,-16 10 0 0 0,2 6 0 0 0,-7 4 0 0 0,7 14 0 0 0,-1 9 0 0 0,9 5 0 0 0,9 3 0 0 0,7 0 0 0 0,4 5 0 0 0,2-1 0 0 0,3 0 0 0 0,6-9 0 0 0,8-10 0 0 0,15-12 0 0 0,-4-12 0 0 0,3-10 0 0 0,-7-4 0 0 0,-9 3 0 0 0,-6 1 0 0 0,1-2 0 0 0,-4-2 0 0 0,-1-1 0 0 0,-7-5 0 0 0,-7 0 0 0 0,-1 8 0 0 0,-13 11 0 0 0,5 1 0 0 0,-5 7 0 0 0,7 1 0 0 0,-4 16 0 0 0,7 6 0 0 0,5-3 0 0 0,4 3 0 0 0,2-6 0 0 0,2 14 0 0 0,0-5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7:42:55.297"/>
    </inkml:context>
    <inkml:brush xml:id="br0">
      <inkml:brushProperty name="width" value="0.06" units="cm"/>
      <inkml:brushProperty name="height" value="0.06" units="cm"/>
      <inkml:brushProperty name="color" value="#849398"/>
    </inkml:brush>
  </inkml:definitions>
  <inkml:trace contextRef="#ctx0" brushRef="#br0">391 391 12287,'0'-8'0,"0"-6"0,0 11 0,0-7 0,-5 5 0,0-5 0,0 5 0,3-3 0,-3 1 0,2-3 0,-7 5 0,5-5 0,-5 5 0,-2 1 0,-1 3 0,-2 2 0,0 4 0,-3 4 0,-1 8 0,3 1 0,-3 2 0,1 2 0,3-2 0,0 3 0,0 0 0,-5 6 0,0-4 0,1 3 0,3 2 0,2 0 0,3 2 0,1 1 0,-2 2 0,4 6 0,-1-5 0,3 1 0,2 0 0,3 4 0,1 0 0,0 2 0,0 2 0,1-2 0,4 1 0,5-1 0,4 4 0,6 1 0,1-1 0,3 0 0,2-2 0,4 7 0,4-12 0,3-5 0,1-7 0,2-13 0,8-11 0,4-9 0,3-10 0,7-9 0,-5-11 0,3-5 0,0-3 0,2-7 0,-12-1 0,-3 3 0,-6 1 0,-6-1 0,-8 1 0,-2 4 0,2-1 0,-10-4 0,-4-4 0,-5 0 0,-4 1 0,-3-6 0,-2 3 0,-4 1 0,-5 3 0,-10 0 0,-5 0 0,-6 0 0,-4-4 0,2 1 0,-9 8 0,-1 1 0,-1 4 0,-9-3 0,8 5 0,-2 1 0,0 7 0,9 3 0,3 12 0,5 7 0,5 4 0,3 13 0,7 6 0,2 10 0,3 8 0,-10 19 0,3 10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7:42:57.097"/>
    </inkml:context>
    <inkml:brush xml:id="br0">
      <inkml:brushProperty name="width" value="0.06" units="cm"/>
      <inkml:brushProperty name="height" value="0.06" units="cm"/>
      <inkml:brushProperty name="color" value="#849398"/>
    </inkml:brush>
  </inkml:definitions>
  <inkml:trace contextRef="#ctx0" brushRef="#br0">391 106 12287,'0'-15'0,"0"0"0,0 0 0,0 0 0,0 5 0,-1 1 0,-4 3 0,1-4 0,-6 5 0,-1 1 0,-3 3 0,-1 1 0,0 0 0,0 0 0,0 0 0,0 0 0,2 1 0,1 3 0,2 2 0,-2 3 0,-1-1 0,0 5 0,1 1 0,2 3 0,0 1 0,-5-1 0,0 1 0,0 2 0,2 2 0,1-2 0,2 3 0,-2 0 0,1 6 0,-1-4 0,2 3 0,-2 2 0,5 5 0,1 2 0,1-2 0,0-3 0,0 8 0,5-5 0,0 5 0,0 0 0,0 2 0,0-5 0,0 1 0,0 4 0,1 0 0,3-1 0,2-1 0,3 2 0,1 1 0,5 3 0,0-3 0,0-3 0,5-3 0,2-7 0,1-2 0,4-3 0,6-5 0,2-8 0,0-4 0,2-1 0,1-2 0,7-5 0,-1 0 0,-4 0 0,2-7 0,-6-3 0,1-3 0,0-2 0,-2-7 0,-5-3 0,-2-3 0,-3-2 0,-3-7 0,-5-3 0,-1-2 0,-1 2 0,2-7 0,-12 4 0,-2-2 0,-1-4 0,-2-4 0,-2 1 0,-3 2 0,-5 3 0,-3-8 0,-4 7 0,-1-2 0,-2 5 0,-5 1 0,3 8 0,-1-1 0,-4 0 0,0-1 0,1 6 0,2 5 0,3 4 0,-6 0 0,2 8 0,-2 6 0,2 6 0,-2 5 0,6 4 0,-3 8 0,-2 4 0,-3 15 0,-1-1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7:43:00.447"/>
    </inkml:context>
    <inkml:brush xml:id="br0">
      <inkml:brushProperty name="width" value="0.08" units="cm"/>
      <inkml:brushProperty name="height" value="0.08" units="cm"/>
      <inkml:brushProperty name="color" value="#849398"/>
    </inkml:brush>
  </inkml:definitions>
  <inkml:trace contextRef="#ctx0" brushRef="#br0">316 112 12326,'-9'-7'819,"-4"6"-755,11-6 0,-11 2-86,3 0 1,2-5 43,-2 5 1,-1-5-39,-4 5 1,5 0 0,0 5-1,0 1 2,2 4 0,-5-1 0,4 6 0,-1 1 15,0 3 0,0 6 1,-3 0-1,1 0 23,2 2 1,2-1-1,-4 6 1,2-2-57,-1 2 1,2 1 0,1 2 0,1-1 10,4-4 1,-4 6-1,2-4 1,2 0 11,1 1 0,2 4 1,-2 1-1,-1-1-13,-2 1 1,0 1-1,5-2 1,0 1 16,0 2 1,0 5 0,0-3 0,2-1-1,3 1 0,-2 3 1,7-5-1,0-1-18,-2-3 1,6 5 0,-4-1 0,3-4-3,2-4 0,5 5 0,0-6 1,0-1 2,2-1 1,-5-4 0,4-5 0,-1 0 2,1 0 1,4-2 0,-5-1 0,-2-4 1,-1-1 0,-1-2 1,3-5-1,1 0 2,-2 0 0,4 0 0,-1 0 0,1-2 0,0-3 0,3 2 0,-3-7 0,-1 0 3,1 2 0,3-11 0,-5 3 0,-2-6 5,-1-5 1,2-1 0,-1-2 0,-3 0 5,-2 0 0,4-5 1,-7-2-1,2 0 1,-2 0 0,1-1 0,-6 5 0,-1-1 0,-3-4 0,-1 3 0,0-2 0,0 2 0,0 0 0,-1-10 0,-4 3 0,-5 2 0,-4 2 0,-1-2 0,0 3 0,-1 0 0,-4 0 0,3 2 0,-5 5 0,2 2 0,0 3 0,-7-7 0,4 5 0,0 2 0,3 2 0,-2-7 0,2 3 0,2 2 0,1 2 0,-3-1 0,0 8 0,1 2 0,3 1 0,1 6 0,-2 1 0,-3-1 0,5 7 0,0 0 0,8 8 0,-1 12 0,0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7:43:04.111"/>
    </inkml:context>
    <inkml:brush xml:id="br0">
      <inkml:brushProperty name="width" value="0.06" units="cm"/>
      <inkml:brushProperty name="height" value="0.06" units="cm"/>
      <inkml:brushProperty name="color" value="#849398"/>
    </inkml:brush>
  </inkml:definitions>
  <inkml:trace contextRef="#ctx0" brushRef="#br0">422 136 12287,'-2'-9'0,"-3"4"0,2-1 0,-7 1 0,5-5 0,-5 5 0,0 0 0,-5 5 0,0 0 0,0 0 0,0 0 0,-1 1 0,1 3 0,0 1 0,0 6 0,0-1 0,0 4 0,0 1 0,0 0 0,0 0 0,2 0 0,3 0 0,-3 5 0,3 2 0,-4-1 0,-1 1 0,0 5 0,2-2 0,1 3 0,2 2 0,2 0 0,-4 0 0,4 0 0,1 0 0,-3 0 0,5 0 0,2 0 0,1 1 0,2 2 0,0 0 0,0-1 0,0 1 0,0-1 0,0-3 0,0-3 0,0 1 0,2 5 0,1-9 0,4 2 0,1 0 0,2-2 0,3 4 0,-1-3 0,-2-3 0,0 1 0,5-4 0,0 2 0,0-1 0,0-3 0,2-1 0,1 0 0,2 1 0,5-3 0,-5-1 0,0-4 0,2-1 0,-4-2 0,8-4 0,-1 3 0,-2 1 0,5 0 0,-4-5 0,1 0 0,0 0 0,-2-5 0,4-2 0,-2-1 0,2-4 0,-4-1 0,0-4 0,-1-2 0,-4-1 0,4-1 0,-2 2 0,0-2 0,2-3 0,-5-1 0,3-5 0,-4 0 0,-1 0 0,2-5 0,1-2 0,1 1 0,-6-1 0,0 0 0,-6 4 0,0-4 0,0-1 0,-2 4 0,-5-2 0,0-1 0,0-3 0,-7 1 0,-3-1 0,-4 0 0,-1 2 0,0-4 0,0 7 0,0 2 0,0 1 0,0-2 0,-1 3 0,-3 2 0,-1 1 0,0 1 0,5 2 0,-2 5 0,-3 4 0,2 0 0,-5 3 0,-1 3 0,1 5 0,-5 3 0,-6 2 0,2 2 0,-1 3 0,0 5 0,3 9 0,1 2 0,4 3 0,-3 1 0,-2 11 0,-9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7:43:36.83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331 46 12287,'-8'0'0,"-5"0"0,4 0 0,-6 0 0,5 0 0,0 0 0,5 0 0,-5 0 0,5 0 0,-5 0 0,5 0 0,-5 0 0,-1 0 0,2 0 0,-1 0 0,-1 0 0,2 5 0,1 1 0,-1 1 0,1 0 0,0 5 0,-4-2 0,2 5 0,-2 5 0,4-2 0,-2 7 0,0 3 0,2 6 0,-6-1 0,6 7 0,0 0 0,3-1 0,-2 4 0,2-3 0,2 2 0,1-2 0,-3 2 0,0-7 0,2-2 0,1-1 0,4-2 0,1 2 0,4-1 0,1-1 0,-3 4 0,3-9 0,1 2 0,-1-2 0,2 1 0,5-4 0,0 1 0,0 4 0,2-5 0,3-2 0,3-5 0,1-5 0,2 2 0,-4-6 0,1 1 0,4 0 0,0-2 0,-1-5 0,-2 0 0,-2 0 0,3-2 0,-4-1 0,1-4 0,0-1 0,-2-2 0,-5-7 0,1-3 0,4-5 0,-3 1 0,3-1 0,-5-1 0,-5-3 0,4-6 0,-4 0 0,1 2 0,-1 1 0,-1-3 0,-6-2 0,2 1 0,-2-1 0,-1-3 0,-2 3 0,0 0 0,0 1 0,-2-1 0,-1 2 0,-4-2 0,-1 4 0,-2-7 0,-5 8 0,0-3 0,0-2 0,0 4 0,-2 6 0,-1 4 0,-2 1 0,0 2 0,3 5 0,-1 1 0,-2 4 0,-5-1 0,3 4 0,0 0 0,0 1 0,2-4 0,5 5 0,0 1 0,0 3 0,0 14 0,0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7:43:43.36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376 43 12287,'0'-9'0,"-7"-2"0,-3 6 0,-3 0 0,-2 5 0,0 1 0,0 3 0,0 2 0,0 3 0,0 1 0,0 5 0,0 0 0,0 0 0,1 0 0,3 0 0,1 0 0,-2 0 0,-1 5 0,-2 2 0,0-1 0,0 1 0,1 5 0,3-2 0,1 3 0,-2 2 0,3 0 0,-1 0 0,0 0 0,2 0 0,0 5 0,4 1 0,-1-3 0,2-1 0,1 3 0,2 1 0,0 1 0,0 0 0,5 3 0,2-3 0,0-2 0,-1-4 0,6 6 0,-2-10 0,3 0 0,3 1 0,-1-1 0,1-1 0,3-2 0,1-3 0,5-2 0,-4-7 0,3-4 0,2-1 0,3 3 0,1-5 0,0-2 0,0-1 0,3-9 0,-1-3 0,-4-3 0,1-3 0,-2 0 0,-1-3 0,-2-2 0,-3-3 0,4 4 0,-5-5 0,-1-1 0,-2-3 0,1 1 0,-1-1 0,-4 1 0,0-4 0,-4-1 0,-1 1 0,-1-1 0,-4-2 0,-1-5 0,-2 3 0,0-1 0,0-4 0,0 5 0,-2 0 0,-3 2 0,-5 0 0,-2-5 0,1 3 0,1 2 0,-2 4 0,-1-3 0,-2 9 0,1-1 0,4 1 0,-3-2 0,3 7 0,-4 1 0,-1 3 0,0 1 0,0 1 0,0 4 0,0-1 0,0 6 0,2 3 0,3 5 0,-3 2 0,4 10 0,1 7 0,-12 5 0,3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47:42.105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751 307 12287,'0'-18'0,"-5"-10"0,-6 17 0,3-4 0,-15 4 0,0 6 0,-11-5 0,0 6 0,0 4 0,0 0 0,0 0 0,0 4 0,0 6 0,5-2 0,1 12 0,7-1 0,-6-1 0,-4-7 0,0 12 0,5 0 0,3-4 0,5 12 0,-9-5 0,9 11 0,2 9 0,-10 4 0,7-8 0,-4 5 0,0 7 0,15-1 0,-5 7 0,0-3 0,2 4 0,-1 11 0,12 4 0,0-5 0,0 5 0,12-1 0,4-2 0,-2-2 0,1-3 0,11 20 0,-2-25 0,6 2 0,4-5 0,11-18 0,5 4 0,2-8 0,8-5 0,10-2 0,6-9 0,2-10 0,-2-9 0,18-6 0,-3-9 0,-4-10 0,1-9 0,-17-26 0,9-6 0,-12-10 0,-11-13 0,4 3 0,-17-9 0,-2 1 0,-3 5 0,-10-8 0,-6 13 0,-12 2 0,-6-4 0,-5 10 0,0-8 0,-5 0 0,-6 3 0,-7-3 0,-16 13 0,0 3 0,0 10 0,-13-7 0,3 14 0,-3-1 0,-2-1 0,12 5 0,-13 10 0,6 1 0,-3 0 0,2 15 0,7 9 0,-2 5 0,-7 5 0,-13 15 0,3 12 0,-11 14 0,-11 17 0,-24 20 0,-18 10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48:01.700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221 309 12287,'-12'0'0,"-7"-3"0,4-4 0,3 5 0,-3-6 0,-2 6 0,5 2 0,-3 0 0,8 7 0,-6 3 0,3 2 0,-4 3 0,6 7 0,4 0 0,1 0 0,3 7 0,-2 3 0,-3 0 0,-3 0 0,1 7 0,7-2 0,0 5 0,0 2 0,-7 5 0,-1 0 0,3-3 0,3 3 0,2 0 0,0-5 0,2 0 0,6 1 0,-6-1 0,8 0 0,-3 0 0,1 0 0,6-2 0,-4-3 0,2-2 0,6 2 0,-6-7 0,0-3 0,0-5 0,1-1 0,-6 3 0,5 1 0,0-5 0,1-2 0,-6 5 0,8-11 0,2 6 0,0 2 0,0-2 0,-2-3 0,2-3 0,0-6 0,0 4 0,-4 0 0,-4 0 0,9-7 0,-6 5 0,3-2 0,-1-1 0,1 3 0,7-5 0,0 2 0,0 8 0,0-8 0,0-2 0,0-3 0,0-2 0,0 0 0,0-2 0,0-3 0,0-2 0,0-11 0,-2 4 0,-3-6 0,-2-2 0,0 0 0,7 0 0,-3 0 0,-4 0 0,5-3 0,-8-2 0,3-2 0,-1 2 0,1-5 0,5 3 0,-3-1 0,-3-1 0,1-1 0,5-10 0,-3 3 0,-2 0 0,-3-8 0,5 8 0,-5-8 0,-2-4 0,0-3 0,-5 5 0,2-2 0,-2 2 0,-3 2 0,-2 3 0,0 0 0,0 0 0,-7 0 0,-3 0 0,-2 2 0,-5 5 0,-3-9 0,-2 6 0,0 4 5,0 1 1,0 1 0,0 7 0,0 3 12,0-3 1,0 0-1,0 5 1,0 0 5,0 0 1,2 0 0,3 0 0,2 0 14,-2-1 0,0 1 0,0 0 0,2 0 0,0 3 0,-7 4-33,0 8 0,0 4 1,0 3-1,0 0 6,0 0 0,0 10 1,0 5-1,0 4 17,0 3 1,0 0 0,0 0 0,0 3 0,0 4 0,0 3 0,0 7 0,0-2-1,0 2 0,2 3 0,3 5-9,2 4 1,0-4 0,-7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0:54.3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150 209 12287,'-6'9'0,"2"-3"0,-6-6 0,5 5 0,-4 0 0,4 5 0,-4-3 0,3 1 0,2 4 0,3 1 0,-1 2 0,-1 0 0,-2 0 0,0 2 0,3 3 0,-1 5 0,-2 3 0,0 2 0,5 0 0,0 0 0,0 0 0,-5 5 0,0 1 0,1-1 0,3-3 0,1 6 0,0-7 0,0 3 0,0-3 0,0 2 0,0-8 0,0 4 0,0 1 0,0-2 0,0-2 0,0-2 0,0-3 0,0 4 0,0-3 0,0-1 0,0 1 0,0 3 0,1-5 0,3 0 0,1 1 0,1-4 0,-2 5 0,1-2 0,-2 0 0,4 1 0,-2-1 0,0 3 0,1 1 0,1 4 0,5-3 0,-3 1 0,3-1 0,1 7 0,2-5 0,0-2 0,0-2 0,5-3 0,0-4 0,-2 1 0,-1-2 0,-2 2 0,0-11 0,2 3 0,3 2 0,-4-4 0,6-1 0,-2-1 0,0 0 0,5 0 0,-4-5 0,1 0 0,-1 0 0,-1 0 0,-5 0 0,0 0 0,0 0 0,7 0 0,0-1 0,-4-4 0,2 1 0,-9-6 0,4-1 0,0-2 0,4-1 0,-9 1 0,3 0 0,2-4 0,0-1 0,0 1 0,0-1 0,0-2 0,0-7 0,-2 2 0,-1-3 0,-2-2 0,-1-3 0,5 0 0,-3-1 0,-1-4 0,-5 3 0,4-1 0,-1 1 0,0 0 0,-4-5 0,1 5 0,-4 2 0,-1 1 0,0-1 0,0 0 0,0 1 0,0-1 0,0 0 0,0 3 0,-1 0 0,-4 0 0,3 0 0,-5 0 0,2 0 0,0 0 0,-5-5 0,4-1 0,-1-1 0,0 1 0,-3 1 0,4 3 0,-1 1 0,1 1 0,-6-9 0,4 11 0,-2 0 0,0 1 0,1 4 0,-2-3 0,1 1 0,-2-2 0,0 5 0,1 1 0,1 2 0,-2 5 0,-1-8 0,-2 10 0,0 2 0,0 2 0,0-2 0,0 5 0,0 2 0,0 1 0,0 2 0,0 0 0,0 0 0,0 0 0,0 0 0,0 0 0,0 0 0,0 0 0,1 0 0,-1 2 0,0 1 0,0 2 0,0 5 0,0-3 0,0-1 0,0 1 0,0 0 0,0-4 0,0 2 0,0-2 0,0 4 0,0-2 0,0 0 0,0 1 0,-1 1 0,-3 6 0,-1 1 0,2 2 0,-4 4 0,1-1 0,-1 2 0,1 2 0,1 1 0,3 2 0,-3-1 0,3 0 0,-4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0:59.9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269 165 12287,'9'-9'0,"4"-4"0,-11 10 0,4-5 0,1 1 0,-7 2 0,0 5 0,-2 0 0,-8 0 0,-1 0 0,-3 2 0,-1 3 0,1-2 0,-1 7 0,0 1 0,0 3 0,0 1 0,0 0 0,5 0 0,0 1 0,0 3 0,1 1 0,-4 1 0,3-1 0,-1 3 0,1 1 0,-4 4 0,6-5 0,0 2 0,3 0 0,-2-5 0,2 3 0,0-1 0,-2-4 0,6 4 0,-4-1 0,3 1 0,2 0 0,0-1 0,0-3 0,-2 4 0,-3 1 0,4 1 0,-4 2 0,3-1 0,2 2 0,0 1 0,0 4 0,0 1 0,0 2 0,0 5 0,0-5 0,0-1 0,0 3 0,5-5 0,0 4 0,0-1 0,2 0 0,-4 2 0,7-4 0,0 2 0,-2-2 0,6-2 0,-4-1 0,3 0 0,2 0 0,0 0 0,1 0 0,3-2 0,1-3 0,6 2 0,-1-6 0,3-1 0,2-3 0,5 1 0,2-9 0,-1-1 0,1-3 0,3-3 0,-5-4 0,-2-3 0,-1-5 0,-4-5 0,-2-3 0,-2-2 0,-3 2 0,6-6 0,-4-1 0,1-5 0,-5-5 0,3-3 0,-2-8 0,0-4 0,2-5 0,-6-2 0,6-1 0,-2 2 0,0-1 0,0-13 0,-5 9 0,0 1 0,0 0 0,-6 5 0,0 2 0,-3 7 0,-2 2 0,-3 0 0,-1 7 0,0 0 0,0 1 0,-6-4 0,-4 3 0,-3-1 0,-2-3 0,0 4 0,-2 1 0,-1 1 0,-2 0 0,-7 0 0,4 5 0,-2 2 0,0 3 0,2 0 0,-4 8 0,2 5 0,-1 4 0,2-2 0,1 5 0,1 2 0,4 1 0,2 9 0,1 3 0,1 3 0,4 2 0,-3 13 0,5-3 0,-7 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15:48:05.368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422 136 16383 188322 45079,'0'-21'0'0'0,"-6"1"0"0"0,-2 1 0 0 0,-12 4 0 0 0,-2-3 0 0 0,8 8 0 0 0,-7 4 0 0 0,3 6 0 0 0,-3 0 0 0 0,-11 3 0 0 0,3 7 0 0 0,1 0 0 0 0,-4 13 0 0 0,3 5 0 0 0,1 7 0 0 0,8 0 0 0 0,4-2 0 0 0,10-6 0 0 0,-1 0 0 0 0,1 0 0 0 0,2 5 0 0 0,5 0 0 0 0,4-2 0 0 0,4-1 0 0 0,9-4 0 0 0,5 0 0 0 0,2-3 0 0 0,3 2 0 0 0,-1-6 0 0 0,1-2 0 0 0,3-7 0 0 0,0-3 0 0 0,1 3 0 0 0,-3-5 0 0 0,2-1 0 0 0,3-19 0 0 0,0-10 0 0 0,-7-6 0 0 0,-5-4 0 0 0,-9 0 0 0 0,-1-6 0 0 0,-3-13 0 0 0,-3 7 0 0 0,-7 4 0 0 0,-4 6 0 0 0,-2 8 0 0 0,-8 8 0 0 0,-3 2 0 0 0,-1-3 0 0 0,-8 10 0 0 0,-1 5 0 0 0,-9-1 0 0 0,6 6 0 0 0,2 3 0 0 0,2 0 0 0 0,0 0 0 0 0,-1 0 0 0 0,-9 8 0 0 0,-4 5 0 0 0,-1 11 0 0 0,7 8 0 0 0,8-2 0 0 0,10 1 0 0 0,8 0 0 0 0,2 2 0 0 0,-2 4 0 0 0,4-6 0 0 0,4-2 0 0 0,1-2 0 0 0,1 0 0 0 0,4 0 0 0 0,4 1 0 0 0,9-3 0 0 0,4-1 0 0 0,6-4 0 0 0,3-5 0 0 0,4 5 0 0 0,6-10 0 0 0,-1-1 0 0 0,1-1 0 0 0,-2-4 0 0 0,-1-5 0 0 0,-3-4 0 0 0,-2-4 0 0 0,5-10 0 0 0,-5-7 0 0 0,-3-4 0 0 0,-4-2 0 0 0,-13 5 0 0 0,0 0 0 0 0,-4 0 0 0 0,-3 0 0 0 0,-6-2 0 0 0,0-3 0 0 0,-3-9 0 0 0,-6-8 0 0 0,-7 3 0 0 0,-11 7 0 0 0,0 10 0 0 0,-5-1 0 0 0,1 8 0 0 0,1 2 0 0 0,1 3 0 0 0,6 5 0 0 0,1 3 0 0 0,-3 5 0 0 0,-5 2 0 0 0,-3 4 0 0 0,-2 2 0 0 0,11 5 0 0 0,0 8 0 0 0,4 3 0 0 0,2 1 0 0 0,0 1 0 0 0,5 6 0 0 0,1-1 0 0 0,3 0 0 0 0,-2 0 0 0 0,6 0 0 0 0,2 2 0 0 0,2 3 0 0 0,1-2 0 0 0,0 6 0 0 0,1 0 0 0 0,4-1 0 0 0,4 4 0 0 0,9-3 0 0 0,5 2 0 0 0,2-2 0 0 0,7 2 0 0 0,1-8 0 0 0,1-4 0 0 0,-1-7 0 0 0,4-5 0 0 0,0-5 0 0 0,0-6 0 0 0,0-6 0 0 0,-4-12 0 0 0,-5-11 0 0 0,1-5 0 0 0,-2-4 0 0 0,3-6 0 0 0,-8-4 0 0 0,-1 1 0 0 0,-3 2 0 0 0,-9 3 0 0 0,-3 1 0 0 0,-2 2 0 0 0,1-2 0 0 0,-2 5 0 0 0,-9 1 0 0 0,-8 3 0 0 0,-14-1 0 0 0,-10 3 0 0 0,2 6 0 0 0,1 4 0 0 0,-6 5 0 0 0,4 2 0 0 0,-1 2 0 0 0,-1 2 0 0 0,4-3 0 0 0,0 5 0 0 0,2 1 0 0 0,3 1 0 0 0,1 4 0 0 0,0 4 0 0 0,-2 7 0 0 0,7 8 0 0 0,-4 11 0 0 0,12 1 0 0 0,1 3 0 0 0,4-4 0 0 0,8 6 0 0 0,-1-2 0 0 0,2-3 0 0 0,2 6 0 0 0,3-2 0 0 0,5-4 0 0 0,5-3 0 0 0,10-3 0 0 0,0 0 0 0 0,4-1 0 0 0,4-3 0 0 0,4 1 0 0 0,4-6 0 0 0,-1-3 0 0 0,-2-4 0 0 0,-1-1 0 0 0,3-7 0 0 0,-4-4 0 0 0,0-7 0 0 0,-3-5 0 0 0,-3-6 0 0 0,-1-3 0 0 0,-2-13 0 0 0,-2-1 0 0 0,-6 3 0 0 0,-7 2 0 0 0,-2-3 0 0 0,-5-4 0 0 0,1-1 0 0 0,-1-3 0 0 0,-7 10 0 0 0,-5 2 0 0 0,-3 1 0 0 0,-3-3 0 0 0,-4 1 0 0 0,-3 0 0 0 0,-4 3 0 0 0,-1 4 0 0 0,0 4 0 0 0,0 6 0 0 0,-1 2 0 0 0,1 6 0 0 0,-1 3 0 0 0,-4 6 0 0 0,-6 11 0 0 0,-3 9 0 0 0,7 2 0 0 0,4 2 0 0 0,4 1 0 0 0,2 0 0 0 0,1 4 0 0 0,2 6 0 0 0,0 2 0 0 0,7-5 0 0 0,8-5 0 0 0,0 5 0 0 0,3 3 0 0 0,5 1 0 0 0,7 0 0 0 0,12-10 0 0 0,6-2 0 0 0,9 2 0 0 0,1-11 0 0 0,2-3 0 0 0,1-5 0 0 0,1-4 0 0 0,0-7 0 0 0,0-4 0 0 0,-1-4 0 0 0,-2-4 0 0 0,-3-5 0 0 0,-6-5 0 0 0,-4-3 0 0 0,7-5 0 0 0,-9-3 0 0 0,-4 1 0 0 0,-2 0 0 0 0,-5 1 0 0 0,-3 4 0 0 0,-5-2 0 0 0,-2-2 0 0 0,-7-1 0 0 0,-8 1 0 0 0,-16 2 0 0 0,-18-2 0 0 0,4 8 0 0 0,3 3 0 0 0,12 15 0 0 0,-2-2 0 0 0,-2-2 0 0 0,-7 4 0 0 0,-2 1 0 0 0,2 4 0 0 0,-2 2 0 0 0,8 4 0 0 0,4 10 0 0 0,5 10 0 0 0,6 6 0 0 0,1 3 0 0 0,13 2 0 0 0,-1 4 0 0 0,5 7 0 0 0,0-7 0 0 0,18 3 0 0 0,8-1 0 0 0,6-8 0 0 0,5-2 0 0 0,-4-14 0 0 0,2-3 0 0 0,3-4 0 0 0,0-5 0 0 0,-1-6 0 0 0,-2-2 0 0 0,-2-2 0 0 0,0-7 0 0 0,-2-10 0 0 0,0-6 0 0 0,-5-6 0 0 0,-8-3 0 0 0,-9-5 0 0 0,-6-7 0 0 0,-6 7 0 0 0,-6 8 0 0 0,-7 9 0 0 0,-4 2 0 0 0,-1 3 0 0 0,-2 1 0 0 0,-4 6 0 0 0,0 3 0 0 0,0 4 0 0 0,-1 4 0 0 0,1 1 0 0 0,0 0 0 0 0,-6 13 0 0 0,-2 8 0 0 0,1 8 0 0 0,6 3 0 0 0,10-5 0 0 0,5 0 0 0 0,4 0 0 0 0,3 0 0 0 0,6 0 0 0 0,0 1 0 0 0,9 2 0 0 0,9-3 0 0 0,7-4 0 0 0,12-14 0 0 0,-6-5 0 0 0,3-8 0 0 0,-1-8 0 0 0,1-10 0 0 0,-9 4 0 0 0,-3-10 0 0 0,-5-3 0 0 0,-5 9 0 0 0,-3-5 0 0 0,-5 1 0 0 0,-5 0 0 0 0,-8-1 0 0 0,-2 12 0 0 0,-11 6 0 0 0,-1 9 0 0 0,-4 9 0 0 0,0 8 0 0 0,0 14 0 0 0,7 0 0 0 0,6 5 0 0 0,7-6 0 0 0,19 0 0 0 0,6-12 0 0 0,11-9 0 0 0,2-18 0 0 0,-2-6 0 0 0,-9-12 0 0 0,-7 0 0 0 0,-4 3 0 0 0,0-3 0 0 0,-4 2 0 0 0,-10-6 0 0 0,-4 13 0 0 0,-9 4 0 0 0,-3 12 0 0 0,-6 7 0 0 0,1 10 0 0 0,4 17 0 0 0,3-4 0 0 0,10 4 0 0 0,3-3 0 0 0,18-10 0 0 0,7-5 0 0 0,-1-14 0 0 0,0-14 0 0 0,-3 1 0 0 0,-2-13 0 0 0,1 5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1:26.56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0 105 16383,'60'0'0,"0"0"0,13 0 0,22 0 0,-45 0 0,1 0 0,2 0 0,-1 0 0,0 0 0,1 0 0,-1 0 0,0 0 0,5 0 0,-1 0 0,4 0 0,0 0 0,0 0 0,0 0 0,2 1 0,1-2 0,-3-1 0,-1-1 0,-1 1 0,-1-1 0,-6 0 0,-1 0 0,38-1 0,-6-1 0,-12 0 0,9 5 0,-5 0 0,5 0 0,-29 0 0,18 0 0,-33 0 0,17-6 0,-29 4 0,-3-5 0,-12 1 0,7 4 0,14-4 0,9 6 0,22 0 0,14 0 0,6-2 0,0-3 0,-27 3 0,2-4 0,-22 6 0,19-7 0,-14 5 0,-1-4 0,-14 6 0,-2 0 0,-6 0 0,0 0 0,7 0 0,1 0 0,7 0 0,-7 0 0,-1 0 0,-7 0 0,0 0 0,7-7 0,1-1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1:40.67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60 16383,'67'-13'0,"2"3"0,-7 3 0,8 7 0,-20 0 0,24 0 0,-7 0 0,18 0 0,-6 0 0,6 0 0,-27 0 0,22 2 0,-20 3 0,8-4 0,-3 4 0,5-3 0,10-2 0,-2 2 0,6 3 0,-10-2 0,0 7 0,-19-5 0,0 5 0,-5-7 0,15 2 0,-10-3 0,14-2 0,0 0 0,10 0 0,-7 0 0,3 0 0,-9 0 0,4 0 0,-15 0 0,5 0 0,-15-7 0,14-3 0,-10 2 0,10-2 0,0 7 0,5-2 0,-9 3 0,10 2 0,-18-5 0,17 0 0,-7 0 0,13 5 0,-14-7 0,22 6 0,-14-6 0,17 0 0,0 6 0,-11-6 0,10 7 0,-18 0 0,-3 0 0,-14 0 0,-15 0 0,-2 0 0,-18 0 0,4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1:50.10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0 105 16383,'80'-22'0,"0"7"0,6 7 0,-1 8 0,1 0 0,-1 0 0,2 0 0,-8 0 0,1 0 0,-5 0 0,0 0 0,-1 0 0,3 0 0,3 0 0,-14 0 0,4 0 0,-3-2 0,7-3 0,-1 2 0,-3-7 0,-10 7 0,12-4 0,-4 7 0,16 0 0,-17 0 0,-7 0 0,0 0 0,14 0 0,8 0 0,3 0 0,-19 0 0,-1 0 0,-30 0 0,33 0 0,-13 0 0,30 0 0,-14 0 0,-1 0 0,-4 0 0,9 0 0,-20 7 0,15-6 0,-9 6 0,23-7 0,-1 0 0,-9-7 0,-14 6 0,-2-6 0,-24 7 0,27 0 0,-19 0 0,18 0 0,-9 0 0,-6-7 0,0 6 0,0-12 0,-7 11 0,-8-5 0,-8 7 0,-14 13 0,-2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2:08.33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 16383,'47'8'0,"16"-1"0,-2-7 0,24 0 0,-13 1 0,-3 4 0,0-3 0,10 3 0,-12-3 0,3-2 0,-9-2 0,9-3 0,1 3 0,9-3 0,-12 4 0,7 1 0,-7-5 0,12 0 0,-3 0 0,-3 5 0,-9 0 0,0 0 0,-20 0 0,30 0 0,-10 0 0,-4 0 0,4 0 0,5 0 0,24 0 0,-4 0 0,0 0 0,-12 0 0,-8 0 0,-10 0 0,5 0 0,-6 0 0,11 0 0,5 0 0,5 0 0,0 0 0,-6 0 0,-12 0 0,9 0 0,-3 0 0,9 0 0,-2 0 0,-9 0 0,1 0 0,-12 0 0,3 0 0,-27 6 0,-9-4 0,-15 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2:17.11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60 16383,'31'-24'0,"11"4"0,-4 20 0,22 0 0,2 0 0,12 0 0,1 0 0,-15 0 0,5 0 0,3 0 0,17 0 0,1 0 0,-1 0 0,-9 0 0,-6 0 0,-15 0 0,5 0 0,-14 0 0,19 0 0,-13 0 0,18 0 0,-2-2 0,12-3 0,-4 3 0,4-3 0,-4 4 0,-1 1 0,-5 6 0,0 4 0,-15-3 0,4-2 0,-7-3 0,18-2 0,-14 0 0,14 0 0,2 0 0,7 0 0,-4 0 0,-5 0 0,-27 0 0,25 0 0,-20 0 0,21 6 0,-3-4 0,-6 4 0,6 1 0,-4-5 0,-15 4 0,-13-6 0,-5 7 0,2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2:25.71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0 136 16383,'32'-25'0,"23"0"0,0 20 0,-2 0 0,7 5 0,4 0 0,16 0 0,12 0 0,-3 0 0,5 0 0,-5 0 0,-6-5 0,-3 0 0,-2-7 0,2 2 0,-7 2 0,7-2 0,0 5 0,10-5 0,-1 7 0,1-2 0,0 3 0,0 2 0,-7 0 0,-4 0 0,3 0 0,-2 0 0,1 2 0,-1 3 0,-4-4 0,4 4 0,-3-3 0,-3-2 0,6 0 0,0 0 0,6 0 0,-1 0 0,2 0 0,-3 0 0,-9 0 0,5 0 0,-10 0 0,-2 0 0,-3 0 0,-5 0 0,9 0 0,-22 0 0,28 0 0,-32 0 0,30 0 0,-20 0 0,-14 0 0,-24 0 0,-17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2:51.60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75 16383,'53'-8'0,"9"1"0,3 7 0,-5 0 0,14 0 0,-2 0 0,18 0 0,-11 0 0,6 0 0,-5 0 0,0 0 0,-12 0 0,7 0 0,1 0 0,19 0 0,-45 0 0,1 0 0,2 0 0,-1 0 0,-1-3 0,-1-1 0,40-6 0,-7 2 0,-3-2 0,3 2 0,2-2 0,1 3 0,-1 7 0,-2 0 0,-3 0 0,-19 0 0,4 0 0,-23 0 0,33 0 0,-11 0 0,3 0 0,3 0 0,-14 0 0,14 0 0,-8 0 0,7 0 0,-5 0 0,15 0 0,-9 0 0,5 0 0,-22 0 0,-16 0 0,-16 0 0,-12 7 0,-3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2:55.18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68 15 16383,'-39'-8'0,"10"1"0,82 7 0,-24 0 0,67 0 0,-36 0 0,-4 2 0,9 3 0,12-4 0,-26 2 0,3-1 0,1 0 0,1-2 0,4 0 0,0 0 0,-2 2 0,0 1 0,2-1 0,0 1 0,-5 0 0,-1 1 0,2-3 0,0 1 0,-5 0 0,-1 1 0,35 7 0,13-3 0,-8 1 0,-7-5 0,-8 2 0,19 2 0,-33-4 0,1-1 0,-5 0 0,-1-1 0,-2 0 0,-3 0 0,34-1 0,0 1 0,9 4 0,-9-1 0,-5 6 0,11-5 0,-41 0 0,0 0 0,1-3 0,1-1 0,3 2 0,0-1 0,33 0 0,-8-2 0,-34 6 0,22-4 0,-33 5 0,17-7 0,-22 0 0,-9 0 0,-6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2:59.85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1 151 16383,'74'-17'0,"-5"4"0,5 13 0,16-5 0,-31 2 0,2 1 0,1-1 0,0 1 0,1 1 0,-1 2 0,-4-1 0,-3 0 0,37-2 0,7-3 0,-9 3 0,5-3 0,3 2 0,0 0 0,-47 0 0,-1 1 0,37-3 0,-36 4 0,1 0 0,39-4 0,-9 3 0,-13-3 0,11 4 0,-29 1 0,3 0 0,7 0 0,3 0 0,3 0 0,0 0 0,-1 0 0,0 0 0,-1 0 0,-1 0 0,-6 0 0,-1 0 0,-5 0 0,1 0 0,2 0 0,-1 0 0,-1 0 0,-1 0 0,5 0 0,1 0 0,0 0 0,-2 0 0,-3 0 0,-2 0 0,43 0 0,-16-2 0,-13-3 0,-17-3 0,16-7 0,-16 0 0,32 7 0,-17 1 0,3 7 0,-34 7 0,-12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3:12.08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46 16383,'48'-25'0,"7"10"0,-1 10 0,21 5 0,8 0 0,-29 0 0,2 0 0,-3 0 0,0 0 0,2 0 0,0 0 0,1 1 0,0 0 0,-2 1 0,1 1 0,4-2 0,0-1 0,1 3 0,0-1 0,0 2 0,0-1 0,2 0 0,0-1 0,1 1 0,-1-1 0,-2-2 0,0 0 0,1 3 0,-1 1 0,-8 0 0,-1 0 0,40 4 0,-37-2 0,2 0 0,6-3 0,1-1 0,-4 1 0,0-1 0,-6-2 0,-1 0 0,42 0 0,-9 0 0,-33 0 0,2 0 0,7 0 0,0 0 0,-3 0 0,0 0 0,1 0 0,-2 0 0,38 0 0,-3-5 0,7 0 0,-9-5 0,0 5 0,1 0 0,9 5 0,-24 0 0,-7 0 0,-15 0 0,3 0 0,13 0 0,-17 2 0,2 3 0,-24-4 0,31 6 0,-34-7 0,22 0 0,-20 0 0,0 7 0,-7 1 0,-21 7 0,-12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15:48:02.35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326 121 16383 183379 45944,'-27'-6'0'0'0,"0"-3"0"0"0,9 2 0 347 0,0-2 0-347 0,4 6 0 69 0,-8-2 0-69 0,-1 5 0 49 0,-4 5 0-49 0,0 5 0 25 0,-1 13 0-25 0,3 6 0 0 0,2 10 0 25 0,5-3 0-25 0,7-3 0 0 0,4-6 0 0 0,1 1 0 113 0,3-1 0-113 0,1 0 0 0 0,4 2 0 0 0,4-1 0 94 0,7-1 0-94 0,3 8 0 0 0,6-8 0 0 0,2 0 0 8 0,2-2 0-8 0,6-1 0 0 0,1-6 0 0 0,0-2 0 0 0,0-1 0 0 0,3-7 0 0 0,-2-3 0 0 0,0-4 0 0 0,4-18 0 0 0,0-5 0 0 0,-9-5 0 0 0,-7-2 0 0 0,-5-3 0 0 0,-7-1 0 0 0,-1-2 0 15 0,2-2 0-15 0,-5-4 0 0 0,-2-1 0 341 0,-2 1 0-341 0,-4-1 0 0 0,-1 8 0 275 0,-1 0 0-275 0,-11-1 0 0 0,0 0 0 125 0,-5 8 0-125 0,-9-3 0 0 0,-5 9 0 123 0,-1 6 0-123 0,0 4 0 0 0,5 8 0 90 0,-2-1 0-90 0,-1 1 0 36 0,2 7 0-36 0,-4 5 0 0 0,-6 9 0 0 0,8 9 0 0 0,6 10 0 0 0,6 0 0 0 0,9 0 0 0 0,3-6 0 0 0,4-2 0 0 0,-1 3 0 0 0,1 1 0 0 0,2 0 0 0 0,2 0 0 0 0,2 5 0 0 0,4-3 0 0 0,4 1 0 0 0,3 0 0 0 0,8 2 0 0 0,4 1 0 0 0,6-6 0 0 0,6-1 0 0 0,2-3 0 0 0,1-7 0 0 0,-1-5 0 0 0,0-6 0 0 0,4-5 0 0 0,-7-8 0 0 0,-1-4 0 0 0,-2-8 0 0 0,0-5 0 0 0,-4-10 0 0 0,-2-3 0 0 0,0-4 0 0 0,-7-8 0 0 0,-1-2 0 0 0,-4 0 0 0 0,-5 4 0 0 0,-3-6 0 0 0,-6 9 0 0 0,0 1 0 0 0,0 5 0 0 0,-7 1 0 0 0,-7 3 0 0 0,-7 5 0 0 0,-5 3 0 0 0,-3 3 0 0 0,-2 4 0 0 0,-5 2 0 0 0,-4 3 0 0 0,0 3 0 0 0,-1 6 0 0 0,0 0 0 0 0,0 0 0 0 0,1 2 0 0 0,0 2 0 0 0,4 5 0 0 0,6 6 0 0 0,3 8 0 0 0,10 4 0 0 0,-2 9 0 0 0,8-4 0 0 0,5-3 0 0 0,1-2 0 0 0,5 0 0 0 0,0 0 0 0 0,0 0 0 0 0,2 5 0 0 0,3 1 0 0 0,4 2 0 0 0,3 3 0 0 0,3-1 0 0 0,3 1 0 0 0,4-3 0 0 0,4-2 0 0 0,1 2 0 0 0,0-7 0 0 0,2-3 0 0 0,3-4 0 0 0,-4-5 0 0 0,6-7 0 0 0,-3-4 0 0 0,1-4 0 0 0,4-8 0 0 0,-6-7 0 0 0,-2-7 0 0 0,-4-4 0 0 0,-3-9 0 0 0,2-2 0 0 0,-5-3 0 0 0,-3-2 0 0 0,-6-4 0 0 0,-2 0 0 0 0,-1 1 0 0 0,-3 2 0 0 0,-1 2 0 0 0,-4 3 0 0 0,-2 2 0 0 0,-5 2 0 0 0,-8 1 0 0 0,-2 5 0 0 0,-4 1 0 0 0,-6 4 0 0 0,2 2 0 0 0,-6 6 0 0 0,1 1 0 0 0,1-1 0 0 0,-1 2 0 0 0,5 3 0 0 0,0 5 0 0 0,-7 2 0 0 0,-2 2 0 0 0,9 12 0 0 0,4 6 0 0 0,7 6 0 0 0,2 8 0 0 0,2 0 0 0 0,1-2 0 0 0,2-1 0 0 0,6-2 0 0 0,-1 0 0 0 0,2 2 0 0 0,2 2 0 0 0,0-2 0 0 0,2 4 0 0 0,2-1 0 0 0,5 0 0 0 0,5 2 0 0 0,4-4 0 0 0,6-2 0 0 0,6-3 0 0 0,1-4 0 0 0,5-10 0 0 0,0-4 0 0 0,-1 0 0 0 0,3-9 0 0 0,-5-9 0 0 0,0-5 0 0 0,0-7 0 0 0,-1-8 0 0 0,-7-6 0 0 0,-2-3 0 0 0,-5-6 0 0 0,0 6 0 0 0,-4-4 0 0 0,-7 5 0 0 0,-4 1 0 0 0,-4-3 0 0 0,-4 9 0 0 0,-5 4 0 0 0,-7 4 0 0 0,1 1 0 0 0,-8 8 0 0 0,-5 3 0 0 0,-6 0 0 0 0,-4 6 0 0 0,-2 1 0 0 0,2 4 0 0 0,3 1 0 0 0,-4 6 0 0 0,6 3 0 0 0,1 4 0 0 0,5 5 0 0 0,3-1 0 0 0,7 6 0 0 0,1 1 0 0 0,2 1 0 0 0,3 3 0 0 0,3-1 0 0 0,4 0 0 0 0,4 0 0 0 0,2 0 0 0 0,4 2 0 0 0,4 3 0 0 0,9-1 0 0 0,5 3 0 0 0,2-9 0 0 0,2-4 0 0 0,1-4 0 0 0,0-8 0 0 0,4-5 0 0 0,6-13 0 0 0,2-4 0 0 0,-6-4 0 0 0,-9-2 0 0 0,-1-4 0 0 0,-5-7 0 0 0,-3-3 0 0 0,-1-2 0 0 0,-3 5 0 0 0,-3-3 0 0 0,-4 1 0 0 0,-4 0 0 0 0,-1 0 0 0 0,-1 5 0 0 0,-4 0 0 0 0,-13 3 0 0 0,-9 4 0 0 0,-2 8 0 0 0,1 5 0 0 0,1 4 0 0 0,-1 7 0 0 0,-3 11 0 0 0,-1 12 0 0 0,8 5 0 0 0,9 4 0 0 0,6-4 0 0 0,3-3 0 0 0,1 4 0 0 0,5 2 0 0 0,0-1 0 0 0,6-5 0 0 0,5-8 0 0 0,5-1 0 0 0,6-8 0 0 0,5-8 0 0 0,0-2 0 0 0,-5-8 0 0 0,1-5 0 5 0,1-5 0-5 0,0-10 0 0 0,1-4 0 0 0,-6 3 0 47 0,-4 3 0-47 0,0-1 0 43 0,-10-6 0-43 0,-2-2 0 26 0,-8-4 0-26 0,-10 12 0 17 0,-12 11 0-17 0,-6 8 0 11 0,-8 11 0-11 0,6 8 0 16 0,4 10 0-16 0,10 8 0 8 0,7 6 0-8 0,7-3 0 1 0,7 3 0-1 0,7-9 0 0 0,7-1 0 0 0,5-7 0 0 0,8-11 0 0 0,-4-7 0 1 0,0-16 0-1 0,-2-9 0 0 0,0-16 0 9 0,-7 3 0-9 0,-5 3 0 0 0,-6 6 0 0 0,1-1 0 1 0,-1 1 0-1 0,-9 0 0 0 0,-7 0 0 0 0,-7 6 0 0 0,-7 3 0 0 0,0 10 0 0 0,-1 8 0 0 0,3 14 0 0 0,2 13 0 0 0,8 6 0 0 0,6 8 0 0 0,7-2 0 0 0,2-3 0 0 0,13 1 0 0 0,9-10 0 0 0,5-5 0 0 0,5-13 0 0 0,-3-10 0 0 0,1-13 0 0 0,-6-7 0 0 0,-4-6 0 0 0,-8-3 0 0 0,-3-2 0 0 0,-3 5 0 0 0,-6 4 0 0 0,0-1 0 0 0,-3-1 0 0 0,-6-3 0 0 0,-8 4 0 0 0,-15 6 0 0 0,4 8 0 0 0,-4 14 0 0 0,9 5 0 0 0,5 9 0 0 0,3 5 0 0 0,8 4 0 0 0,2 5 0 0 0,4-4 0 0 0,2 4 0 0 0,4-3 0 0 0,4-7 0 0 0,9 1 0 0 0,3-12 0 0 0,6-2 0 0 0,-1-14 0 0 0,-4-8 0 0 0,-3-9 0 0 0,-6 1 0 0 0,-4-1 0 0 0,-4-2 0 0 0,-4-2 0 0 0,-1-1 0 0 0,-7 1 0 0 0,-7 3 0 0 0,-5 10 0 0 0,-9 8 0 0 0,1 10 0 0 0,0 4 0 0 0,6 9 0 0 0,3 5 0 0 0,4 2 0 0 0,5 2 0 0 0,3 1 0 0 0,12-7 0 0 0,8-8 0 0 0,7-7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4:18.02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39 51 16383,'-29'-28'0,"20"5"0,38 23 0,3 2 0,28 2 0,0 3 0,8 5 0,-4-3 0,0-1 0,-17-3 0,8 3 0,-20-1 0,12 1 0,-9 2 0,17-5 0,-13 3 0,8-4 0,-16 0 0,25-4 0,-24 0 0,9 0 0,-19 0 0,-6 0 0,-1 0 0,2 0 0,5 0 0,0 0 0,6 0 0,-4 0 0,10 0 0,-16-5 0,3 3 0,-17-9 0,-2 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4:43.04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44 89 16383,'-12'-37'0,"-8"-2"0,18 37 0,-8-8 0,59 10 0,-22 0 0,39 0 0,8 0 0,14 0 0,-38 0 0,0 0 0,46 0 0,-3 0 0,-12 0 0,-5 2 0,-10 6 0,7 1 0,1 6 0,7 2 0,-8-9 0,1 6 0,-8-6 0,0 6 0,0-6 0,-7 1 0,0-1 0,0-6 0,7 6 0,0-8 0,0-8 0,-7 3 0,0-9 0,-8 9 0,8-3 0,0-1 0,7 1 0,-7 1 0,-1 7 0,11 0 0,12 0 0,5 0 0,2 0 0,2-3 0,6-4 0,-5 5 0,4-6 0,-14-1 0,-8 1 0,-4-2 0,-3 3 0,-7 5 0,0-6 0,-5 6 0,12 2 0,-2 0 0,16 0 0,-6 2 0,7 6 0,-18-6 0,4 5 0,-6-4 0,5-3 0,-7 0 0,0 0 0,-8 0 0,8 0 0,-10 0 0,14 0 0,-16 0 0,7 0 0,-20 0 0,-12 0 0,-2 0 0,-8 0 0,10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4:46.46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23 111 16383,'-12'-37'0,"2"-2"0,20 36 0,-8-16 0,37 16 0,5-4 0,0 4 0,8 3 0,7 8 0,14-1 0,11 8 0,-4-8 0,-4 8 0,-2-8 0,-6 10 0,-1-2 0,-16 2 0,0-2 0,-14 2 0,15-10 0,-8 1 0,15-8 0,-1 0 0,8 0 0,3 0 0,5 0 0,-6-8 0,6 1 0,-6 0 0,-2 7 0,1 0 0,-1 0 0,-5 0 0,5 0 0,-2 7 0,17 0 0,-18 1 0,3-8 0,-9 0 0,9 0 0,-20 0 0,13 0 0,-5 0 0,12 0 0,3 0 0,4 0 0,-4 0 0,5 0 0,1 0 0,-1 0 0,7 0 0,-8 0 0,1 0 0,-8 0 0,0 0 0,0 0 0,-14 0 0,-1 0 0,-14 0 0,14 0 0,-7 2 0,15 6 0,-20-6 0,32 8 0,-12-10 0,20 0 0,-6 0 0,-12 7 0,-2 0 0,-15 1 0,8-8 0,-16 0 0,16 0 0,-15 0 0,14 0 0,-19 0 0,10-10 0,-20 8 0,9-8 0,-6 10 0,7-10 0,0 8 0,-8-8 0,8 10 0,0 0 0,-8 0 0,8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5:04.9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52 16383,'66'14'0,"-1"-5"0,-7-7 0,6-2 0,3 0 0,10 0 0,0 0 0,0 0 0,2-1 0,7-3 0,-1-3 0,9-6 0,-5 6 0,-8 2 0,-29 4 0,-5 7 0,-25 1 0,9 6 0,0-6 0,8-7 0,12-7 0,8-5 0,5 4 0,-7 1 0,2 2 0,-10 2 0,11-5 0,-8 4 0,8-5 0,-17 6 0,11-2 0,-20 10 0,16 2 0,-10 0 0,-2-1 0,-6-6 0,-12 0 0,-2-6 0,-5-1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5:07.9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110 39 16383,'-42'14'0,"7"-14"0,16-3 0,5-8 0,52 5 0,2 3 0,46-5 0,-24 5 0,-6-1 0,-12 2 0,16 2 0,-2 0 0,11 0 0,-4 0 0,4 0 0,-15 0 0,7 0 0,-31 0 0,5 0 0,-16-5 0,1-3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5:08.9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13 16383,'47'20'0,"9"-11"0,-11-8 0,23-9 0,-1 1 0,15-2 0,0-1 0,4 6 0,-5 0 0,-9 4 0,-6 0 0,-6 0 0,-18 0 0,1 0 0,-17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8:11.696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15 16383,'75'-2'0,"0"-2"0,-19 2 0,10-4 0,-15 6 0,26 6 0,-12-4 0,-2 4 0,-21-6 0,-20 0 0,-10 0 0,-12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8:13.112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57 16383,'71'-9'0,"-1"-1"0,-8 6 0,4-6 0,-16 7 0,16-1 0,-21 2 0,16 2 0,-22 0 0,33 0 0,-19-6 0,23-2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8:13.82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29 16383,'80'-12'0,"0"2"0,-16 4 0,1 6 0,-2 5 0,7-1 0,0 13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8:14.643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28 16383,'52'-14'0,"18"7"0,-9 2 0,-3 3 0,3 2 0,-13 0 0,18 0 0,-23 7 0,11 0 0,-37 7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15:47:59.6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326 54 16383 179132 53094,'-27'-7'0'0'-4590,"0"1"0"2699"4452,0 6 0-2699 1,4 0 0 92-40,0 0 0-92 1,1 1 0 0-37,-5 4 0 0 1,-1 4 0 0 57,1 9 0 0 1,6 3 0 0-1,3 8 0 0 42,3 3 0 0 0,1-8 0 0 0,2 3 0 0 0,3-1 0 0-81,5-1 0 0 0,2 5 0 0 103,2 7 0 0-1,6-3 0 0 1,5 7 0 0 64,5-8 0 0 0,5-1 0 0 1,5-3 0 0-1,-2-5 0 0 26,-1-3 0 0 0,0-3 0 0 0,4-4 0 0 0,0-2 0 0 1,0-3 0 0 0,3-5 0 0 0,6-8 0 0 0,-2-14 0 0 0,3-10 0 0 0,-9 0 0 0 0,-7-1 0 0 0,-5 2 0 0 0,-5-2 0 0 0,-4-1 0 0 0,-1-2 0 0 0,3 1 0 0 0,-4 4 0 0 0,-2-1 0 0 0,-1 1 0 0 0,-4 0 0 0 0,-3 0 0 0 0,-8-3 0 0 0,-10 3 0 0 0,-2 2 0 0 0,-4 12 0 0 0,-3-1 0 0 0,4 7 0 0 0,-4 2 0 0 0,3 4 0 0 0,-2 1 0 0 0,-1 1 0 0 0,2 4 0 0 0,1 2 0 0 0,3 8 0 0 0,4 3 0 0 0,2 1 0 0 0,6 8 0 0 0,2-2 0 0 0,3 12 0 0 0,3-1 0 0 0,6 5 0 0 0,2-2 0 0 0,2-3 0 0 0,5-4 0 0 0,3-4 0 0 0,4-1 0 0 0,2 1 0 0 0,4-1 0 0 0,13 3 0 0 0,1-1 0 0 0,-3-7 0 0 0,-2-5 0 0 0,0-2 0 0 0,3-10 0 0 0,-1-4 0 0 0,0-4 0 0 0,6-9 0 0 0,-3-12 0 0 0,-1-8 0 0 0,0-3 0 0 0,-17 7 0 0 0,-3-2 0 0 0,-4-2 0 0 0,-1 0 0 0 0,-5 3 0 0 0,-1-1 0 0 0,2-1 0 0 0,-4-1 0 0 0,1 5 0 0 0,-6 0 0 0 0,-6-1 0 0 0,-3 1 0 0 0,-4 0 0 0 0,-2 0 0 0 0,-12 1 0 0 0,-6 2 0 0 0,1 3 0 0 0,1 1 0 0 0,5 4 0 0 0,-4 5 0 0 0,1 4 0 0 0,0 1 0 0 0,1 1 0 0 0,3 5 0 0 0,1 0 0 0 0,0 9 0 0 0,0 9 0 0 0,1 8 0 0 0,4 10 0 0 0,5-4 0 11 0,7-3 0-11 0,-1 2 0 0 0,6 1 0 0 0,2-2 0 81 0,2-1 0-81 0,-4 2 0 0 0,1 3 0 0 0,1-1 0 105 0,1 0 0-105 0,8 3 0 0 0,3-3 0 0 0,5 1 0 112 0,4-1 0-112 0,3 3 0 0 0,6-4 0 0 0,1-5 0 5 0,-1-7 0-5 0,4 1 0 0 0,3-11 0 0 0,0-1 0 0 0,4-1 0 0 0,0-4 0 0 0,-1-7 0 0 0,0-6 0 0 0,2-10 0 0 0,2-15 0 0 0,-7 0 0 0 0,-5-5 0 0 0,-6-4 0 0 0,-7 6 0 0 0,-5 2 0 0 0,-1-1 0 0 0,-5 4 0 0 0,-2 2 0 0 0,-2 1 0 0 0,-2-3 0 0 0,-4 1 0 0 0,-5 2 0 0 0,-7 5 0 0 0,-4 0 0 0 0,-6 4 0 0 0,-2 1 0 0 0,-2-1 0 0 0,-3-1 0 0 0,-5 6 0 0 0,1 4 0 0 0,1 4 0 0 0,-4 2 0 0 0,8 5 0 0 0,-2 0 0 0 0,-4 3 0 0 0,0 6 0 0 0,8 9 0 0 0,6 2 0 0 0,8 4 0 0 0,1 5 0 0 0,8-2 0 0 0,-4 5 0 0 0,4-4 0 0 0,5-1 0 0 0,-3 1 0 0 0,2-1 0 0 0,1 1 0 84 0,1 4 0-84 0,4-3 0 0 0,2 4 0 0 0,5 0 0 151 0,3 3 0-151 0,4 2 0 0 0,0 0 0 0 0,4-4 0 5 0,1 0 0-5 0,6-4 0 0 0,6-7 0 0 0,0-7 0 0 0,1-5 0 0 0,-1-1 0 0 0,-1-5 0 0 0,4-2 0 0 0,6-18 0 0 0,-1-8 0 0 0,-8-4 0 0 0,-7-2 0 0 0,-4-4 0 0 0,-5-3 0 0 0,-4-3 0 0 0,0-2 0 0 0,-4 0 0 0 0,-9-1 0 0 0,0 0 0 0 0,0 1 0 0 0,-2-1 0 0 0,-4 10 0 0 0,-6 2 0 0 0,-5 1 0 0 0,-11 3 0 0 0,-1 2 0 0 0,-3 3 0 0 0,-1 1 0 0 0,-3 4 0 0 0,3 5 0 0 0,0 4 0 0 0,-1 1 0 0 0,3 1 0 0 0,3 5 0 0 0,1 0 0 0 0,0 14 0 0 0,0 8 0 0 0,1 10 0 0 0,4 9 0 0 0,4-2 0 0 0,9-3 0 0 0,4-4 0 0 0,3 1 0 0 0,4-1 0 0 0,3-2 0 0 0,4-1 0 0 0,9-2 0 0 0,4 0 0 0 0,4 0 0 0 0,10-1 0 0 0,0-3 0 0 0,-1-7 0 0 0,0-5 0 0 0,-7-5 0 0 0,4-8 0 0 0,-3-4 0 0 0,-2-7 0 0 0,0-7 0 0 0,-1-7 0 0 0,-4-2 0 0 0,-3-3 0 0 0,-4-1 0 0 0,-3-4 0 0 0,-3 0 0 0 0,-5 0 0 0 0,-2 3 0 0 0,-4 1 0 0 0,-2 1 0 0 0,-5 1 0 0 0,-9 4 0 0 0,-5 4 0 0 0,-3 2 0 0 0,-1 4 0 0 0,-5 1 0 0 0,-1 10 0 0 0,0 0 0 0 0,0 0 0 0 0,1 3 0 0 0,4 9 0 0 0,-4 7 0 0 0,9 2 0 0 0,1 9 0 0 0,5 5 0 0 0,5-2 0 0 0,3 5 0 0 0,4-3 0 0 0,4-2 0 0 0,4 3 0 0 0,6 6 0 0 0,6-3 0 0 0,14 5 0 0 0,2-9 0 0 0,-2-16 0 0 0,3-1 0 0 0,-4-4 0 0 0,0-5 0 0 0,0-11 0 0 0,4-10 0 0 0,-5-7 0 0 0,0-12 0 0 0,-9 6 0 0 0,-7 2 0 0 0,-5 2 0 0 0,-6 0 0 0 0,0 0 0 0 0,0-1 0 0 0,-3 0 0 0 0,-6-4 0 0 0,-8 9 0 0 0,-14 1 0 0 0,-3 17 0 0 0,0 11 0 0 0,6 9 0 0 0,3 4 0 0 0,7 6 0 0 0,1 4 0 0 0,7 1 0 0 0,2-3 0 0 0,2 0 0 0 0,3 1 0 0 0,1 0 0 0 0,2 4 0 0 0,8-5 0 0 0,6 0 0 0 0,10-15 0 0 0,7-16 0 0 0,0-10 0 0 0,-10-13 0 0 0,-8 0 0 0 0,4-5 0 0 0,-8-1 0 0 0,-3-2 0 0 0,-3 8 0 0 0,-3-5 0 0 0,-3 13 0 0 0,-6-4 0 0 0,3 14 0 0 0,-12 9 0 0 0,6 14 0 0 0,-6 11 0 10 0,3 5 0-10 0,7-2 0 0 0,3-6 0 0 0,4 2 0 32 0,1 2 0-32 0,0 1 0 53 0,0 0 0-53 0,3-1 0 63 0,6-3 0-63 0,6-13 0 59 0,12-14 0-59 0,2-10 0 0 0,-3-15 0 39 0,-5-2 0-39 0,-8 1 0 32 0,5-7 0-32 0,-9 1 0 18 0,-4-5 0-18 0,-11 8 0 11 0,-8 6 0-11 0,-5 12 0 12 0,-8 10 0-12 0,1 11 0 9 0,3 8 0-9 0,1 6 0 10 0,8 7 0-10 0,-1 0 0 7 0,10 0 0 3 0,1-6 0-10 0,11-3 0 3 0,7-9 0-3 0,0-10 0 0 0,4-13 0 0 0,-8-10 0 0 0,-1-7 0 0 0,-6-6 0 8 0,2 6 0-8 0,-11 5 0 37 0,-8 8 0-37 0,-5 4 0 14 0,-8 5 0-14 0,5 11 0 85 0,4 11 0 13 0,9-5 0-98 0,3 22 0 0 0,6-7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8:18.128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57 16383,'67'-7'0,"4"-2"0,-12 1 0,11-1 0,-4 1 0,14-1 0,-13 2 0,8 7 0,-43 7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8:19.410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55 16383,'49'-25'0,"2"6"0,-9 13 0,19 1 0,-17 5 0,17 5 0,3 3 0,16 6 0,7-5 0,2 0 0,-6 1 0,-6 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8:19.993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55 16383,'86'-3'0,"3"-6"0,8-7 0,-45 9 0,-1 0 0,45-1 0,-12 4 0,-31 8 0,-8 10 0,-23 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8:20.603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71 16383,'69'-28'0,"4"9"0,3 11 0,-13 2 0,-7 1 0,-14 0 0,15 5 0,-20 0 0,29 7 0,-15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9:41.41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29 16383,'52'-8'0,"-5"2"0,-13 6 0,2 0 0,6 6 0,0-4 0,7 4 0,-5-6 0,4 0 0,-18 0 0,-10 0 0,-7-6 0,-6-2 0,14 0 0,-6 2 0,12 6 0,1 0 0,8 0 0,12 0 0,-10 6 0,-4-4 0,-14 4 0,-12-6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9:42.31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 16383,'45'8'0,"13"-2"0,-20-6 0,24 0 0,-4 6 0,-2-4 0,-14 4 0,-14-6 0,-7-6 0,-13 4 0,-2-4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59:55.64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 16383,'50'9'0,"-2"2"0,7-24 0,3 12 0,18-5 0,-4 6 0,-2 0 0,-7 0 0,-13 0 0,-8 0 0,-20 0 0,-10 0 0,1 0 0,3 0 0,5 0 0,6 0 0,1 0 0,8 0 0,6 0 0,-12 0 0,-4 0 0,-12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2:50.35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145 0 16383,'-46'25'0,"4"-5"0,20-20 0,0 0 0,10 9 0,51-6 0,5-1 0,44-9 0,-4 0 0,4 7 0,0 0 0,0 0 0,-9 0 0,-6 0 0,-4 0 0,7 0 0,-18-10 0,-4 27 0,-22-2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2:51.10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 16383,'51'0'0,"1"0"0,-13 0 0,20 0 0,-1 0 0,31 0 0,-16 0 0,8 0 0,-10 0 0,-24 0 0,-25 9 0,-25 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16:02:51.83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16383,'66'13'0,"1"-1"0,-1-5 0,-15-4 0,1 4 0,-8-5 0,15-2 0,-13 8 0,13-1 0,-25 0 0,18-7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15:47:56.657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259 132 16383 179711 48513,'-28'-8'0'0'-690,"1"4"0"725"690,0 8 0-725 0,9 4 0 0-58,0 5 0 0 0,4 7 0 0-186,-8 3 0 0 0,5 2 0 0 23,-1 2 0 0-1,7 1 0 0 43,2-1 0 0-1,6 0 0 0 45,-1 0 0 0 0,4 0 0 0 43,4 0 0 0 1,10 1 0 0 56,9-1 0 0 0,4-2 0 0 34,4-2 0 0 0,4-5 0 117 1,6-9 0-117 0,-2-3 0 0 0,-3-6 0 199 0,-4 0 0-199 0,-3-9 0 89 0,-2-9 0-89 0,-6-8 0 0 0,-4-10 0 0 0,-7 4 0 19 0,-5 4 0-19 0,-2 1 0 0 0,0-2 0 0 0,1-3 0 0 0,-1 2 0 0 0,-7-5 0 0 0,-5 2 0 0 0,0 6 0 0 0,-5 4 0 0 0,-3 1 0 0 0,-10-5 0 0 0,5 10 0 0 0,-1 3 0 0 0,5 8 0 0 0,-5-3 0 0 0,5 6 0 0 0,-4-1 0 0 0,3 4 0 0 0,-3 4 0 0 0,5 1 0 0 0,-1 8 0 0 0,1-1 0 28 0,-1 11 0-28 0,3 1 0 40 0,-3 8 0-40 0,5-3 0 0 0,4 4 0 87 0,4 0 0-87 0,-1-3 0 0 0,1 5 0 98 0,2-2 0-98 0,2-1 0 0 0,2-5 0 0 0,2 0 0 174 0,2 0 0-174 0,6 0 0 0 0,-1 1 0 364 0,7-1 0-364 0,4 3 0 0 0,7-1 0 56 0,4-4 0-56 0,-2-8 0 0 0,5-4 0 0 0,-2-6 0 0 0,-3-9 0 0 0,-5-6 0 0 0,-3-5 0 12 0,2-2 0-12 0,-4-6 0 0 0,0-2 0 0 0,-2-4 0 167 0,0-5 0-167 0,0 4 0 0 0,-6-6 0 0 0,-1 3 0 104 0,-2-1 0-104 0,-6 0 0 0 0,1 4 0 37 0,-2-4 0-37 0,-10-4 0 0 0,-4-2 0 0 0,-6 9 0 26 0,-3 7 0-26 0,-3-3 0 0 0,-7 4 0 0 0,0 0 0 0 0,-2 0 0 0 0,1 3 0 0 0,-3 4 0 0 0,-6 1 0 0 0,2 7 0 0 0,3 10 0 0 0,3 10 0 0 0,7 9 0 0 0,4 2 0 0 0,2-2 0 0 0,6-1 0 139 0,1 3 0-139 0,1 6 0 0 0,3 4 0 4 0,4 0 0-4 0,4-1 0 0 0,1-3 0 175 0,0 0 0-175 0,1 4 0 101 0,4 1 0-101 0,10 5 0 23 0,12 9 0-23 0,5-6 0 0 0,4-13 0 0 0,-5-10 0 0 0,-2-9 0 0 0,-2-1 0 0 0,0-6 0 0 0,1-2 0 0 0,-1-2 0 0 0,6-10 0 0 0,0-8 0 0 0,-3-8 0 0 0,1-7 0 0 0,-13 2 0 0 0,-2-2 0 0 0,-1 2 0 0 0,-3-3 0 0 0,-3 0 0 0 0,-2-1 0 0 0,-1 1 0 0 0,-5-3 0 0 0,2 4 0 0 0,-6 2 0 0 0,-6 1 0 0 0,-3 2 0 0 0,-3-1 0 0 0,-3-1 0 0 0,-5 2 0 0 0,-3-2 0 0 0,-1 9 0 0 0,0 1 0 0 0,0-1 0 0 0,-2 2 0 0 0,-2 5 0 0 0,-3 5 0 0 0,0 6 0 0 0,7 10 0 0 0,-1 4 0 0 0,9 14 0 0 0,2 2 0 0 0,-1 3 0 0 0,9-4 0 0 0,-2 0 0 0 0,2 0 0 0 0,-3 8 0 0 0,5 3 0 0 0,-1 1 0 0 0,2-2 0 0 0,6-8 0 0 0,0 1 0 0 0,0 2 0 0 0,6 4 0 0 0,5-3 0 0 0,4 1 0 0 0,3-1 0 0 0,6-1 0 0 0,-1-5 0 0 0,2-2 0 0 0,3-2 0 0 0,-1-5 0 0 0,0-9 0 0 0,0-4 0 0 0,0-4 0 0 0,0-8 0 0 0,2-5 0 0 0,0-7 0 0 0,-2-2 0 0 0,3-7 0 0 0,-9-7 0 0 0,2-1 0 0 0,-1 0 0 0 0,-6 1 0 0 0,-1-3 0 0 0,-6 3 0 0 0,-3 2 0 0 0,3 0 0 0 0,-5 3 0 0 0,-1-2 0 0 0,-18-4 0 0 0,-7 6 0 0 0,-6 4 0 0 0,0 6 0 0 0,1 5 0 0 0,-2 3 0 0 0,-1 2 0 0 0,-2 1 0 0 0,0 6 0 0 0,5-2 0 0 0,0 4 0 0 0,-5 4 0 0 0,1 6 0 0 0,-1 10 0 0 0,8 13 0 0 0,6-2 0 0 0,1-6 0 0 0,11-1 0 0 0,-1 1 0 0 0,4 2 0 0 0,-2 2 0 0 0,3 4 0 0 0,4-8 0 0 0,4 5 0 0 0,8 1 0 0 0,1-4 0 0 0,7 2 0 89 0,2-3 0-89 0,7-6 0 0 0,0 1 0 0 0,1-8 0 27 0,1-5 0-27 0,-4-2 0 0 0,3-7 0 0 0,-4-2 0 10 0,-1-5 0-10 0,-4-9 0 0 0,0-5 0 0 0,-1-3 0 153 0,-1-1 0-153 0,-2-4 0 0 0,-9-1 0 0 0,-2 2 0 73 0,-2 1 0-73 0,-3-6 0 0 0,-9-1 0 14 0,-8 1 0-14 0,-1 1 0 0 0,-8 14 0 0 0,-2 0 0 0 0,-5 1 0 0 0,1 1 0 0 0,-4 4 0 0 0,1 2 0 0 0,0 3 0 0 0,-1-2 0 0 0,1 7 0 0 0,4 2 0 0 0,-4 12 0 0 0,11 5 0 0 0,7 13 0 0 0,8 4 0 0 0,5-2 0 0 0,1 5 0 0 0,0-2 0 0 0,0-1 0 0 0,0-5 0 0 0,0 0 0 0 0,12 6 0 0 0,6 3 0 0 0,8-2 0 0 0,5-3 0 0 0,4-14 0 0 0,6-8 0 0 0,-2-24 0 0 0,-6-11 0 0 0,-10-5 0 0 0,-4-3 0 0 0,-11 7 0 0 0,0 0 0 0 0,-4 0 0 0 0,-2 0 0 0 0,-2 0 0 0 0,0-1 0 0 0,-5-3 0 0 0,-4-1 0 0 0,-8 2 0 0 0,2 7 0 0 0,-16 5 0 0 0,3 11 0 0 0,-8 7 0 0 0,11 12 0 0 0,0 10 0 0 0,9 4 0 0 0,4 3 0 0 0,9 1 0 0 0,-2 1 0 0 0,1 3 0 0 0,4-3 0 0 0,3 3 0 0 0,6 2 0 0 0,6-11 0 0 0,12-11 0 0 0,0-9 0 0 0,0-15 0 0 0,-1-11 0 0 0,-3-15 0 0 0,-4-3 0 0 0,-5-2 0 0 0,-7 2 0 0 0,-2 3 0 0 0,-11 6 0 37 0,-8 11 0-37 0,-1 10 0 138 0,-7 18 0-138 0,5 7 0 0 0,-1 11 0 171 0,3 0 0-171 0,7 0 0 0 0,4 2 0 170 0,2 2 0-170 0,2-5 0 160 0,0 6 0-160 0,3-13 0 120 0,6 4 0-120 0,2-14 0 37 0,11-9 0-37 0,-9-8 0 0 0,-1-10 0 0 0,-5-4 0 0 0,2-5 0 55 0,-4-5 0-55 0,-1 3 0 75 0,-4-2 0-75 0,-7 9 0 91 0,-7 9 0-91 0,-1 7 0 102 0,-8 10 0-102 0,7 7 0 99 0,-2 11 0-99 0,4 3 0 51 0,5 11 0-51 0,5-6 0 12 0,8 2 0-12 0,5-10 0 0 0,9-4 0 0 0,3-8 0 0 0,7-6 0 0 0,-3-10 0 0 0,-2-8 0 0 0,-5-11 0 0 0,-9-11 0 0 0,-3 2 0 0 0,-6 3 0 0 0,-3 8 0 0 0,-6 5 0 0 0,-2 9 0 0 0,-11 4 0 0 0,8 11 0 0 0,-4 8 0 0 0,12 1 0 0 0,-3 8 0 0 0,1-1 0 0 0,4 5 0 0 0,2-1 0 0 0,11-3 0 0 0,-3-5 0 0 0,13-9 0 0 0,-7-3 0 0 0,7-18 0 0 0,-5-6 0 0 0,-7-11 0 0 0,-2-3 0 0 0,-10 1 0 0 0,-4 4 0 0 0,-4 5 0 0 0,-5 4 0 0 0,3 9 0 0 0,-8 11 0 0 0,9 11 0 0 0,4 2 0 0 0,10 8 0 0 0,6-6 0 0 0,1 2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30T15:47:02.42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231 270 16383 179610 44591,'-13'-15'0'0'0,"5"-3"0"0"0,-4 11 0 0 0,3-1 0 0 0,-9 4 0 0 0,9 2 0 0 0,-14 10 0 0 0,10 5 0 0 0,-4 2 0 0 0,4 8 0 0 0,5-4 0 0 0,4 9 0 0 0,-2-3 0 0 0,1 12 0 0 0,2-6 0 0 0,8 5 0 0 0,4-5 0 0 0,9 0 0 0 0,3-4 0 0 0,6-4 0 0 0,0-5 0 0 0,0-9 0 0 0,5-3 0 0 0,0-6 0 0 0,-2-12 0 0 0,-7-7 0 0 0,-5-10 0 0 0,-3 0 0 0 0,-3-2 0 0 0,-3 2 0 0 0,1-3 0 0 0,-5 1 0 0 0,-2 0 0 0 0,3-2 0 0 0,-1 1 0 0 0,-7 1 0 0 0,-7 4 0 0 0,-5 5 0 0 0,-4 4 0 0 0,2 3 0 0 0,-7 2 0 0 0,0 4 0 0 0,-4 0 0 0 0,-1 6 0 0 0,-4-2 0 0 0,3 4 0 0 0,-2 1 0 0 0,2 3 0 0 0,2 6 0 0 0,6 1 0 0 0,2 13 0 0 0,9-5 0 0 0,1 5 0 0 0,1 1 0 0 0,-1 7 0 0 0,-1 0 0 0 0,5 5 0 0 0,1 0 0 0 0,4 5 0 0 0,1-5 0 0 0,4 0 0 0 0,4-6 0 0 0,9 2 0 0 0,4-9 0 0 0,10-5 0 0 0,-2-5 0 0 0,7-4 0 0 0,-6 0 0 162 0,5-9 0-162 0,-5-4 0 0 0,-1-14 0 303 0,-6-5 0-303 0,-4 2 0 0 0,-8-2 0 321 0,-3-1 0-321 0,3-12 0 0 0,-5-3 0 187 0,1 1 0-187 0,-2 3 0 0 0,-8 7 0 155 0,-2-4 0-155 0,1 8 0 0 0,-8-3 0 184 0,-4 1 0-184 0,-4 5 0 173 0,-9-2 0-173 0,0 7 0 153 0,-4-2 0-153 0,3 4 0 154 0,-2 5 0-37 0,8 3 0-117 0,-1 18 0 73 0,6 6 0-73 0,1 6 0 0 0,7 3 0 53 0,1 1 0-53 0,6-6 0 0 0,-2 1 0 13 0,4 1 0-13 0,1 3 0 0 0,0 5 0 0 0,0 3 0 0 0,0 5 0 0 0,12 1 0 0 0,6 0 0 0 0,12-8 0 4 0,6-6 0-4 0,2-7 0 0 0,-2-11 0 108 0,-4-5 0-108 0,1-8 0 0 0,-1-7 0 104 0,-2-5 0-104 0,5-11 0 0 0,-2-8 0 0 0,-3 0 0 0 0,-6 2 0 0 0,-13 6 0 0 0,-4 0 0 0 0,-1-1 0 0 0,-1-5 0 0 0,-5-1 0 0 0,0-1 0 0 0,-6 2 0 0 0,-5 5 0 0 0,-5 1 0 0 0,-10 2 0 0 0,-6 2 0 0 0,2 5 0 1351 0,1 3 0-1351 0,2-2 0 0 0,0 2 0 0 0,0 3 0 887 0,0 0 0-887 0,-2 0 0 81 0,-3-2 0-81 0,8 7 0 24 0,-3 2 0-24 0,9 17 0 0 0,0 11 0 0 0,3 9 0 0 0,3 7 0 0 0,3-3 0 0 0,-2 0 0 0 0,6 1 0 0 0,-4-3 0 0 0,5 7 0 0 0,1-8 0 0 0,1 8 0 0 0,2 4 0 0 0,12 0 0 0 0,7-2 0 0 0,5-10 0 0 0,-2-4 0 0 0,1-14 0 0 0,1-3 0 0 0,6-8 0 0 0,2 1 0 0 0,-2-4 0 0 0,2-8 0 0 0,-3-7 0 0 0,-4-7 0 0 0,-2-9 0 0 0,-1-2 0 0 0,-5 2 0 0 0,-6 1 0 0 0,-1 2 0 0 0,-5 0 0 0 0,-2 0 0 0 0,-3-11 0 119 0,-5-3 0-119 0,-8-1 0 0 0,-10 7 0 1821 0,-3 8 0-1821 0,4 6 0 0 0,-1 8 0 10 0,-1-1 0-10 0,-6 5 0 0 0,-2 1 0 0 0,2 2 0 0 0,6 3 0 0 0,1 8 0 0 0,0 8 0 0 0,-1 10 0 0 0,6 3 0 0 0,0-4 0 0 0,9 1 0 0 0,-3 1 0 0 0,0 8 0 0 0,3 4 0 0 0,3 3 0 0 0,6 2 0 0 0,3-2 0 0 0,6-3 0 0 0,10-2 0 0 0,13-10 0 0 0,-2-6 0 0 0,-6-6 0 0 0,1-12 0 0 0,3 0 0 0 0,-5-2 0 0 0,4-4 0 0 0,-1-7 0 0 0,-2-8 0 0 0,-3-9 0 0 0,-7-2 0 0 0,-2 5 0 0 0,-8 4 0 0 0,-1-1 0 0 0,-1-8 0 0 0,-2-4 0 0 0,-12 3 0 0 0,-6 1 0 0 0,-11 14 0 0 0,-3 6 0 0 0,2 4 0 0 0,6 4 0 0 0,1 4 0 0 0,5 7 0 0 0,-5 7 0 0 0,8 7 0 0 0,2 11 0 0 0,1 3 0 0 0,7 4 0 0 0,2-3 0 0 0,3-1 0 0 0,5-4 0 0 0,8-2 0 0 0,10 3 0 0 0,7-11 0 0 0,2-8 0 0 0,1-7 0 0 0,-1-10 0 0 0,-10-10 0 0 0,1-10 0 0 0,-6-6 0 0 0,-8 0 0 0 0,0-6 0 0 0,-6 1 0 0 0,1-1 0 0 0,-10-1 0 0 0,-7 10 0 0 0,-7 3 0 0 0,-7 11 0 0 0,4 7 0 0 0,1 6 0 0 0,9 9 0 0 0,0 13 0 0 0,8-2 0 0 0,1 12 0 0 0,2-2 0 0 0,2 6 0 0 0,3 2 0 0 0,6-7 0 0 0,2-9 0 0 0,12-9 0 0 0,-5-10 0 0 0,4-3 0 0 0,-1-13 0 0 0,2-15 0 0 0,-8-5 0 60 0,-6-8 0-60 0,-6 2 0 121 0,2 3 0-121 0,-10 3 0 35 0,-4 6 0-35 0,-9 12 0 0 0,-5 5 0 0 0,2 10 0 0 0,-1 10 0 0 0,10 0 0 0 0,0 13 0 0 0,4 1 0 0 0,3-2 0 0 0,5 6 0 0 0,0-4 0 0 0,0 7 0 0 0,8-3 0 0 0,6-6 0 0 0,1-8 0 0 0,7-10 0 0 0,-4-4 0 0 0,5-4 0 0 0,-8-10 0 0 0,0-8 0 0 0,-4-4 0 0 0,-7-3 0 0 0,5-2 0 0 0,-7 2 0 1245 0,-2-3 0-1245 0,-8 10 0 183 0,-10 4 0-183 0,3 8 0 0 0,-10 4 0 0 0,6 19 0 0 0,1 5 0 0 0,2 7 0 0 0,11 7 0 0 0,1 1 0 0 0,4 3 0 0 0,7-2 0 0 0,7-7 0 0 0,1-12 0 0 0,8-6 0 0 0,-5-9 0 0 0,4-9 0 0 0,-10-2 0 0 0,0-11 0 0 0,-4-3 0 0 0,-4 4 0 0 0,-4-1 0 0 0,-1-1 0 341 0,-4-4 0-341 0,-4 1 0 114 0,-9 4 0-114 0,2 4 0 0 0,-7 8 0 0 0,9 4 0 0 0,-4 6 0 0 0,8 8 0 0 0,-5 6 0 0 0,4 7 0 0 0,8 0 0 0 0,-1 3 0 0 0,2 5 0 0 0,2-1 0 0 0,0 9 0 0 0,6-7 0 0 0,3 1 0 0 0,5-9 0 0 0,4-9 0 0 0,-2-7 0 0 0,4-12 0 0 0,-5-7 0 0 0,2-4 0 0 0,-10-9 0 0 0,1-2 0 0 0,-2 2 0 0 0,-5 3 0 0 0,4-1 0 0 0,-5-1 0 308 0,0-3 0-308 0,-8 3 0 102 0,-10 2 0-102 0,-3 9 0 0 0,-6 10 0 0 0,1 15 0 0 0,4 7 0 0 0,4 6 0 0 0,9-3 0 0 0,2 11 0 0 0,7-4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5:44:46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28 239 12287,'-1'9'0,"-1"-2"0,-1-1 0,-1-3 0,1 3 0,1-4 0,-4 1 0,4-2 0,-2-2 0,4-2 0,0 2 0,0-4 0,0 2 0,0 1 0,0-4 0,3 3 0,1-2 0,0-1 0,0 1 0,3 0 0,-1-2 0,3 1 0,0-1 0,0-1 0,0-2 0,0 1 0,1 0 0,2-3 0,0 0 0,-1-1 0,0 0 0,1 3 0,0-3 0,-1 0 0,-1 1 0,0 0 0,-1 3 0,0-1 0,0 1 0,0 0 0,-3 0 0,-1 1 0,-2 2 0,-2 1 0,3 5 0,-4 0 0,3 1 0,0 3 0,0-3 0,-3 3 0,0 0 0,0-2 0,0 4 0,0-3 0,0 3 0,0 1 0,0-2 0,0 1 0,0 2 0,0 0 0,0 1 0,0 0 0,0 0 0,0 1 0,0-1 0,0 0 0,0 0 0,0 1 0,0 2 0,0 0 0,0 3 0,0-2 0,0 1 0,0-1 0,0 2 0,-1-2 0,-1-2 0,-1-1 0,0 2 0,3 1 0,0-2 0,0-1 0,0-1 0,0 0 0,0 1 0,0-1 0,0-4 0,0-1 0,0-5 0,0-2 0,1 1 0,2-4 0,2 0 0,4-4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CCC5-A60E-D94E-A50D-57E9703A9BD2}" type="datetimeFigureOut">
              <a:rPr lang="de-DE" smtClean="0"/>
              <a:t>26.11.2023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36CF2-9C7E-5940-8441-FFEBFA9A8C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13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https://</a:t>
            </a:r>
            <a:r>
              <a:rPr lang="de-DE" err="1"/>
              <a:t>www.lieder-archiv.de</a:t>
            </a:r>
            <a:r>
              <a:rPr lang="de-DE"/>
              <a:t>/ich_geh_mit_meiner_laterne-notenblatt_100115.html </a:t>
            </a:r>
          </a:p>
          <a:p>
            <a:r>
              <a:rPr lang="de-DE"/>
              <a:t>letzte Strophe ist die bekannteste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017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de-DE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- Strophe dichten ist nicht anstrengend, weil </a:t>
            </a:r>
            <a:r>
              <a:rPr lang="de-DE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zweizeiler</a:t>
            </a:r>
            <a:r>
              <a:rPr lang="de-DE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und gleichbleibendes Ende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836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de-DE" b="0" i="0" dirty="0">
              <a:solidFill>
                <a:srgbClr val="BDC1C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3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de-DE" b="0" i="0" dirty="0">
              <a:solidFill>
                <a:srgbClr val="BDC1C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13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de-DE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- traditionelles Herbstlied, meistens schon im Kindergarten zu St. Martin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56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Werken und Gestalten: </a:t>
            </a:r>
            <a:r>
              <a:rPr lang="de-DE" sz="1800" b="0">
                <a:effectLst/>
                <a:latin typeface="Univers" panose="020B0503020202020204" pitchFamily="34" charset="0"/>
              </a:rPr>
              <a:t>Die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Schülerinnen</a:t>
            </a:r>
            <a:r>
              <a:rPr lang="de-DE" sz="1800" b="0">
                <a:effectLst/>
                <a:latin typeface="Univers" panose="020B0503020202020204" pitchFamily="34" charset="0"/>
              </a:rPr>
              <a:t> und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Schüler</a:t>
            </a:r>
            <a:r>
              <a:rPr lang="de-DE" sz="1800" b="0">
                <a:effectLst/>
                <a:latin typeface="Univers" panose="020B0503020202020204" pitchFamily="34" charset="0"/>
              </a:rPr>
              <a:t> ...</a:t>
            </a:r>
            <a:br>
              <a:rPr lang="de-DE" sz="1800" b="0">
                <a:effectLst/>
                <a:latin typeface="Univers" panose="020B0503020202020204" pitchFamily="34" charset="0"/>
              </a:rPr>
            </a:br>
            <a:r>
              <a:rPr lang="de-DE" sz="1800" b="1">
                <a:solidFill>
                  <a:srgbClr val="7AFF00"/>
                </a:solidFill>
                <a:effectLst/>
                <a:latin typeface="Univers" panose="020B0503020202020204" pitchFamily="34" charset="0"/>
              </a:rPr>
              <a:t>• </a:t>
            </a:r>
            <a:r>
              <a:rPr lang="de-DE" sz="1800" b="0">
                <a:effectLst/>
                <a:latin typeface="Univers" panose="020B0503020202020204" pitchFamily="34" charset="0"/>
              </a:rPr>
              <a:t>gestalten ein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Werkstück</a:t>
            </a:r>
            <a:r>
              <a:rPr lang="de-DE" sz="1800" b="0">
                <a:effectLst/>
                <a:latin typeface="Univers" panose="020B0503020202020204" pitchFamily="34" charset="0"/>
              </a:rPr>
              <a:t> zu einem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ausgewählten</a:t>
            </a:r>
            <a:r>
              <a:rPr lang="de-DE" sz="1800" b="0">
                <a:effectLst/>
                <a:latin typeface="Univers" panose="020B0503020202020204" pitchFamily="34" charset="0"/>
              </a:rPr>
              <a:t> traditionellen Fest, berichten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über</a:t>
            </a:r>
            <a:r>
              <a:rPr lang="de-DE" sz="1800" b="0">
                <a:effectLst/>
                <a:latin typeface="Univers" panose="020B0503020202020204" pitchFamily="34" charset="0"/>
              </a:rPr>
              <a:t> die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Besonder</a:t>
            </a:r>
            <a:r>
              <a:rPr lang="de-DE" sz="1800" b="0">
                <a:effectLst/>
                <a:latin typeface="Univers" panose="020B0503020202020204" pitchFamily="34" charset="0"/>
              </a:rPr>
              <a:t>- </a:t>
            </a:r>
            <a:endParaRPr lang="de-DE"/>
          </a:p>
          <a:p>
            <a:r>
              <a:rPr lang="de-DE" sz="1800" b="0" err="1">
                <a:effectLst/>
                <a:latin typeface="Univers" panose="020B0503020202020204" pitchFamily="34" charset="0"/>
              </a:rPr>
              <a:t>heiten</a:t>
            </a:r>
            <a:r>
              <a:rPr lang="de-DE" sz="1800" b="0">
                <a:effectLst/>
                <a:latin typeface="Univers" panose="020B0503020202020204" pitchFamily="34" charset="0"/>
              </a:rPr>
              <a:t> des Festes und vergleichen dieses mit Festen anderer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Länder</a:t>
            </a:r>
            <a:r>
              <a:rPr lang="de-DE" sz="1800" b="0">
                <a:effectLst/>
                <a:latin typeface="Univers" panose="020B0503020202020204" pitchFamily="34" charset="0"/>
              </a:rPr>
              <a:t>.</a:t>
            </a:r>
            <a:br>
              <a:rPr lang="de-DE" sz="1800" b="0">
                <a:effectLst/>
                <a:latin typeface="Univers" panose="020B0503020202020204" pitchFamily="34" charset="0"/>
              </a:rPr>
            </a:br>
            <a:r>
              <a:rPr lang="de-DE" sz="1800" b="1">
                <a:solidFill>
                  <a:srgbClr val="7AFF00"/>
                </a:solidFill>
                <a:effectLst/>
                <a:latin typeface="Univers" panose="020B0503020202020204" pitchFamily="34" charset="0"/>
              </a:rPr>
              <a:t>• </a:t>
            </a:r>
            <a:r>
              <a:rPr lang="de-DE" sz="1800" b="0">
                <a:effectLst/>
                <a:latin typeface="Univers" panose="020B0503020202020204" pitchFamily="34" charset="0"/>
              </a:rPr>
              <a:t>beschreiben traditionelle handwerkliche Objekte aus ihrem Alltag und erkennen dadurch den </a:t>
            </a:r>
            <a:endParaRPr lang="de-DE"/>
          </a:p>
          <a:p>
            <a:r>
              <a:rPr lang="de-DE" sz="1800" b="0">
                <a:effectLst/>
                <a:latin typeface="Univers" panose="020B0503020202020204" pitchFamily="34" charset="0"/>
              </a:rPr>
              <a:t>besonderen Wert der eigenen und fremden Kultur. </a:t>
            </a:r>
            <a:endParaRPr lang="de-DE"/>
          </a:p>
          <a:p>
            <a:r>
              <a:rPr lang="de-DE" sz="1800" b="0">
                <a:effectLst/>
                <a:latin typeface="Univers" panose="020B0503020202020204" pitchFamily="34" charset="0"/>
              </a:rPr>
              <a:t>Die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Schülerinnen</a:t>
            </a:r>
            <a:r>
              <a:rPr lang="de-DE" sz="1800" b="0">
                <a:effectLst/>
                <a:latin typeface="Univers" panose="020B0503020202020204" pitchFamily="34" charset="0"/>
              </a:rPr>
              <a:t> und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Schüler</a:t>
            </a:r>
            <a:r>
              <a:rPr lang="de-DE" sz="1800" b="0">
                <a:effectLst/>
                <a:latin typeface="Univers" panose="020B0503020202020204" pitchFamily="34" charset="0"/>
              </a:rPr>
              <a:t> ...</a:t>
            </a:r>
            <a:br>
              <a:rPr lang="de-DE" sz="1800" b="0">
                <a:effectLst/>
                <a:latin typeface="Univers" panose="020B0503020202020204" pitchFamily="34" charset="0"/>
              </a:rPr>
            </a:br>
            <a:r>
              <a:rPr lang="de-DE" sz="1800" b="1">
                <a:solidFill>
                  <a:srgbClr val="7AFF00"/>
                </a:solidFill>
                <a:effectLst/>
                <a:latin typeface="Univers" panose="020B0503020202020204" pitchFamily="34" charset="0"/>
              </a:rPr>
              <a:t>• </a:t>
            </a:r>
            <a:r>
              <a:rPr lang="de-DE" sz="1800" b="0">
                <a:effectLst/>
                <a:latin typeface="Univers" panose="020B0503020202020204" pitchFamily="34" charset="0"/>
              </a:rPr>
              <a:t>gestalten ein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Werkstück</a:t>
            </a:r>
            <a:r>
              <a:rPr lang="de-DE" sz="1800" b="0">
                <a:effectLst/>
                <a:latin typeface="Univers" panose="020B0503020202020204" pitchFamily="34" charset="0"/>
              </a:rPr>
              <a:t> zu einem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ausgewählten</a:t>
            </a:r>
            <a:r>
              <a:rPr lang="de-DE" sz="1800" b="0">
                <a:effectLst/>
                <a:latin typeface="Univers" panose="020B0503020202020204" pitchFamily="34" charset="0"/>
              </a:rPr>
              <a:t> traditionellen Fest, berichten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über</a:t>
            </a:r>
            <a:r>
              <a:rPr lang="de-DE" sz="1800" b="0">
                <a:effectLst/>
                <a:latin typeface="Univers" panose="020B0503020202020204" pitchFamily="34" charset="0"/>
              </a:rPr>
              <a:t> die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Besonder</a:t>
            </a:r>
            <a:r>
              <a:rPr lang="de-DE" sz="1800" b="0">
                <a:effectLst/>
                <a:latin typeface="Univers" panose="020B0503020202020204" pitchFamily="34" charset="0"/>
              </a:rPr>
              <a:t>- </a:t>
            </a:r>
            <a:endParaRPr lang="de-DE"/>
          </a:p>
          <a:p>
            <a:r>
              <a:rPr lang="de-DE" sz="1800" b="0" err="1">
                <a:effectLst/>
                <a:latin typeface="Univers" panose="020B0503020202020204" pitchFamily="34" charset="0"/>
              </a:rPr>
              <a:t>heiten</a:t>
            </a:r>
            <a:r>
              <a:rPr lang="de-DE" sz="1800" b="0">
                <a:effectLst/>
                <a:latin typeface="Univers" panose="020B0503020202020204" pitchFamily="34" charset="0"/>
              </a:rPr>
              <a:t> des Festes und vergleichen dieses mit Festen anderer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Länder</a:t>
            </a:r>
            <a:r>
              <a:rPr lang="de-DE" sz="1800" b="0">
                <a:effectLst/>
                <a:latin typeface="Univers" panose="020B0503020202020204" pitchFamily="34" charset="0"/>
              </a:rPr>
              <a:t>.</a:t>
            </a:r>
            <a:br>
              <a:rPr lang="de-DE" sz="1800" b="0">
                <a:effectLst/>
                <a:latin typeface="Univers" panose="020B0503020202020204" pitchFamily="34" charset="0"/>
              </a:rPr>
            </a:br>
            <a:r>
              <a:rPr lang="de-DE" sz="1800" b="1">
                <a:solidFill>
                  <a:srgbClr val="7AFF00"/>
                </a:solidFill>
                <a:effectLst/>
                <a:latin typeface="Univers" panose="020B0503020202020204" pitchFamily="34" charset="0"/>
              </a:rPr>
              <a:t>• </a:t>
            </a:r>
            <a:r>
              <a:rPr lang="de-DE" sz="1800" b="0">
                <a:effectLst/>
                <a:latin typeface="Univers" panose="020B0503020202020204" pitchFamily="34" charset="0"/>
              </a:rPr>
              <a:t>beschreiben traditionelle handwerkliche Objekte aus ihrem Alltag und erkennen dadurch den </a:t>
            </a:r>
            <a:endParaRPr lang="de-DE"/>
          </a:p>
          <a:p>
            <a:r>
              <a:rPr lang="de-DE" sz="1800" b="0">
                <a:effectLst/>
                <a:latin typeface="Univers" panose="020B0503020202020204" pitchFamily="34" charset="0"/>
              </a:rPr>
              <a:t>besonderen Wert der eigenen und fremden Kultur. 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Werken und Gestalten: </a:t>
            </a:r>
            <a:r>
              <a:rPr lang="de-DE" sz="1800" b="0">
                <a:effectLst/>
                <a:latin typeface="Univers" panose="020B0503020202020204" pitchFamily="34" charset="0"/>
              </a:rPr>
              <a:t>Die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Schülerinnen</a:t>
            </a:r>
            <a:r>
              <a:rPr lang="de-DE" sz="1800" b="0">
                <a:effectLst/>
                <a:latin typeface="Univers" panose="020B0503020202020204" pitchFamily="34" charset="0"/>
              </a:rPr>
              <a:t> und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Schüler</a:t>
            </a:r>
            <a:r>
              <a:rPr lang="de-DE" sz="1800" b="0">
                <a:effectLst/>
                <a:latin typeface="Univers" panose="020B0503020202020204" pitchFamily="34" charset="0"/>
              </a:rPr>
              <a:t> ...</a:t>
            </a:r>
            <a:br>
              <a:rPr lang="de-DE" sz="1800" b="0">
                <a:effectLst/>
                <a:latin typeface="Univers" panose="020B0503020202020204" pitchFamily="34" charset="0"/>
              </a:rPr>
            </a:br>
            <a:r>
              <a:rPr lang="de-DE" sz="1800" b="1">
                <a:solidFill>
                  <a:srgbClr val="7AFF00"/>
                </a:solidFill>
                <a:effectLst/>
                <a:latin typeface="Univers" panose="020B0503020202020204" pitchFamily="34" charset="0"/>
              </a:rPr>
              <a:t>• </a:t>
            </a:r>
            <a:r>
              <a:rPr lang="de-DE" sz="1800" b="0">
                <a:effectLst/>
                <a:latin typeface="Univers" panose="020B0503020202020204" pitchFamily="34" charset="0"/>
              </a:rPr>
              <a:t>gestalten ein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Werkstück</a:t>
            </a:r>
            <a:r>
              <a:rPr lang="de-DE" sz="1800" b="0">
                <a:effectLst/>
                <a:latin typeface="Univers" panose="020B0503020202020204" pitchFamily="34" charset="0"/>
              </a:rPr>
              <a:t> zu einem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ausgewählten</a:t>
            </a:r>
            <a:r>
              <a:rPr lang="de-DE" sz="1800" b="0">
                <a:effectLst/>
                <a:latin typeface="Univers" panose="020B0503020202020204" pitchFamily="34" charset="0"/>
              </a:rPr>
              <a:t> traditionellen Fest, berichten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über</a:t>
            </a:r>
            <a:r>
              <a:rPr lang="de-DE" sz="1800" b="0">
                <a:effectLst/>
                <a:latin typeface="Univers" panose="020B0503020202020204" pitchFamily="34" charset="0"/>
              </a:rPr>
              <a:t> die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Besonder</a:t>
            </a:r>
            <a:r>
              <a:rPr lang="de-DE" sz="1800" b="0">
                <a:effectLst/>
                <a:latin typeface="Univers" panose="020B0503020202020204" pitchFamily="34" charset="0"/>
              </a:rPr>
              <a:t>- </a:t>
            </a:r>
            <a:endParaRPr lang="de-DE"/>
          </a:p>
          <a:p>
            <a:r>
              <a:rPr lang="de-DE" sz="1800" b="0" err="1">
                <a:effectLst/>
                <a:latin typeface="Univers" panose="020B0503020202020204" pitchFamily="34" charset="0"/>
              </a:rPr>
              <a:t>heiten</a:t>
            </a:r>
            <a:r>
              <a:rPr lang="de-DE" sz="1800" b="0">
                <a:effectLst/>
                <a:latin typeface="Univers" panose="020B0503020202020204" pitchFamily="34" charset="0"/>
              </a:rPr>
              <a:t> des Festes und vergleichen dieses mit Festen anderer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Länder</a:t>
            </a:r>
            <a:r>
              <a:rPr lang="de-DE" sz="1800" b="0">
                <a:effectLst/>
                <a:latin typeface="Univers" panose="020B0503020202020204" pitchFamily="34" charset="0"/>
              </a:rPr>
              <a:t>.</a:t>
            </a:r>
            <a:br>
              <a:rPr lang="de-DE" sz="1800" b="0">
                <a:effectLst/>
                <a:latin typeface="Univers" panose="020B0503020202020204" pitchFamily="34" charset="0"/>
              </a:rPr>
            </a:br>
            <a:r>
              <a:rPr lang="de-DE" sz="1800" b="1">
                <a:solidFill>
                  <a:srgbClr val="7AFF00"/>
                </a:solidFill>
                <a:effectLst/>
                <a:latin typeface="Univers" panose="020B0503020202020204" pitchFamily="34" charset="0"/>
              </a:rPr>
              <a:t>• </a:t>
            </a:r>
            <a:r>
              <a:rPr lang="de-DE" sz="1800" b="0">
                <a:effectLst/>
                <a:latin typeface="Univers" panose="020B0503020202020204" pitchFamily="34" charset="0"/>
              </a:rPr>
              <a:t>beschreiben traditionelle handwerkliche Objekte aus ihrem Alltag und erkennen dadurch den </a:t>
            </a:r>
            <a:endParaRPr lang="de-DE"/>
          </a:p>
          <a:p>
            <a:r>
              <a:rPr lang="de-DE" sz="1800" b="0">
                <a:effectLst/>
                <a:latin typeface="Univers" panose="020B0503020202020204" pitchFamily="34" charset="0"/>
              </a:rPr>
              <a:t>besonderen Wert der eigenen und fremden Kultur. </a:t>
            </a:r>
            <a:endParaRPr lang="de-DE"/>
          </a:p>
          <a:p>
            <a:r>
              <a:rPr lang="de-DE" sz="1800" b="0">
                <a:effectLst/>
                <a:latin typeface="Univers" panose="020B0503020202020204" pitchFamily="34" charset="0"/>
              </a:rPr>
              <a:t>Die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Schülerinnen</a:t>
            </a:r>
            <a:r>
              <a:rPr lang="de-DE" sz="1800" b="0">
                <a:effectLst/>
                <a:latin typeface="Univers" panose="020B0503020202020204" pitchFamily="34" charset="0"/>
              </a:rPr>
              <a:t> und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Schüler</a:t>
            </a:r>
            <a:r>
              <a:rPr lang="de-DE" sz="1800" b="0">
                <a:effectLst/>
                <a:latin typeface="Univers" panose="020B0503020202020204" pitchFamily="34" charset="0"/>
              </a:rPr>
              <a:t> ...</a:t>
            </a:r>
            <a:br>
              <a:rPr lang="de-DE" sz="1800" b="0">
                <a:effectLst/>
                <a:latin typeface="Univers" panose="020B0503020202020204" pitchFamily="34" charset="0"/>
              </a:rPr>
            </a:br>
            <a:r>
              <a:rPr lang="de-DE" sz="1800" b="1">
                <a:solidFill>
                  <a:srgbClr val="7AFF00"/>
                </a:solidFill>
                <a:effectLst/>
                <a:latin typeface="Univers" panose="020B0503020202020204" pitchFamily="34" charset="0"/>
              </a:rPr>
              <a:t>• </a:t>
            </a:r>
            <a:r>
              <a:rPr lang="de-DE" sz="1800" b="0">
                <a:effectLst/>
                <a:latin typeface="Univers" panose="020B0503020202020204" pitchFamily="34" charset="0"/>
              </a:rPr>
              <a:t>gestalten ein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Werkstück</a:t>
            </a:r>
            <a:r>
              <a:rPr lang="de-DE" sz="1800" b="0">
                <a:effectLst/>
                <a:latin typeface="Univers" panose="020B0503020202020204" pitchFamily="34" charset="0"/>
              </a:rPr>
              <a:t> zu einem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ausgewählten</a:t>
            </a:r>
            <a:r>
              <a:rPr lang="de-DE" sz="1800" b="0">
                <a:effectLst/>
                <a:latin typeface="Univers" panose="020B0503020202020204" pitchFamily="34" charset="0"/>
              </a:rPr>
              <a:t> traditionellen Fest, berichten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über</a:t>
            </a:r>
            <a:r>
              <a:rPr lang="de-DE" sz="1800" b="0">
                <a:effectLst/>
                <a:latin typeface="Univers" panose="020B0503020202020204" pitchFamily="34" charset="0"/>
              </a:rPr>
              <a:t> die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Besonder</a:t>
            </a:r>
            <a:r>
              <a:rPr lang="de-DE" sz="1800" b="0">
                <a:effectLst/>
                <a:latin typeface="Univers" panose="020B0503020202020204" pitchFamily="34" charset="0"/>
              </a:rPr>
              <a:t>- </a:t>
            </a:r>
            <a:endParaRPr lang="de-DE"/>
          </a:p>
          <a:p>
            <a:r>
              <a:rPr lang="de-DE" sz="1800" b="0" err="1">
                <a:effectLst/>
                <a:latin typeface="Univers" panose="020B0503020202020204" pitchFamily="34" charset="0"/>
              </a:rPr>
              <a:t>heiten</a:t>
            </a:r>
            <a:r>
              <a:rPr lang="de-DE" sz="1800" b="0">
                <a:effectLst/>
                <a:latin typeface="Univers" panose="020B0503020202020204" pitchFamily="34" charset="0"/>
              </a:rPr>
              <a:t> des Festes und vergleichen dieses mit Festen anderer </a:t>
            </a:r>
            <a:r>
              <a:rPr lang="de-DE" sz="1800" b="0" err="1">
                <a:effectLst/>
                <a:latin typeface="Univers" panose="020B0503020202020204" pitchFamily="34" charset="0"/>
              </a:rPr>
              <a:t>Länder</a:t>
            </a:r>
            <a:r>
              <a:rPr lang="de-DE" sz="1800" b="0">
                <a:effectLst/>
                <a:latin typeface="Univers" panose="020B0503020202020204" pitchFamily="34" charset="0"/>
              </a:rPr>
              <a:t>.</a:t>
            </a:r>
            <a:br>
              <a:rPr lang="de-DE" sz="1800" b="0">
                <a:effectLst/>
                <a:latin typeface="Univers" panose="020B0503020202020204" pitchFamily="34" charset="0"/>
              </a:rPr>
            </a:br>
            <a:r>
              <a:rPr lang="de-DE" sz="1800" b="1">
                <a:solidFill>
                  <a:srgbClr val="7AFF00"/>
                </a:solidFill>
                <a:effectLst/>
                <a:latin typeface="Univers" panose="020B0503020202020204" pitchFamily="34" charset="0"/>
              </a:rPr>
              <a:t>• </a:t>
            </a:r>
            <a:r>
              <a:rPr lang="de-DE" sz="1800" b="0">
                <a:effectLst/>
                <a:latin typeface="Univers" panose="020B0503020202020204" pitchFamily="34" charset="0"/>
              </a:rPr>
              <a:t>beschreiben traditionelle handwerkliche Objekte aus ihrem Alltag und erkennen dadurch den </a:t>
            </a:r>
            <a:endParaRPr lang="de-DE"/>
          </a:p>
          <a:p>
            <a:r>
              <a:rPr lang="de-DE" sz="1800" b="0">
                <a:effectLst/>
                <a:latin typeface="Univers" panose="020B0503020202020204" pitchFamily="34" charset="0"/>
              </a:rPr>
              <a:t>besonderen Wert der eigenen und fremden Kultur. 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81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de-DE"/>
              <a:t>Auftakt: </a:t>
            </a:r>
            <a:r>
              <a:rPr lang="de-DE" b="0" i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unvollständiger Takt, der ein Musikstück o. Ä. eröffnet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08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de-DE" b="0" i="0">
              <a:solidFill>
                <a:srgbClr val="BDC1C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8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de-DE"/>
              <a:t>Auftakt: </a:t>
            </a:r>
            <a:r>
              <a:rPr lang="de-DE" b="0" i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unvollständiger Takt, der ein Musikstück o. Ä. eröffnet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61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de-DE" b="0" i="0">
              <a:solidFill>
                <a:srgbClr val="BDC1C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0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de-DE" b="0" i="0">
              <a:solidFill>
                <a:srgbClr val="BDC1C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05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de-DE" b="0" i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Alles immer wiederkehrend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6CF2-9C7E-5940-8441-FFEBFA9A8C2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39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AB12-17E9-5E4A-AC60-8ED39E623A84}" type="datetime1">
              <a:rPr lang="de-DE" smtClean="0"/>
              <a:t>26.11.2023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98B4-B865-3647-ACBF-CD0D7574A28C}" type="datetime1">
              <a:rPr lang="de-DE" smtClean="0"/>
              <a:t>26.11.2023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7E7E-339C-6A4F-8B8A-A5374C52B04E}" type="datetime1">
              <a:rPr lang="de-DE" smtClean="0"/>
              <a:t>26.11.2023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4CE5-2EB6-0141-800E-D3DBDBFB9C74}" type="datetime1">
              <a:rPr lang="de-DE" smtClean="0"/>
              <a:t>26.11.2023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8263-2C68-6F43-B107-E57AA02A84BB}" type="datetime1">
              <a:rPr lang="de-DE" smtClean="0"/>
              <a:t>26.11.2023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DA82-04BD-8F44-A5E8-06A03C19187F}" type="datetime1">
              <a:rPr lang="de-DE" smtClean="0"/>
              <a:t>26.11.2023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2861-01D0-C740-8145-E91D953EA98A}" type="datetime1">
              <a:rPr lang="de-DE" smtClean="0"/>
              <a:t>26.11.2023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5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C3D6-A9A7-B743-962A-D86B1C67F7B4}" type="datetime1">
              <a:rPr lang="de-DE" smtClean="0"/>
              <a:t>26.11.2023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C860-EB8C-8F4C-9757-DF2A0D729B71}" type="datetime1">
              <a:rPr lang="de-DE" smtClean="0"/>
              <a:t>26.11.2023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1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3630-321B-4245-BFA3-A27D6AEE4B17}" type="datetime1">
              <a:rPr lang="de-DE" smtClean="0"/>
              <a:t>26.11.2023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2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E0A0-D63C-9A40-9B72-2F94F044C35A}" type="datetime1">
              <a:rPr lang="de-DE" smtClean="0"/>
              <a:t>26.11.2023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0AB2-1DB1-2E4E-9D68-7AEDD1F2A2DA}" type="datetime1">
              <a:rPr lang="de-DE" smtClean="0"/>
              <a:t>26.11.2023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‹Nr.›</a:t>
            </a:fld>
            <a:endParaRPr lang="en-US" sz="10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1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customXml" Target="../ink/ink29.xml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33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2" Type="http://schemas.openxmlformats.org/officeDocument/2006/relationships/audio" Target="../media/media2.mp3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customXml" Target="../ink/ink26.xml"/><Relationship Id="rId11" Type="http://schemas.openxmlformats.org/officeDocument/2006/relationships/customXml" Target="../ink/ink28.xml"/><Relationship Id="rId24" Type="http://schemas.openxmlformats.org/officeDocument/2006/relationships/image" Target="../media/image39.png"/><Relationship Id="rId5" Type="http://schemas.openxmlformats.org/officeDocument/2006/relationships/image" Target="../media/image2.png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10" Type="http://schemas.openxmlformats.org/officeDocument/2006/relationships/image" Target="../media/image12.png"/><Relationship Id="rId19" Type="http://schemas.openxmlformats.org/officeDocument/2006/relationships/customXml" Target="../ink/ink32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41.png"/><Relationship Id="rId4" Type="http://schemas.openxmlformats.org/officeDocument/2006/relationships/customXml" Target="../ink/ink3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customXml" Target="../ink/ink45.xml"/><Relationship Id="rId26" Type="http://schemas.openxmlformats.org/officeDocument/2006/relationships/customXml" Target="../ink/ink49.xml"/><Relationship Id="rId39" Type="http://schemas.openxmlformats.org/officeDocument/2006/relationships/image" Target="../media/image60.png"/><Relationship Id="rId21" Type="http://schemas.openxmlformats.org/officeDocument/2006/relationships/image" Target="../media/image51.png"/><Relationship Id="rId34" Type="http://schemas.openxmlformats.org/officeDocument/2006/relationships/customXml" Target="../ink/ink53.xml"/><Relationship Id="rId7" Type="http://schemas.openxmlformats.org/officeDocument/2006/relationships/image" Target="../media/image44.png"/><Relationship Id="rId12" Type="http://schemas.openxmlformats.org/officeDocument/2006/relationships/customXml" Target="../ink/ink42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customXml" Target="../ink/ink55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46.png"/><Relationship Id="rId24" Type="http://schemas.openxmlformats.org/officeDocument/2006/relationships/customXml" Target="../ink/ink48.xml"/><Relationship Id="rId32" Type="http://schemas.openxmlformats.org/officeDocument/2006/relationships/customXml" Target="../ink/ink52.xml"/><Relationship Id="rId37" Type="http://schemas.openxmlformats.org/officeDocument/2006/relationships/image" Target="../media/image59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10" Type="http://schemas.openxmlformats.org/officeDocument/2006/relationships/customXml" Target="../ink/ink41.xml"/><Relationship Id="rId19" Type="http://schemas.openxmlformats.org/officeDocument/2006/relationships/image" Target="../media/image50.png"/><Relationship Id="rId31" Type="http://schemas.openxmlformats.org/officeDocument/2006/relationships/image" Target="../media/image56.png"/><Relationship Id="rId4" Type="http://schemas.openxmlformats.org/officeDocument/2006/relationships/customXml" Target="../ink/ink38.xml"/><Relationship Id="rId9" Type="http://schemas.openxmlformats.org/officeDocument/2006/relationships/image" Target="../media/image45.png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54.png"/><Relationship Id="rId30" Type="http://schemas.openxmlformats.org/officeDocument/2006/relationships/customXml" Target="../ink/ink51.xml"/><Relationship Id="rId35" Type="http://schemas.openxmlformats.org/officeDocument/2006/relationships/image" Target="../media/image58.png"/><Relationship Id="rId8" Type="http://schemas.openxmlformats.org/officeDocument/2006/relationships/customXml" Target="../ink/ink40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65.png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" Type="http://schemas.openxmlformats.org/officeDocument/2006/relationships/image" Target="../media/image2.png"/><Relationship Id="rId21" Type="http://schemas.openxmlformats.org/officeDocument/2006/relationships/image" Target="../media/image69.png"/><Relationship Id="rId7" Type="http://schemas.openxmlformats.org/officeDocument/2006/relationships/image" Target="../media/image62.png"/><Relationship Id="rId12" Type="http://schemas.openxmlformats.org/officeDocument/2006/relationships/customXml" Target="../ink/ink60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64.png"/><Relationship Id="rId24" Type="http://schemas.openxmlformats.org/officeDocument/2006/relationships/customXml" Target="../ink/ink66.xml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68.xml"/><Relationship Id="rId10" Type="http://schemas.openxmlformats.org/officeDocument/2006/relationships/customXml" Target="../ink/ink59.xml"/><Relationship Id="rId19" Type="http://schemas.openxmlformats.org/officeDocument/2006/relationships/image" Target="../media/image68.png"/><Relationship Id="rId31" Type="http://schemas.openxmlformats.org/officeDocument/2006/relationships/image" Target="../media/image74.png"/><Relationship Id="rId4" Type="http://schemas.openxmlformats.org/officeDocument/2006/relationships/customXml" Target="../ink/ink56.xml"/><Relationship Id="rId9" Type="http://schemas.openxmlformats.org/officeDocument/2006/relationships/image" Target="../media/image63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72.png"/><Relationship Id="rId30" Type="http://schemas.openxmlformats.org/officeDocument/2006/relationships/customXml" Target="../ink/ink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-w_Usf0GH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eder-archiv.de/ich_geh_mit_meiner_laterne-notenblatt_10011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21" Type="http://schemas.openxmlformats.org/officeDocument/2006/relationships/image" Target="../media/image2.png"/><Relationship Id="rId34" Type="http://schemas.openxmlformats.org/officeDocument/2006/relationships/image" Target="../media/image18.png"/><Relationship Id="rId7" Type="http://schemas.openxmlformats.org/officeDocument/2006/relationships/customXml" Target="../ink/ink2.xml"/><Relationship Id="rId12" Type="http://schemas.openxmlformats.org/officeDocument/2006/relationships/image" Target="../media/image7.png"/><Relationship Id="rId17" Type="http://schemas.openxmlformats.org/officeDocument/2006/relationships/customXml" Target="../ink/ink7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2.xml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6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9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customXml" Target="../ink/ink8.xml"/><Relationship Id="rId31" Type="http://schemas.openxmlformats.org/officeDocument/2006/relationships/customXml" Target="../ink/ink13.xml"/><Relationship Id="rId4" Type="http://schemas.openxmlformats.org/officeDocument/2006/relationships/notesSlide" Target="../notesSlides/notesSlide1.xml"/><Relationship Id="rId9" Type="http://schemas.openxmlformats.org/officeDocument/2006/relationships/customXml" Target="../ink/ink3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1.xml"/><Relationship Id="rId30" Type="http://schemas.openxmlformats.org/officeDocument/2006/relationships/image" Target="../media/image16.png"/><Relationship Id="rId35" Type="http://schemas.openxmlformats.org/officeDocument/2006/relationships/customXml" Target="../ink/ink15.xml"/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customXml" Target="../ink/ink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4.png"/><Relationship Id="rId14" Type="http://schemas.openxmlformats.org/officeDocument/2006/relationships/customXml" Target="../ink/ink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28.png"/><Relationship Id="rId4" Type="http://schemas.openxmlformats.org/officeDocument/2006/relationships/customXml" Target="../ink/ink23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3" descr="Notenblatt">
            <a:extLst>
              <a:ext uri="{FF2B5EF4-FFF2-40B4-BE49-F238E27FC236}">
                <a16:creationId xmlns:a16="http://schemas.microsoft.com/office/drawing/2014/main" id="{E07BA793-98F0-EFEC-F4F4-B0F22D99B9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10" r="-1" b="-1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409F61-1EA5-3988-D8AB-5B409CF7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Liedvorstellung</a:t>
            </a:r>
            <a:br>
              <a:rPr lang="de-DE">
                <a:solidFill>
                  <a:srgbClr val="FFFFFF"/>
                </a:solidFill>
              </a:rPr>
            </a:br>
            <a:r>
              <a:rPr lang="de-DE">
                <a:solidFill>
                  <a:srgbClr val="FFFFFF"/>
                </a:solidFill>
              </a:rPr>
              <a:t>Basisqualifikation Musik </a:t>
            </a:r>
            <a:r>
              <a:rPr lang="de-DE" sz="3200">
                <a:solidFill>
                  <a:srgbClr val="FFFFFF"/>
                </a:solidFill>
              </a:rPr>
              <a:t>– Kurs b (Rochleder)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6E7A20-FF69-60A9-E598-DB7285A48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6750" y="4475711"/>
            <a:ext cx="7063739" cy="165576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Ellen Egeling &amp; Lea </a:t>
            </a:r>
            <a:r>
              <a:rPr lang="de-DE" dirty="0" err="1">
                <a:solidFill>
                  <a:srgbClr val="FFFFFF"/>
                </a:solidFill>
              </a:rPr>
              <a:t>Schmutterer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E93813-FE95-5D59-6C86-8E894E3E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1. Liedanalyse</a:t>
            </a:r>
            <a:br>
              <a:rPr lang="de-DE"/>
            </a:br>
            <a:r>
              <a:rPr lang="de-DE" sz="2700"/>
              <a:t>1.2 inhaltlich-musikalischer Aspekt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7830595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Rhythmus: </a:t>
            </a:r>
          </a:p>
          <a:p>
            <a:r>
              <a:rPr lang="de-DE"/>
              <a:t>Viertel- und Achtelnoten (punktiert)</a:t>
            </a:r>
          </a:p>
          <a:p>
            <a:r>
              <a:rPr lang="de-DE">
                <a:solidFill>
                  <a:srgbClr val="005493"/>
                </a:solidFill>
              </a:rPr>
              <a:t>Sechzehntelnoten</a:t>
            </a:r>
          </a:p>
          <a:p>
            <a:r>
              <a:rPr lang="de-DE">
                <a:solidFill>
                  <a:srgbClr val="FFC000"/>
                </a:solidFill>
              </a:rPr>
              <a:t>Viertelpausen</a:t>
            </a:r>
            <a:r>
              <a:rPr lang="de-DE"/>
              <a:t> am Ende des Refrains</a:t>
            </a:r>
          </a:p>
          <a:p>
            <a:endParaRPr lang="de-DE">
              <a:sym typeface="Wingdings" pitchFamily="2" charset="2"/>
            </a:endParaRP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 </a:t>
            </a:r>
          </a:p>
          <a:p>
            <a:pPr marL="0" indent="0">
              <a:buNone/>
            </a:pPr>
            <a:endParaRPr lang="de-DE"/>
          </a:p>
        </p:txBody>
      </p:sp>
      <p:pic>
        <p:nvPicPr>
          <p:cNvPr id="3" name="Picture 2" descr="Musiknoten zum Lied - Ich geh' mit meiner Laterne">
            <a:extLst>
              <a:ext uri="{FF2B5EF4-FFF2-40B4-BE49-F238E27FC236}">
                <a16:creationId xmlns:a16="http://schemas.microsoft.com/office/drawing/2014/main" id="{51A27B00-DB03-204C-89B2-3F0165FC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013" y="568536"/>
            <a:ext cx="4669017" cy="56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33BDF07-9B54-F643-0AC5-D17231475F6C}"/>
                  </a:ext>
                </a:extLst>
              </p14:cNvPr>
              <p14:cNvContentPartPr/>
              <p14:nvPr/>
            </p14:nvContentPartPr>
            <p14:xfrm>
              <a:off x="10569619" y="3813400"/>
              <a:ext cx="359640" cy="147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33BDF07-9B54-F643-0AC5-D17231475F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97619" y="3669400"/>
                <a:ext cx="5032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401BBBF-66DE-1169-8499-EEF0CB7F079A}"/>
                  </a:ext>
                </a:extLst>
              </p14:cNvPr>
              <p14:cNvContentPartPr/>
              <p14:nvPr/>
            </p14:nvContentPartPr>
            <p14:xfrm>
              <a:off x="11140579" y="5754520"/>
              <a:ext cx="394560" cy="29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401BBBF-66DE-1169-8499-EEF0CB7F07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68513" y="5610520"/>
                <a:ext cx="538331" cy="31752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100115.mp3">
            <a:hlinkClick r:id="" action="ppaction://media"/>
            <a:extLst>
              <a:ext uri="{FF2B5EF4-FFF2-40B4-BE49-F238E27FC236}">
                <a16:creationId xmlns:a16="http://schemas.microsoft.com/office/drawing/2014/main" id="{D928E1F4-9D05-05D9-40D7-674FA7617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2000" y="4840262"/>
            <a:ext cx="812800" cy="812800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572027-F1D1-AE77-72F4-3F84AD92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94B83BA-3197-35FC-86FC-C4314B39DF03}"/>
                  </a:ext>
                </a:extLst>
              </p14:cNvPr>
              <p14:cNvContentPartPr/>
              <p14:nvPr/>
            </p14:nvContentPartPr>
            <p14:xfrm>
              <a:off x="10325736" y="1606644"/>
              <a:ext cx="286920" cy="492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94B83BA-3197-35FC-86FC-C4314B39DF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11336" y="1592244"/>
                <a:ext cx="31536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295A778-FBA2-5DDC-CE55-1AF145EDE59D}"/>
                  </a:ext>
                </a:extLst>
              </p14:cNvPr>
              <p14:cNvContentPartPr/>
              <p14:nvPr/>
            </p14:nvContentPartPr>
            <p14:xfrm>
              <a:off x="10466496" y="632484"/>
              <a:ext cx="379080" cy="5792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295A778-FBA2-5DDC-CE55-1AF145EDE5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52096" y="618084"/>
                <a:ext cx="40752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149F610-5A66-70A4-164D-9A4CA0BA7345}"/>
                  </a:ext>
                </a:extLst>
              </p14:cNvPr>
              <p14:cNvContentPartPr/>
              <p14:nvPr/>
            </p14:nvContentPartPr>
            <p14:xfrm>
              <a:off x="7745616" y="3472164"/>
              <a:ext cx="379080" cy="5562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149F610-5A66-70A4-164D-9A4CA0BA73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34806" y="3461371"/>
                <a:ext cx="400340" cy="57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7309990-4D40-8031-9C06-83E087856751}"/>
                  </a:ext>
                </a:extLst>
              </p14:cNvPr>
              <p14:cNvContentPartPr/>
              <p14:nvPr/>
            </p14:nvContentPartPr>
            <p14:xfrm>
              <a:off x="10147176" y="3569364"/>
              <a:ext cx="303120" cy="470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7309990-4D40-8031-9C06-83E0878567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36376" y="3558564"/>
                <a:ext cx="32436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C3020D6-8989-52BD-32AE-41B3AD12A740}"/>
                  </a:ext>
                </a:extLst>
              </p14:cNvPr>
              <p14:cNvContentPartPr/>
              <p14:nvPr/>
            </p14:nvContentPartPr>
            <p14:xfrm>
              <a:off x="10650456" y="5482044"/>
              <a:ext cx="286920" cy="5058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C3020D6-8989-52BD-32AE-41B3AD12A7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36056" y="5467644"/>
                <a:ext cx="31536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0B6A659-FC3B-BEAA-25AE-7DEC8A34AC95}"/>
                  </a:ext>
                </a:extLst>
              </p14:cNvPr>
              <p14:cNvContentPartPr/>
              <p14:nvPr/>
            </p14:nvContentPartPr>
            <p14:xfrm>
              <a:off x="10201176" y="2644524"/>
              <a:ext cx="330480" cy="4654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0B6A659-FC3B-BEAA-25AE-7DEC8A34AC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90376" y="2633732"/>
                <a:ext cx="351720" cy="486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1D334A1-BACE-19DB-C337-741BDFFFE34B}"/>
                  </a:ext>
                </a:extLst>
              </p14:cNvPr>
              <p14:cNvContentPartPr/>
              <p14:nvPr/>
            </p14:nvContentPartPr>
            <p14:xfrm>
              <a:off x="8248536" y="1632924"/>
              <a:ext cx="243720" cy="4060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1D334A1-BACE-19DB-C337-741BDFFFE34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37736" y="1622124"/>
                <a:ext cx="2649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DE896BF-BD44-3194-B225-2C88C98B8B40}"/>
                  </a:ext>
                </a:extLst>
              </p14:cNvPr>
              <p14:cNvContentPartPr/>
              <p14:nvPr/>
            </p14:nvContentPartPr>
            <p14:xfrm>
              <a:off x="8145936" y="3538044"/>
              <a:ext cx="270720" cy="4212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DE896BF-BD44-3194-B225-2C88C98B8B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35150" y="3527244"/>
                <a:ext cx="291932" cy="4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94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1. Liedanalyse</a:t>
            </a:r>
            <a:br>
              <a:rPr lang="de-DE"/>
            </a:br>
            <a:r>
              <a:rPr lang="de-DE" sz="2700"/>
              <a:t>1.2 inhaltlich-musikalischer Aspekt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6466773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>
                <a:sym typeface="Wingdings" pitchFamily="2" charset="2"/>
              </a:rPr>
              <a:t>Tonart</a:t>
            </a:r>
            <a:r>
              <a:rPr lang="de-DE">
                <a:sym typeface="Wingdings" pitchFamily="2" charset="2"/>
              </a:rPr>
              <a:t>: </a:t>
            </a:r>
          </a:p>
          <a:p>
            <a:r>
              <a:rPr lang="de-DE">
                <a:sym typeface="Wingdings" pitchFamily="2" charset="2"/>
              </a:rPr>
              <a:t>G-Dur</a:t>
            </a:r>
          </a:p>
          <a:p>
            <a:r>
              <a:rPr lang="de-DE">
                <a:sym typeface="Wingdings" pitchFamily="2" charset="2"/>
              </a:rPr>
              <a:t>Ein # Vorzeichen</a:t>
            </a:r>
          </a:p>
          <a:p>
            <a:r>
              <a:rPr lang="de-DE">
                <a:sym typeface="Wingdings" pitchFamily="2" charset="2"/>
              </a:rPr>
              <a:t>Schlussakkord G</a:t>
            </a:r>
          </a:p>
          <a:p>
            <a:endParaRPr lang="de-DE">
              <a:sym typeface="Wingdings" pitchFamily="2" charset="2"/>
            </a:endParaRPr>
          </a:p>
        </p:txBody>
      </p:sp>
      <p:pic>
        <p:nvPicPr>
          <p:cNvPr id="3" name="Picture 2" descr="Musiknoten zum Lied - Ich geh' mit meiner Laterne">
            <a:extLst>
              <a:ext uri="{FF2B5EF4-FFF2-40B4-BE49-F238E27FC236}">
                <a16:creationId xmlns:a16="http://schemas.microsoft.com/office/drawing/2014/main" id="{51A27B00-DB03-204C-89B2-3F0165FC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013" y="568536"/>
            <a:ext cx="4669017" cy="56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F8C1B6E-14B8-8272-59C8-BB708494DD95}"/>
                  </a:ext>
                </a:extLst>
              </p14:cNvPr>
              <p14:cNvContentPartPr/>
              <p14:nvPr/>
            </p14:nvContentPartPr>
            <p14:xfrm>
              <a:off x="7421384" y="555499"/>
              <a:ext cx="564375" cy="723957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F8C1B6E-14B8-8272-59C8-BB708494DD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0449" y="524524"/>
                <a:ext cx="625525" cy="785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E25F759-4211-EE17-9B78-3A6857A4B056}"/>
                  </a:ext>
                </a:extLst>
              </p14:cNvPr>
              <p14:cNvContentPartPr/>
              <p14:nvPr/>
            </p14:nvContentPartPr>
            <p14:xfrm>
              <a:off x="10604145" y="5270420"/>
              <a:ext cx="389160" cy="667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E25F759-4211-EE17-9B78-3A6857A4B0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73185" y="5239460"/>
                <a:ext cx="450360" cy="728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D066CE-3167-28FD-BAE8-1D5DF57E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1. Liedanalyse</a:t>
            </a:r>
            <a:br>
              <a:rPr lang="de-DE"/>
            </a:br>
            <a:r>
              <a:rPr lang="de-DE" sz="2700"/>
              <a:t>1.2 inhaltlich-musikalischer Aspekt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6466773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ym typeface="Wingdings" pitchFamily="2" charset="2"/>
              </a:rPr>
              <a:t>Melodie:</a:t>
            </a:r>
          </a:p>
          <a:p>
            <a:r>
              <a:rPr lang="de-DE" dirty="0">
                <a:sym typeface="Wingdings" pitchFamily="2" charset="2"/>
              </a:rPr>
              <a:t>Intervalle:</a:t>
            </a:r>
          </a:p>
          <a:p>
            <a:pPr lvl="1"/>
            <a:r>
              <a:rPr lang="de-DE" dirty="0">
                <a:solidFill>
                  <a:srgbClr val="92D050"/>
                </a:solidFill>
                <a:sym typeface="Wingdings" pitchFamily="2" charset="2"/>
              </a:rPr>
              <a:t>Reine Prime</a:t>
            </a:r>
          </a:p>
          <a:p>
            <a:pPr lvl="1"/>
            <a:r>
              <a:rPr lang="de-DE" dirty="0">
                <a:solidFill>
                  <a:srgbClr val="7030A0"/>
                </a:solidFill>
                <a:sym typeface="Wingdings" pitchFamily="2" charset="2"/>
              </a:rPr>
              <a:t>Große Sekunde</a:t>
            </a:r>
          </a:p>
          <a:p>
            <a:pPr lvl="1"/>
            <a:r>
              <a:rPr lang="de-DE" dirty="0">
                <a:solidFill>
                  <a:srgbClr val="0070C0"/>
                </a:solidFill>
                <a:sym typeface="Wingdings" pitchFamily="2" charset="2"/>
              </a:rPr>
              <a:t>Große Terz</a:t>
            </a:r>
          </a:p>
          <a:p>
            <a:pPr lvl="1"/>
            <a:r>
              <a:rPr lang="de-DE" dirty="0">
                <a:solidFill>
                  <a:srgbClr val="00B0F0"/>
                </a:solidFill>
                <a:sym typeface="Wingdings" pitchFamily="2" charset="2"/>
              </a:rPr>
              <a:t>Reine Quarte</a:t>
            </a:r>
          </a:p>
          <a:p>
            <a:pPr marL="457200" lvl="1" indent="0">
              <a:buNone/>
            </a:pPr>
            <a:endParaRPr lang="de-DE" dirty="0">
              <a:solidFill>
                <a:srgbClr val="00B0F0"/>
              </a:solidFill>
              <a:sym typeface="Wingdings" pitchFamily="2" charset="2"/>
            </a:endParaRPr>
          </a:p>
          <a:p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Ambitus (d´- d´´)</a:t>
            </a:r>
          </a:p>
          <a:p>
            <a:endParaRPr lang="de-DE" dirty="0">
              <a:sym typeface="Wingdings" pitchFamily="2" charset="2"/>
            </a:endParaRPr>
          </a:p>
        </p:txBody>
      </p:sp>
      <p:pic>
        <p:nvPicPr>
          <p:cNvPr id="3" name="Picture 2" descr="Musiknoten zum Lied - Ich geh' mit meiner Laterne">
            <a:extLst>
              <a:ext uri="{FF2B5EF4-FFF2-40B4-BE49-F238E27FC236}">
                <a16:creationId xmlns:a16="http://schemas.microsoft.com/office/drawing/2014/main" id="{51A27B00-DB03-204C-89B2-3F0165FC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9060" y="568536"/>
            <a:ext cx="4669017" cy="56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81EBC15-B545-241C-7C14-455503D00AFA}"/>
                  </a:ext>
                </a:extLst>
              </p14:cNvPr>
              <p14:cNvContentPartPr/>
              <p14:nvPr/>
            </p14:nvContentPartPr>
            <p14:xfrm>
              <a:off x="10634812" y="627660"/>
              <a:ext cx="339480" cy="619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81EBC15-B545-241C-7C14-455503D00A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19332" y="612180"/>
                <a:ext cx="37008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D900B2C-8A12-C583-F892-AD7E31B93A33}"/>
                  </a:ext>
                </a:extLst>
              </p14:cNvPr>
              <p14:cNvContentPartPr/>
              <p14:nvPr/>
            </p14:nvContentPartPr>
            <p14:xfrm>
              <a:off x="11536578" y="1628524"/>
              <a:ext cx="366480" cy="619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D900B2C-8A12-C583-F892-AD7E31B93A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21098" y="1613053"/>
                <a:ext cx="397080" cy="65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1126B46-E578-5DCE-9A4B-296DC9E9601A}"/>
                  </a:ext>
                </a:extLst>
              </p14:cNvPr>
              <p14:cNvContentPartPr/>
              <p14:nvPr/>
            </p14:nvContentPartPr>
            <p14:xfrm>
              <a:off x="8073830" y="3773438"/>
              <a:ext cx="1136880" cy="38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1126B46-E578-5DCE-9A4B-296DC9E960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19830" y="3665438"/>
                <a:ext cx="12445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D387168-350F-C636-194F-544B77B13196}"/>
                  </a:ext>
                </a:extLst>
              </p14:cNvPr>
              <p14:cNvContentPartPr/>
              <p14:nvPr/>
            </p14:nvContentPartPr>
            <p14:xfrm>
              <a:off x="8063152" y="1834838"/>
              <a:ext cx="1384560" cy="327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D387168-350F-C636-194F-544B77B131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9152" y="1726838"/>
                <a:ext cx="14922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DBC2821-6FE3-F1CD-4152-8C7E28CE47AF}"/>
                  </a:ext>
                </a:extLst>
              </p14:cNvPr>
              <p14:cNvContentPartPr/>
              <p14:nvPr/>
            </p14:nvContentPartPr>
            <p14:xfrm>
              <a:off x="8063152" y="5706998"/>
              <a:ext cx="1422000" cy="38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DBC2821-6FE3-F1CD-4152-8C7E28CE47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09152" y="5598998"/>
                <a:ext cx="1529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69071B9-943B-21BD-231E-5A34454E0A59}"/>
                  </a:ext>
                </a:extLst>
              </p14:cNvPr>
              <p14:cNvContentPartPr/>
              <p14:nvPr/>
            </p14:nvContentPartPr>
            <p14:xfrm>
              <a:off x="9522592" y="1895400"/>
              <a:ext cx="1281960" cy="111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69071B9-943B-21BD-231E-5A34454E0A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68607" y="1787400"/>
                <a:ext cx="138957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AFA9399-F006-4ED5-FE10-894F470353D2}"/>
                  </a:ext>
                </a:extLst>
              </p14:cNvPr>
              <p14:cNvContentPartPr/>
              <p14:nvPr/>
            </p14:nvContentPartPr>
            <p14:xfrm>
              <a:off x="9430792" y="3796560"/>
              <a:ext cx="1152720" cy="27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AFA9399-F006-4ED5-FE10-894F470353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76792" y="3687120"/>
                <a:ext cx="1260360" cy="24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ABE2CCD-589E-9245-B5FD-78D0BEBB408D}"/>
                  </a:ext>
                </a:extLst>
              </p14:cNvPr>
              <p14:cNvContentPartPr/>
              <p14:nvPr/>
            </p14:nvContentPartPr>
            <p14:xfrm>
              <a:off x="9770272" y="5751360"/>
              <a:ext cx="1401120" cy="48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ABE2CCD-589E-9245-B5FD-78D0BEBB40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16286" y="5643360"/>
                <a:ext cx="1508732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8AF0ACC-0409-4B0C-A8B0-7BAD1F6F49CB}"/>
                  </a:ext>
                </a:extLst>
              </p14:cNvPr>
              <p14:cNvContentPartPr/>
              <p14:nvPr/>
            </p14:nvContentPartPr>
            <p14:xfrm>
              <a:off x="9258712" y="910080"/>
              <a:ext cx="1185120" cy="27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8AF0ACC-0409-4B0C-A8B0-7BAD1F6F49C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04712" y="802080"/>
                <a:ext cx="12927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6A40ED0-9FAB-9CD5-4953-0A9E269BB489}"/>
                  </a:ext>
                </a:extLst>
              </p14:cNvPr>
              <p14:cNvContentPartPr/>
              <p14:nvPr/>
            </p14:nvContentPartPr>
            <p14:xfrm>
              <a:off x="10666672" y="926280"/>
              <a:ext cx="1252800" cy="54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6A40ED0-9FAB-9CD5-4953-0A9E269BB48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12672" y="818280"/>
                <a:ext cx="1360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B3F37A2-8009-34DC-224E-BE67F64937CD}"/>
                  </a:ext>
                </a:extLst>
              </p14:cNvPr>
              <p14:cNvContentPartPr/>
              <p14:nvPr/>
            </p14:nvContentPartPr>
            <p14:xfrm>
              <a:off x="8531512" y="2816280"/>
              <a:ext cx="1449000" cy="54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B3F37A2-8009-34DC-224E-BE67F64937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77512" y="2708280"/>
                <a:ext cx="1556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EE013D-F2BC-C6D1-9A16-D9BAB541C21C}"/>
                  </a:ext>
                </a:extLst>
              </p14:cNvPr>
              <p14:cNvContentPartPr/>
              <p14:nvPr/>
            </p14:nvContentPartPr>
            <p14:xfrm>
              <a:off x="10411072" y="2805480"/>
              <a:ext cx="1565640" cy="38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EE013D-F2BC-C6D1-9A16-D9BAB541C21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357072" y="2697480"/>
                <a:ext cx="1673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07E9878-513E-F150-8AEF-69B032C48F7B}"/>
                  </a:ext>
                </a:extLst>
              </p14:cNvPr>
              <p14:cNvContentPartPr/>
              <p14:nvPr/>
            </p14:nvContentPartPr>
            <p14:xfrm>
              <a:off x="11538943" y="3841769"/>
              <a:ext cx="433440" cy="36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07E9878-513E-F150-8AEF-69B032C48F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484898" y="3733769"/>
                <a:ext cx="541169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4EE3B62-4D60-D7B2-2D8B-C14010F22528}"/>
                  </a:ext>
                </a:extLst>
              </p14:cNvPr>
              <p14:cNvContentPartPr/>
              <p14:nvPr/>
            </p14:nvContentPartPr>
            <p14:xfrm>
              <a:off x="8008905" y="4801910"/>
              <a:ext cx="1643400" cy="47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4EE3B62-4D60-D7B2-2D8B-C14010F225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54905" y="4693910"/>
                <a:ext cx="1751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780D01F-45F9-2EAC-A44C-544828A07971}"/>
                  </a:ext>
                </a:extLst>
              </p14:cNvPr>
              <p14:cNvContentPartPr/>
              <p14:nvPr/>
            </p14:nvContentPartPr>
            <p14:xfrm>
              <a:off x="10088265" y="4738550"/>
              <a:ext cx="1698840" cy="716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780D01F-45F9-2EAC-A44C-544828A079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34265" y="4631090"/>
                <a:ext cx="1806480" cy="286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2204CAE-5E88-D144-322C-D1CD56C0380F}"/>
                  </a:ext>
                </a:extLst>
              </p14:cNvPr>
              <p14:cNvContentPartPr/>
              <p14:nvPr/>
            </p14:nvContentPartPr>
            <p14:xfrm>
              <a:off x="8245072" y="951083"/>
              <a:ext cx="770760" cy="28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2204CAE-5E88-D144-322C-D1CD56C038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91072" y="841680"/>
                <a:ext cx="878400" cy="24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9F24B0A-B88D-58D0-2593-DD42F82B6596}"/>
                  </a:ext>
                </a:extLst>
              </p14:cNvPr>
              <p14:cNvContentPartPr/>
              <p14:nvPr/>
            </p14:nvContentPartPr>
            <p14:xfrm>
              <a:off x="11624752" y="1933883"/>
              <a:ext cx="312120" cy="19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9F24B0A-B88D-58D0-2593-DD42F82B659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70752" y="1825883"/>
                <a:ext cx="4197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24AA5FA-1B34-FF95-2763-3C7F947EC2B1}"/>
                  </a:ext>
                </a:extLst>
              </p14:cNvPr>
              <p14:cNvContentPartPr/>
              <p14:nvPr/>
            </p14:nvContentPartPr>
            <p14:xfrm>
              <a:off x="7931152" y="2861243"/>
              <a:ext cx="332640" cy="158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24AA5FA-1B34-FF95-2763-3C7F947EC2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77152" y="2750731"/>
                <a:ext cx="440280" cy="23649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3EA215-9FDA-504F-A3C7-2D2B0295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1. Liedanalyse</a:t>
            </a:r>
            <a:br>
              <a:rPr lang="de-DE"/>
            </a:br>
            <a:r>
              <a:rPr lang="de-DE" sz="2700"/>
              <a:t>1.2 inhaltlich-musikalischer Aspekt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6466773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Harmonik: </a:t>
            </a:r>
          </a:p>
          <a:p>
            <a:r>
              <a:rPr lang="de-DE" dirty="0">
                <a:solidFill>
                  <a:srgbClr val="008F00"/>
                </a:solidFill>
                <a:sym typeface="Wingdings" pitchFamily="2" charset="2"/>
              </a:rPr>
              <a:t>1. Refrain</a:t>
            </a:r>
          </a:p>
          <a:p>
            <a:pPr lvl="1"/>
            <a:r>
              <a:rPr lang="de-DE" dirty="0">
                <a:sym typeface="Wingdings" pitchFamily="2" charset="2"/>
              </a:rPr>
              <a:t>G-Dur, A-Moll, D-Dur, G-Dur (2x)</a:t>
            </a:r>
          </a:p>
          <a:p>
            <a:pPr marL="457200" lvl="1" indent="0"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olidFill>
                  <a:srgbClr val="0070C0"/>
                </a:solidFill>
                <a:sym typeface="Wingdings" pitchFamily="2" charset="2"/>
              </a:rPr>
              <a:t>Strophe</a:t>
            </a:r>
          </a:p>
          <a:p>
            <a:pPr lvl="1"/>
            <a:r>
              <a:rPr lang="de-DE" dirty="0">
                <a:sym typeface="Wingdings" pitchFamily="2" charset="2"/>
              </a:rPr>
              <a:t>E-Moll, G-Dur, E-Moll</a:t>
            </a:r>
          </a:p>
          <a:p>
            <a:pPr lvl="1"/>
            <a:r>
              <a:rPr lang="de-DE" dirty="0">
                <a:sym typeface="Wingdings" pitchFamily="2" charset="2"/>
              </a:rPr>
              <a:t>A-Moll, D-Dur, G-Dur</a:t>
            </a:r>
          </a:p>
          <a:p>
            <a:endParaRPr lang="de-DE" dirty="0">
              <a:sym typeface="Wingdings" pitchFamily="2" charset="2"/>
            </a:endParaRPr>
          </a:p>
        </p:txBody>
      </p:sp>
      <p:pic>
        <p:nvPicPr>
          <p:cNvPr id="3" name="Picture 2" descr="Musiknoten zum Lied - Ich geh' mit meiner Laterne">
            <a:extLst>
              <a:ext uri="{FF2B5EF4-FFF2-40B4-BE49-F238E27FC236}">
                <a16:creationId xmlns:a16="http://schemas.microsoft.com/office/drawing/2014/main" id="{51A27B00-DB03-204C-89B2-3F0165FC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013" y="568536"/>
            <a:ext cx="4669017" cy="56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69E4DE8-7BC3-9F30-1F9A-BF0F55665430}"/>
                  </a:ext>
                </a:extLst>
              </p14:cNvPr>
              <p14:cNvContentPartPr/>
              <p14:nvPr/>
            </p14:nvContentPartPr>
            <p14:xfrm>
              <a:off x="8011430" y="619740"/>
              <a:ext cx="218160" cy="5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69E4DE8-7BC3-9F30-1F9A-BF0F556654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7341" y="511740"/>
                <a:ext cx="325978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0DF77F1-79E0-A7A4-537A-B8213085B52D}"/>
                  </a:ext>
                </a:extLst>
              </p14:cNvPr>
              <p14:cNvContentPartPr/>
              <p14:nvPr/>
            </p14:nvContentPartPr>
            <p14:xfrm>
              <a:off x="7880030" y="1561140"/>
              <a:ext cx="263520" cy="20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0DF77F1-79E0-A7A4-537A-B8213085B5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6030" y="1453140"/>
                <a:ext cx="371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1D6C421-0EDA-8ADF-63E3-BEEA936AFA75}"/>
                  </a:ext>
                </a:extLst>
              </p14:cNvPr>
              <p14:cNvContentPartPr/>
              <p14:nvPr/>
            </p14:nvContentPartPr>
            <p14:xfrm>
              <a:off x="9013670" y="1561140"/>
              <a:ext cx="202680" cy="154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1D6C421-0EDA-8ADF-63E3-BEEA936AFA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9766" y="1453140"/>
                <a:ext cx="310129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7CF5717-3BA6-9BCD-6A55-41E975F94B7E}"/>
                  </a:ext>
                </a:extLst>
              </p14:cNvPr>
              <p14:cNvContentPartPr/>
              <p14:nvPr/>
            </p14:nvContentPartPr>
            <p14:xfrm>
              <a:off x="10375190" y="1596780"/>
              <a:ext cx="197640" cy="15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7CF5717-3BA6-9BCD-6A55-41E975F94B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21190" y="1488780"/>
                <a:ext cx="305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3A6D246-D4FC-326A-0F18-596C9BDA0588}"/>
                  </a:ext>
                </a:extLst>
              </p14:cNvPr>
              <p14:cNvContentPartPr/>
              <p14:nvPr/>
            </p14:nvContentPartPr>
            <p14:xfrm>
              <a:off x="7783910" y="2558340"/>
              <a:ext cx="223200" cy="20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3A6D246-D4FC-326A-0F18-596C9BDA05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29910" y="2452202"/>
                <a:ext cx="330840" cy="232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7B207B7-810B-CAF5-063D-C2EBF53AD4A4}"/>
                  </a:ext>
                </a:extLst>
              </p14:cNvPr>
              <p14:cNvContentPartPr/>
              <p14:nvPr/>
            </p14:nvContentPartPr>
            <p14:xfrm>
              <a:off x="7885070" y="3515580"/>
              <a:ext cx="283680" cy="25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7B207B7-810B-CAF5-063D-C2EBF53AD4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31138" y="3407580"/>
                <a:ext cx="391184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6E958C6-08A1-BD90-D6E3-0811CA542541}"/>
                  </a:ext>
                </a:extLst>
              </p14:cNvPr>
              <p14:cNvContentPartPr/>
              <p14:nvPr/>
            </p14:nvContentPartPr>
            <p14:xfrm>
              <a:off x="8836550" y="3479940"/>
              <a:ext cx="243360" cy="20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6E958C6-08A1-BD90-D6E3-0811CA54254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82550" y="3369976"/>
                <a:ext cx="351000" cy="239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8A484AC-5CBF-7B57-294B-68053EE2D71B}"/>
                  </a:ext>
                </a:extLst>
              </p14:cNvPr>
              <p14:cNvContentPartPr/>
              <p14:nvPr/>
            </p14:nvContentPartPr>
            <p14:xfrm>
              <a:off x="10172510" y="3504780"/>
              <a:ext cx="212760" cy="25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8A484AC-5CBF-7B57-294B-68053EE2D7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18510" y="3398280"/>
                <a:ext cx="320400" cy="238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1BEC674-EF7A-0667-C8E1-DC606A9AB1A4}"/>
                  </a:ext>
                </a:extLst>
              </p14:cNvPr>
              <p14:cNvContentPartPr/>
              <p14:nvPr/>
            </p14:nvContentPartPr>
            <p14:xfrm>
              <a:off x="10931812" y="4491540"/>
              <a:ext cx="268560" cy="10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1BEC674-EF7A-0667-C8E1-DC606A9AB1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77884" y="4383540"/>
                <a:ext cx="376056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D45FFFF-514C-253F-E58A-4EEF51A6AB3E}"/>
                  </a:ext>
                </a:extLst>
              </p14:cNvPr>
              <p14:cNvContentPartPr/>
              <p14:nvPr/>
            </p14:nvContentPartPr>
            <p14:xfrm>
              <a:off x="9944692" y="4486500"/>
              <a:ext cx="152280" cy="104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D45FFFF-514C-253F-E58A-4EEF51A6AB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90692" y="4378500"/>
                <a:ext cx="2599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6A85791-8D35-0264-98A1-29ABA24215FA}"/>
                  </a:ext>
                </a:extLst>
              </p14:cNvPr>
              <p14:cNvContentPartPr/>
              <p14:nvPr/>
            </p14:nvContentPartPr>
            <p14:xfrm>
              <a:off x="8724239" y="4478940"/>
              <a:ext cx="314280" cy="7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6A85791-8D35-0264-98A1-29ABA24215F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70177" y="4370940"/>
                <a:ext cx="422043" cy="2232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302DA9C-39D8-DE34-DCB8-D87A1E2F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A9B3E2E-3E1E-340F-6399-D5F31DE42EB2}"/>
                  </a:ext>
                </a:extLst>
              </p14:cNvPr>
              <p14:cNvContentPartPr/>
              <p14:nvPr/>
            </p14:nvContentPartPr>
            <p14:xfrm>
              <a:off x="7829625" y="5468780"/>
              <a:ext cx="345960" cy="24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A9B3E2E-3E1E-340F-6399-D5F31DE42EB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75625" y="5362368"/>
                <a:ext cx="453600" cy="23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3083EAC-49CB-ECEB-B605-AD5768DE6181}"/>
                  </a:ext>
                </a:extLst>
              </p14:cNvPr>
              <p14:cNvContentPartPr/>
              <p14:nvPr/>
            </p14:nvContentPartPr>
            <p14:xfrm>
              <a:off x="9104025" y="5484620"/>
              <a:ext cx="231480" cy="8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3083EAC-49CB-ECEB-B605-AD5768DE61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50025" y="5376620"/>
                <a:ext cx="339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8435AB6-7904-4CDF-AA1D-B783CB8831BC}"/>
                  </a:ext>
                </a:extLst>
              </p14:cNvPr>
              <p14:cNvContentPartPr/>
              <p14:nvPr/>
            </p14:nvContentPartPr>
            <p14:xfrm>
              <a:off x="10652025" y="5445020"/>
              <a:ext cx="214560" cy="24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8435AB6-7904-4CDF-AA1D-B783CB8831B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98115" y="5337020"/>
                <a:ext cx="32202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4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2. Didaktisch-methodische Überlegungen</a:t>
            </a:r>
            <a:br>
              <a:rPr lang="de-DE" dirty="0"/>
            </a:br>
            <a:r>
              <a:rPr lang="de-DE" sz="2700" dirty="0"/>
              <a:t>2.1 Welche Umgangsmöglichkeiten bieten sich warum an?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10659110" cy="4261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Text einüben durch Aufteilen: </a:t>
            </a:r>
            <a:r>
              <a:rPr lang="de-DE" dirty="0" err="1">
                <a:solidFill>
                  <a:schemeClr val="tx1"/>
                </a:solidFill>
                <a:sym typeface="Wingdings" pitchFamily="2" charset="2"/>
              </a:rPr>
              <a:t>SuS</a:t>
            </a: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 setzen als Begleitung im Refrain ein, LK singt die Strophen vor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Erzählender Inhalt:</a:t>
            </a:r>
            <a:endParaRPr lang="de-DE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Text lernen mit Bildern</a:t>
            </a:r>
            <a:endParaRPr lang="de-DE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Clr>
                <a:srgbClr val="767B45"/>
              </a:buClr>
              <a:buNone/>
            </a:pPr>
            <a:endParaRPr lang="de-DE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fächerübergreifende Umsetzung:</a:t>
            </a:r>
            <a:endParaRPr lang="de-DE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Kunst: Text zeichnerisch darstellen, Laterne basteln</a:t>
            </a:r>
            <a:endParaRPr lang="de-DE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Deutsch: weitere Strophe dichten</a:t>
            </a:r>
            <a:endParaRPr lang="de-DE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Religion: Martinsgeschichte</a:t>
            </a:r>
            <a:endParaRPr lang="de-DE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 Planung des Laternenumzugs</a:t>
            </a:r>
            <a:endParaRPr lang="de-DE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302DA9C-39D8-DE34-DCB8-D87A1E2F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2. Didaktisch-methodische Überlegungen</a:t>
            </a:r>
            <a:br>
              <a:rPr lang="de-DE"/>
            </a:br>
            <a:r>
              <a:rPr lang="de-DE" sz="2700"/>
              <a:t>2.1 Welche Umgangsmöglichkeiten bieten sich warum an?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10659110" cy="4261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sz="2800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de-DE" sz="2800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  <a:cs typeface="Calibri"/>
              </a:rPr>
              <a:t>Aufgabe: Sortiere die Bildkarten dem </a:t>
            </a:r>
            <a:endParaRPr lang="de-DE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  <a:cs typeface="Calibri"/>
              </a:rPr>
              <a:t>Liedtext entsprechend in die richtige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  <a:cs typeface="Calibri"/>
              </a:rPr>
              <a:t>Reihenfolge ein.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302DA9C-39D8-DE34-DCB8-D87A1E2F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2" descr="Musiknoten zum Lied - Ich geh' mit meiner Laterne">
            <a:extLst>
              <a:ext uri="{FF2B5EF4-FFF2-40B4-BE49-F238E27FC236}">
                <a16:creationId xmlns:a16="http://schemas.microsoft.com/office/drawing/2014/main" id="{81D8DEFA-815C-055D-4FE0-C051C012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2801" y="1699989"/>
            <a:ext cx="4030169" cy="48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7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2. Didaktisch-methodische Überlegungen</a:t>
            </a:r>
            <a:br>
              <a:rPr lang="de-DE"/>
            </a:br>
            <a:r>
              <a:rPr lang="de-DE" sz="2700"/>
              <a:t>2.1 Welche Umgangsmöglichkeiten bieten sich warum an?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59761C5-B8BB-A083-23B7-83B954356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240" y="1807298"/>
            <a:ext cx="2179204" cy="1523580"/>
          </a:xfr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302DA9C-39D8-DE34-DCB8-D87A1E2F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16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8CB2EF-46AF-0D6D-E3FF-BE08247BC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1" b="4467"/>
          <a:stretch/>
        </p:blipFill>
        <p:spPr>
          <a:xfrm>
            <a:off x="3286299" y="1807298"/>
            <a:ext cx="2270009" cy="15235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051C80-BAC2-8C2A-C3DA-B227AC36F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163" y="1807298"/>
            <a:ext cx="2376173" cy="14991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E3CCA71-A90F-1A2D-6417-F43ED97BB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191" y="1795877"/>
            <a:ext cx="3097068" cy="154642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FA343DF-DCE7-2D66-DEDB-66F8EE7EB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549" y="3828690"/>
            <a:ext cx="2431790" cy="196352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EE76BB5-1458-924B-D973-BD7844EA1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1901" y="3828690"/>
            <a:ext cx="2849787" cy="199141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3961C0A-B937-0149-BC03-45C5CD1F4F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1250" y="3850531"/>
            <a:ext cx="2064412" cy="19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5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2. Didaktisch-methodische Überlegungen</a:t>
            </a:r>
            <a:br>
              <a:rPr lang="de-DE" dirty="0"/>
            </a:br>
            <a:r>
              <a:rPr lang="de-DE" sz="2700" dirty="0"/>
              <a:t>2.2 Fazit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8529445" cy="4351338"/>
          </a:xfrm>
        </p:spPr>
        <p:txBody>
          <a:bodyPr>
            <a:normAutofit/>
          </a:bodyPr>
          <a:lstStyle/>
          <a:p>
            <a:r>
              <a:rPr lang="de-DE" sz="2400" dirty="0">
                <a:sym typeface="Wingdings" pitchFamily="2" charset="2"/>
              </a:rPr>
              <a:t>ab der ersten Klasse (viele Kinder kennen das Lied schon aus dem Kindergarten)</a:t>
            </a:r>
          </a:p>
          <a:p>
            <a:r>
              <a:rPr lang="de-DE" sz="2400" dirty="0">
                <a:sym typeface="Wingdings" pitchFamily="2" charset="2"/>
              </a:rPr>
              <a:t>Ambitus: tiefster Ton d´ und höchster Ton d´´ </a:t>
            </a:r>
          </a:p>
          <a:p>
            <a:r>
              <a:rPr lang="de-DE" sz="2400" dirty="0">
                <a:sym typeface="Wingdings" pitchFamily="2" charset="2"/>
              </a:rPr>
              <a:t>Warum haben wir das Lied ausgewählt?: traditionelles Herbstlied zu St. Martin  mit Feiertag verbunden und kann fächerübergreifend gestaltet werden </a:t>
            </a:r>
            <a:endParaRPr lang="de-DE" sz="24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302DA9C-39D8-DE34-DCB8-D87A1E2F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Notenblatt">
            <a:extLst>
              <a:ext uri="{FF2B5EF4-FFF2-40B4-BE49-F238E27FC236}">
                <a16:creationId xmlns:a16="http://schemas.microsoft.com/office/drawing/2014/main" id="{7DD86D7B-BF01-95FD-17D0-AF4E309F6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10" r="-1" b="-1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E2DF148-D9CA-71C7-6353-C0273277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-1398438"/>
            <a:ext cx="5782804" cy="2493876"/>
          </a:xfrm>
        </p:spPr>
        <p:txBody>
          <a:bodyPr anchor="b">
            <a:normAutofit/>
          </a:bodyPr>
          <a:lstStyle/>
          <a:p>
            <a:pPr algn="ctr"/>
            <a:r>
              <a:rPr lang="de-DE" sz="4400">
                <a:solidFill>
                  <a:srgbClr val="FFFFFF"/>
                </a:solidFill>
              </a:rPr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B5EA35-E404-B964-EBA7-247EE31C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21" y="1428750"/>
            <a:ext cx="6235123" cy="43338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200">
                <a:solidFill>
                  <a:srgbClr val="FFFFFF"/>
                </a:solidFill>
              </a:rPr>
              <a:t>Lied: </a:t>
            </a:r>
            <a:r>
              <a:rPr lang="de-DE" sz="1200">
                <a:solidFill>
                  <a:srgbClr val="FFFFFF"/>
                </a:solidFill>
                <a:hlinkClick r:id="rId3"/>
              </a:rPr>
              <a:t>https://www.youtube.com/watch?v=7-w_Usf0GHc</a:t>
            </a:r>
            <a:r>
              <a:rPr lang="de-DE" sz="120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endParaRPr lang="de-DE" sz="12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1200">
                <a:solidFill>
                  <a:srgbClr val="FFFFFF"/>
                </a:solidFill>
              </a:rPr>
              <a:t>Nicolai, C. (2016). Ich geh‘ mit meiner Laterne. </a:t>
            </a:r>
            <a:r>
              <a:rPr lang="de-DE" sz="1200">
                <a:solidFill>
                  <a:srgbClr val="FFFFFF"/>
                </a:solidFill>
                <a:hlinkClick r:id="rId4"/>
              </a:rPr>
              <a:t>https://www.lieder-archiv.de/ich_geh_mit_meiner_laterne-notenblatt_100115.html</a:t>
            </a:r>
            <a:r>
              <a:rPr lang="de-DE" sz="1200">
                <a:solidFill>
                  <a:srgbClr val="FFFFFF"/>
                </a:solidFill>
              </a:rPr>
              <a:t>, zuletzt aufgerufen am 30.10.23.</a:t>
            </a:r>
          </a:p>
          <a:p>
            <a:pPr marL="0" indent="0">
              <a:buNone/>
            </a:pPr>
            <a:endParaRPr lang="de-DE" sz="12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1200">
                <a:solidFill>
                  <a:srgbClr val="FFFFFF"/>
                </a:solidFill>
                <a:effectLst/>
              </a:rPr>
              <a:t>Staatsinstitut für Schulqualität und Bildungsforschung München (ISB) (2014): LehrplanPLUS.(https://</a:t>
            </a:r>
            <a:r>
              <a:rPr lang="de-DE" sz="1200" err="1">
                <a:solidFill>
                  <a:srgbClr val="FFFFFF"/>
                </a:solidFill>
                <a:effectLst/>
              </a:rPr>
              <a:t>www.lehrplanplus.bayern.de</a:t>
            </a:r>
            <a:r>
              <a:rPr lang="de-DE" sz="1200">
                <a:solidFill>
                  <a:srgbClr val="FFFFFF"/>
                </a:solidFill>
                <a:effectLst/>
              </a:rPr>
              <a:t>/</a:t>
            </a:r>
            <a:r>
              <a:rPr lang="de-DE" sz="1200" err="1">
                <a:solidFill>
                  <a:srgbClr val="FFFFFF"/>
                </a:solidFill>
                <a:effectLst/>
              </a:rPr>
              <a:t>schulart</a:t>
            </a:r>
            <a:r>
              <a:rPr lang="de-DE" sz="1200">
                <a:solidFill>
                  <a:srgbClr val="FFFFFF"/>
                </a:solidFill>
                <a:effectLst/>
              </a:rPr>
              <a:t>/</a:t>
            </a:r>
            <a:r>
              <a:rPr lang="de-DE" sz="1200" err="1">
                <a:solidFill>
                  <a:srgbClr val="FFFFFF"/>
                </a:solidFill>
                <a:effectLst/>
              </a:rPr>
              <a:t>grundschule</a:t>
            </a:r>
            <a:r>
              <a:rPr lang="de-DE" sz="1200">
                <a:solidFill>
                  <a:srgbClr val="FFFFFF"/>
                </a:solidFill>
                <a:effectLst/>
              </a:rPr>
              <a:t>/</a:t>
            </a:r>
            <a:r>
              <a:rPr lang="de-DE" sz="1200" err="1">
                <a:solidFill>
                  <a:srgbClr val="FFFFFF"/>
                </a:solidFill>
                <a:effectLst/>
              </a:rPr>
              <a:t>inhalt</a:t>
            </a:r>
            <a:r>
              <a:rPr lang="de-DE" sz="1200">
                <a:solidFill>
                  <a:srgbClr val="FFFFFF"/>
                </a:solidFill>
                <a:effectLst/>
              </a:rPr>
              <a:t>/</a:t>
            </a:r>
            <a:r>
              <a:rPr lang="de-DE" sz="1200" err="1">
                <a:solidFill>
                  <a:srgbClr val="FFFFFF"/>
                </a:solidFill>
                <a:effectLst/>
              </a:rPr>
              <a:t>fachprofile</a:t>
            </a:r>
            <a:r>
              <a:rPr lang="de-DE" sz="1200">
                <a:solidFill>
                  <a:srgbClr val="FFFFFF"/>
                </a:solidFill>
                <a:effectLst/>
              </a:rPr>
              <a:t>, 30.10.2023).</a:t>
            </a:r>
          </a:p>
          <a:p>
            <a:pPr marL="0" indent="0">
              <a:buNone/>
            </a:pPr>
            <a:endParaRPr lang="de-DE" sz="12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1200">
                <a:solidFill>
                  <a:srgbClr val="FFFFFF"/>
                </a:solidFill>
                <a:effectLst/>
              </a:rPr>
              <a:t>Arnold-Joppich, Heike/ Baumann/ Lars/ Simon, Stefan/ Tiemann, Wolfgang (Hrsg.) (2011): Singen in der Grundschule. Ein Lehr- und Übungsbuch für die Praxis. Rum/ Innsbruck.</a:t>
            </a:r>
          </a:p>
          <a:p>
            <a:pPr marL="0" indent="0" algn="ctr">
              <a:buNone/>
            </a:pPr>
            <a:endParaRPr lang="de-DE" sz="1000">
              <a:solidFill>
                <a:srgbClr val="FFFFFF"/>
              </a:solidFill>
              <a:effectLst/>
            </a:endParaRPr>
          </a:p>
          <a:p>
            <a:pPr marL="0" indent="0" algn="ctr">
              <a:buNone/>
            </a:pPr>
            <a:endParaRPr lang="de-DE" sz="100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de-DE" sz="1000">
              <a:solidFill>
                <a:srgbClr val="FFFFF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E14DE0-E6CB-E294-ADB9-17CFBDF6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150" y="6488268"/>
            <a:ext cx="2743200" cy="2332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5747434-7036-48DB-A148-6B3D8EE75CDA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F8E18AC-903E-4B46-8CC0-FE20E612C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DEE38FB-0763-470C-8A5E-44456B513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CC8B-BFBA-4145-56B3-FE225A2C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de-DE" sz="4400"/>
              <a:t>Ich geh‘ mit meiner Laterne</a:t>
            </a:r>
          </a:p>
        </p:txBody>
      </p:sp>
      <p:sp>
        <p:nvSpPr>
          <p:cNvPr id="1035" name="Oval 1">
            <a:extLst>
              <a:ext uri="{FF2B5EF4-FFF2-40B4-BE49-F238E27FC236}">
                <a16:creationId xmlns:a16="http://schemas.microsoft.com/office/drawing/2014/main" id="{F1D6E6C0-11C7-4A38-BD12-80741960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411" y="557332"/>
            <a:ext cx="5743337" cy="5743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decorative circles">
            <a:extLst>
              <a:ext uri="{FF2B5EF4-FFF2-40B4-BE49-F238E27FC236}">
                <a16:creationId xmlns:a16="http://schemas.microsoft.com/office/drawing/2014/main" id="{2B16E781-E64A-4007-B0F1-5A50135A4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6F5849D6-7C1F-435A-8BEB-2A37173B6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9C6C5D90-0568-4F1C-9392-536D4E32E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E069E425-421F-469A-9C32-9FB5C16E5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4C31A526-345A-4A63-BA59-FF91204E9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F27432B5-3C17-4415-B09A-67FCBD636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90E4DDCC-A5A9-4365-876A-7992F2CF4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BA5DB42D-36BB-41F6-A512-3AFDD33ADA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E03F45BD-67A0-4732-B626-9ECB4B18E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Musiknoten zum Lied - Ich geh' mit meiner Laterne">
            <a:extLst>
              <a:ext uri="{FF2B5EF4-FFF2-40B4-BE49-F238E27FC236}">
                <a16:creationId xmlns:a16="http://schemas.microsoft.com/office/drawing/2014/main" id="{07796425-8532-B185-0B32-39546952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2983" y="1311417"/>
            <a:ext cx="3280191" cy="39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ternenfest | Kita Heidberg">
            <a:extLst>
              <a:ext uri="{FF2B5EF4-FFF2-40B4-BE49-F238E27FC236}">
                <a16:creationId xmlns:a16="http://schemas.microsoft.com/office/drawing/2014/main" id="{8576CC26-92C1-22C5-D3DB-7D052799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50" y="3061364"/>
            <a:ext cx="1739315" cy="197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9442BD-7E91-A75B-2556-CC95B1E6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8550E83-BB91-2624-BCCF-1ECA6485B996}"/>
                  </a:ext>
                </a:extLst>
              </p14:cNvPr>
              <p14:cNvContentPartPr/>
              <p14:nvPr/>
            </p14:nvContentPartPr>
            <p14:xfrm>
              <a:off x="3495960" y="4637674"/>
              <a:ext cx="249840" cy="2865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8550E83-BB91-2624-BCCF-1ECA6485B9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7960" y="4619697"/>
                <a:ext cx="285480" cy="32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6F6B054-35B1-8848-501C-385D3166D238}"/>
                  </a:ext>
                </a:extLst>
              </p14:cNvPr>
              <p14:cNvContentPartPr/>
              <p14:nvPr/>
            </p14:nvContentPartPr>
            <p14:xfrm>
              <a:off x="3549600" y="3521674"/>
              <a:ext cx="210240" cy="254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6F6B054-35B1-8848-501C-385D3166D2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1600" y="3503674"/>
                <a:ext cx="2458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84A7018-BC76-AA19-8BAA-A939FEB6A4D7}"/>
                  </a:ext>
                </a:extLst>
              </p14:cNvPr>
              <p14:cNvContentPartPr/>
              <p14:nvPr/>
            </p14:nvContentPartPr>
            <p14:xfrm>
              <a:off x="3578760" y="2475874"/>
              <a:ext cx="229680" cy="2865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84A7018-BC76-AA19-8BAA-A939FEB6A4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59880" y="2340154"/>
                <a:ext cx="6670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C2172A8-1C29-57A9-8DAE-3A1EB81EF6B6}"/>
                  </a:ext>
                </a:extLst>
              </p14:cNvPr>
              <p14:cNvContentPartPr/>
              <p14:nvPr/>
            </p14:nvContentPartPr>
            <p14:xfrm>
              <a:off x="3500640" y="1409554"/>
              <a:ext cx="234360" cy="2584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C2172A8-1C29-57A9-8DAE-3A1EB81EF6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2640" y="1391554"/>
                <a:ext cx="2700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D465016-84E8-75D1-2E21-0D39990F42FF}"/>
                  </a:ext>
                </a:extLst>
              </p14:cNvPr>
              <p14:cNvContentPartPr/>
              <p14:nvPr/>
            </p14:nvContentPartPr>
            <p14:xfrm>
              <a:off x="615960" y="4627234"/>
              <a:ext cx="225360" cy="288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D465016-84E8-75D1-2E21-0D39990F42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7960" y="4609211"/>
                <a:ext cx="261000" cy="32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11A8AD1-7B20-7427-FF51-2946F20B8E64}"/>
                  </a:ext>
                </a:extLst>
              </p14:cNvPr>
              <p14:cNvContentPartPr/>
              <p14:nvPr/>
            </p14:nvContentPartPr>
            <p14:xfrm>
              <a:off x="606240" y="3551194"/>
              <a:ext cx="230040" cy="2786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11A8AD1-7B20-7427-FF51-2946F20B8E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8240" y="3533194"/>
                <a:ext cx="2656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7282DCA-7E4C-0118-90D9-C4E026B16530}"/>
                  </a:ext>
                </a:extLst>
              </p14:cNvPr>
              <p14:cNvContentPartPr/>
              <p14:nvPr/>
            </p14:nvContentPartPr>
            <p14:xfrm>
              <a:off x="601200" y="2467234"/>
              <a:ext cx="195480" cy="2530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7282DCA-7E4C-0118-90D9-C4E026B165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3167" y="2449234"/>
                <a:ext cx="231186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B93A0AC-5A6B-5ED1-17D7-C4DD117E2340}"/>
                  </a:ext>
                </a:extLst>
              </p14:cNvPr>
              <p14:cNvContentPartPr/>
              <p14:nvPr/>
            </p14:nvContentPartPr>
            <p14:xfrm>
              <a:off x="650082" y="1346554"/>
              <a:ext cx="186120" cy="225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B93A0AC-5A6B-5ED1-17D7-C4DD117E23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2082" y="1328554"/>
                <a:ext cx="221760" cy="2613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37431-D8B4-ED16-C224-EC77A929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48" y="1327008"/>
            <a:ext cx="2460229" cy="5064855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de-DE" b="0" i="0">
                <a:solidFill>
                  <a:srgbClr val="29293A"/>
                </a:solidFill>
                <a:effectLst/>
              </a:rPr>
              <a:t>Ich geh' mit meiner Laterne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und meine Laterne mit mir.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Dort oben leuchten die Sterne,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und unten, da leuchten wir.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|: Mein Licht ist aus,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ich geh' nach Haus,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 err="1">
                <a:solidFill>
                  <a:srgbClr val="29293A"/>
                </a:solidFill>
                <a:effectLst/>
              </a:rPr>
              <a:t>rabimmel</a:t>
            </a:r>
            <a:r>
              <a:rPr lang="de-DE" b="0" i="0">
                <a:solidFill>
                  <a:srgbClr val="29293A"/>
                </a:solidFill>
                <a:effectLst/>
              </a:rPr>
              <a:t>, </a:t>
            </a:r>
            <a:r>
              <a:rPr lang="de-DE" b="0" i="0" err="1">
                <a:solidFill>
                  <a:srgbClr val="29293A"/>
                </a:solidFill>
                <a:effectLst/>
              </a:rPr>
              <a:t>rabammel</a:t>
            </a:r>
            <a:r>
              <a:rPr lang="de-DE" b="0" i="0">
                <a:solidFill>
                  <a:srgbClr val="29293A"/>
                </a:solidFill>
                <a:effectLst/>
              </a:rPr>
              <a:t>, </a:t>
            </a:r>
            <a:r>
              <a:rPr lang="de-DE" b="0" i="0" err="1">
                <a:solidFill>
                  <a:srgbClr val="29293A"/>
                </a:solidFill>
                <a:effectLst/>
              </a:rPr>
              <a:t>rabum</a:t>
            </a:r>
            <a:r>
              <a:rPr lang="de-DE" b="0" i="0">
                <a:solidFill>
                  <a:srgbClr val="29293A"/>
                </a:solidFill>
                <a:effectLst/>
              </a:rPr>
              <a:t>. :|</a:t>
            </a:r>
          </a:p>
          <a:p>
            <a:pPr marL="0" indent="0" algn="l">
              <a:buNone/>
            </a:pPr>
            <a:r>
              <a:rPr lang="de-DE" b="0" i="0">
                <a:solidFill>
                  <a:srgbClr val="29293A"/>
                </a:solidFill>
                <a:effectLst/>
              </a:rPr>
              <a:t>Ich geh' mit meiner Laterne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und meine Laterne mit mir.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Dort oben leuchten die Sterne,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und unten, da leuchten wir.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|: Ein Lichtermeer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zu Martins Ehr,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 err="1">
                <a:solidFill>
                  <a:srgbClr val="29293A"/>
                </a:solidFill>
                <a:effectLst/>
              </a:rPr>
              <a:t>rabimmel</a:t>
            </a:r>
            <a:r>
              <a:rPr lang="de-DE" b="0" i="0">
                <a:solidFill>
                  <a:srgbClr val="29293A"/>
                </a:solidFill>
                <a:effectLst/>
              </a:rPr>
              <a:t>, </a:t>
            </a:r>
            <a:r>
              <a:rPr lang="de-DE" b="0" i="0" err="1">
                <a:solidFill>
                  <a:srgbClr val="29293A"/>
                </a:solidFill>
                <a:effectLst/>
              </a:rPr>
              <a:t>rabammel</a:t>
            </a:r>
            <a:r>
              <a:rPr lang="de-DE" b="0" i="0">
                <a:solidFill>
                  <a:srgbClr val="29293A"/>
                </a:solidFill>
                <a:effectLst/>
              </a:rPr>
              <a:t>, </a:t>
            </a:r>
            <a:r>
              <a:rPr lang="de-DE" b="0" i="0" err="1">
                <a:solidFill>
                  <a:srgbClr val="29293A"/>
                </a:solidFill>
                <a:effectLst/>
              </a:rPr>
              <a:t>rabum</a:t>
            </a:r>
            <a:r>
              <a:rPr lang="de-DE" b="0" i="0">
                <a:solidFill>
                  <a:srgbClr val="29293A"/>
                </a:solidFill>
                <a:effectLst/>
              </a:rPr>
              <a:t>. :|</a:t>
            </a:r>
          </a:p>
          <a:p>
            <a:pPr marL="0" indent="0" algn="l">
              <a:buNone/>
            </a:pPr>
            <a:r>
              <a:rPr lang="de-DE" b="0" i="0">
                <a:solidFill>
                  <a:srgbClr val="29293A"/>
                </a:solidFill>
                <a:effectLst/>
              </a:rPr>
              <a:t>Ich geh' mit meiner Laterne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und meine Laterne mit mir.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Dort oben leuchten die Sterne,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und unten, da leuchten wir.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|: Der Martinsmann,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der zieht voran,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 err="1">
                <a:solidFill>
                  <a:srgbClr val="29293A"/>
                </a:solidFill>
                <a:effectLst/>
              </a:rPr>
              <a:t>rabimmel</a:t>
            </a:r>
            <a:r>
              <a:rPr lang="de-DE" b="0" i="0">
                <a:solidFill>
                  <a:srgbClr val="29293A"/>
                </a:solidFill>
                <a:effectLst/>
              </a:rPr>
              <a:t>, </a:t>
            </a:r>
            <a:r>
              <a:rPr lang="de-DE" b="0" i="0" err="1">
                <a:solidFill>
                  <a:srgbClr val="29293A"/>
                </a:solidFill>
                <a:effectLst/>
              </a:rPr>
              <a:t>rabammel</a:t>
            </a:r>
            <a:r>
              <a:rPr lang="de-DE" b="0" i="0">
                <a:solidFill>
                  <a:srgbClr val="29293A"/>
                </a:solidFill>
                <a:effectLst/>
              </a:rPr>
              <a:t>, </a:t>
            </a:r>
            <a:r>
              <a:rPr lang="de-DE" b="0" i="0" err="1">
                <a:solidFill>
                  <a:srgbClr val="29293A"/>
                </a:solidFill>
                <a:effectLst/>
              </a:rPr>
              <a:t>rabum</a:t>
            </a:r>
            <a:r>
              <a:rPr lang="de-DE" b="0" i="0">
                <a:solidFill>
                  <a:srgbClr val="29293A"/>
                </a:solidFill>
                <a:effectLst/>
              </a:rPr>
              <a:t>. :|</a:t>
            </a:r>
          </a:p>
          <a:p>
            <a:pPr marL="0" indent="0" algn="l">
              <a:buNone/>
            </a:pPr>
            <a:r>
              <a:rPr lang="de-DE" b="0" i="0">
                <a:solidFill>
                  <a:srgbClr val="29293A"/>
                </a:solidFill>
                <a:effectLst/>
              </a:rPr>
              <a:t>Ich geh' mit meiner Laterne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und meine Laterne mit mir.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Dort oben leuchten die Sterne,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und unten, da leuchten wir.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|: Wie schön das klingt,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>
                <a:solidFill>
                  <a:srgbClr val="29293A"/>
                </a:solidFill>
                <a:effectLst/>
              </a:rPr>
              <a:t>wenn jeder singt,</a:t>
            </a:r>
            <a:br>
              <a:rPr lang="de-DE" b="0" i="0">
                <a:solidFill>
                  <a:srgbClr val="29293A"/>
                </a:solidFill>
                <a:effectLst/>
              </a:rPr>
            </a:br>
            <a:r>
              <a:rPr lang="de-DE" b="0" i="0" err="1">
                <a:solidFill>
                  <a:srgbClr val="29293A"/>
                </a:solidFill>
                <a:effectLst/>
              </a:rPr>
              <a:t>rabimmel</a:t>
            </a:r>
            <a:r>
              <a:rPr lang="de-DE" b="0" i="0">
                <a:solidFill>
                  <a:srgbClr val="29293A"/>
                </a:solidFill>
                <a:effectLst/>
              </a:rPr>
              <a:t>, </a:t>
            </a:r>
            <a:r>
              <a:rPr lang="de-DE" b="0" i="0" err="1">
                <a:solidFill>
                  <a:srgbClr val="29293A"/>
                </a:solidFill>
                <a:effectLst/>
              </a:rPr>
              <a:t>rabammel</a:t>
            </a:r>
            <a:r>
              <a:rPr lang="de-DE" b="0" i="0">
                <a:solidFill>
                  <a:srgbClr val="29293A"/>
                </a:solidFill>
                <a:effectLst/>
              </a:rPr>
              <a:t>, </a:t>
            </a:r>
            <a:r>
              <a:rPr lang="de-DE" b="0" i="0" err="1">
                <a:solidFill>
                  <a:srgbClr val="29293A"/>
                </a:solidFill>
                <a:effectLst/>
              </a:rPr>
              <a:t>rabum</a:t>
            </a:r>
            <a:r>
              <a:rPr lang="de-DE" b="0" i="0">
                <a:solidFill>
                  <a:srgbClr val="29293A"/>
                </a:solidFill>
                <a:effectLst/>
              </a:rPr>
              <a:t>. :|</a:t>
            </a:r>
          </a:p>
          <a:p>
            <a:endParaRPr lang="de-DE"/>
          </a:p>
        </p:txBody>
      </p:sp>
      <p:pic>
        <p:nvPicPr>
          <p:cNvPr id="4" name="Picture 2" descr="Musiknoten zum Lied - Ich geh' mit meiner Laterne">
            <a:extLst>
              <a:ext uri="{FF2B5EF4-FFF2-40B4-BE49-F238E27FC236}">
                <a16:creationId xmlns:a16="http://schemas.microsoft.com/office/drawing/2014/main" id="{092D848F-10BE-C8F0-718B-1623F60F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013" y="568536"/>
            <a:ext cx="4669017" cy="56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69A691E-B8CF-2DED-5405-FFD54FD25262}"/>
              </a:ext>
            </a:extLst>
          </p:cNvPr>
          <p:cNvSpPr txBox="1">
            <a:spLocks/>
          </p:cNvSpPr>
          <p:nvPr/>
        </p:nvSpPr>
        <p:spPr>
          <a:xfrm>
            <a:off x="3722757" y="1327008"/>
            <a:ext cx="2373243" cy="4979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>
                <a:solidFill>
                  <a:srgbClr val="29293A"/>
                </a:solidFill>
              </a:rPr>
              <a:t>Ich geh' mit meiner Laterne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und meine Laterne mit mir.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Dort oben leuchten die Sterne,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und unten, da leuchten wir.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|: Ein Kuchenduft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liegt in der Luft,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 err="1">
                <a:solidFill>
                  <a:srgbClr val="29293A"/>
                </a:solidFill>
              </a:rPr>
              <a:t>rabimmel</a:t>
            </a:r>
            <a:r>
              <a:rPr lang="de-DE">
                <a:solidFill>
                  <a:srgbClr val="29293A"/>
                </a:solidFill>
              </a:rPr>
              <a:t>, </a:t>
            </a:r>
            <a:r>
              <a:rPr lang="de-DE" err="1">
                <a:solidFill>
                  <a:srgbClr val="29293A"/>
                </a:solidFill>
              </a:rPr>
              <a:t>rabammel</a:t>
            </a:r>
            <a:r>
              <a:rPr lang="de-DE">
                <a:solidFill>
                  <a:srgbClr val="29293A"/>
                </a:solidFill>
              </a:rPr>
              <a:t>, </a:t>
            </a:r>
            <a:r>
              <a:rPr lang="de-DE" err="1">
                <a:solidFill>
                  <a:srgbClr val="29293A"/>
                </a:solidFill>
              </a:rPr>
              <a:t>rabum</a:t>
            </a:r>
            <a:r>
              <a:rPr lang="de-DE">
                <a:solidFill>
                  <a:srgbClr val="29293A"/>
                </a:solidFill>
              </a:rPr>
              <a:t>. :|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>
                <a:solidFill>
                  <a:srgbClr val="29293A"/>
                </a:solidFill>
              </a:rPr>
              <a:t>Ich geh' mit meiner Laterne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und meine Laterne mit mir.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Dort oben leuchten die Sterne,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und unten, da leuchten wir.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|: Beschenkt uns heut,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ihr lieben </a:t>
            </a:r>
            <a:r>
              <a:rPr lang="de-DE" err="1">
                <a:solidFill>
                  <a:srgbClr val="29293A"/>
                </a:solidFill>
              </a:rPr>
              <a:t>Leut</a:t>
            </a:r>
            <a:r>
              <a:rPr lang="de-DE">
                <a:solidFill>
                  <a:srgbClr val="29293A"/>
                </a:solidFill>
              </a:rPr>
              <a:t>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 err="1">
                <a:solidFill>
                  <a:srgbClr val="29293A"/>
                </a:solidFill>
              </a:rPr>
              <a:t>rabimmel</a:t>
            </a:r>
            <a:r>
              <a:rPr lang="de-DE">
                <a:solidFill>
                  <a:srgbClr val="29293A"/>
                </a:solidFill>
              </a:rPr>
              <a:t>, </a:t>
            </a:r>
            <a:r>
              <a:rPr lang="de-DE" err="1">
                <a:solidFill>
                  <a:srgbClr val="29293A"/>
                </a:solidFill>
              </a:rPr>
              <a:t>rabammel</a:t>
            </a:r>
            <a:r>
              <a:rPr lang="de-DE">
                <a:solidFill>
                  <a:srgbClr val="29293A"/>
                </a:solidFill>
              </a:rPr>
              <a:t>, </a:t>
            </a:r>
            <a:r>
              <a:rPr lang="de-DE" err="1">
                <a:solidFill>
                  <a:srgbClr val="29293A"/>
                </a:solidFill>
              </a:rPr>
              <a:t>rabum</a:t>
            </a:r>
            <a:r>
              <a:rPr lang="de-DE">
                <a:solidFill>
                  <a:srgbClr val="29293A"/>
                </a:solidFill>
              </a:rPr>
              <a:t>. :|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>
                <a:solidFill>
                  <a:srgbClr val="29293A"/>
                </a:solidFill>
              </a:rPr>
              <a:t>Ich geh' mit meiner Laterne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und meine Laterne mit mir.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Dort oben leuchten die Sterne,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und unten, da leuchten wir.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|: Laternenlicht,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verlösch mir nicht!</a:t>
            </a:r>
            <a:br>
              <a:rPr lang="de-DE">
                <a:solidFill>
                  <a:srgbClr val="29293A"/>
                </a:solidFill>
              </a:rPr>
            </a:br>
            <a:r>
              <a:rPr lang="de-DE" err="1">
                <a:solidFill>
                  <a:srgbClr val="29293A"/>
                </a:solidFill>
              </a:rPr>
              <a:t>Rabimmel</a:t>
            </a:r>
            <a:r>
              <a:rPr lang="de-DE">
                <a:solidFill>
                  <a:srgbClr val="29293A"/>
                </a:solidFill>
              </a:rPr>
              <a:t>, </a:t>
            </a:r>
            <a:r>
              <a:rPr lang="de-DE" err="1">
                <a:solidFill>
                  <a:srgbClr val="29293A"/>
                </a:solidFill>
              </a:rPr>
              <a:t>rabammel</a:t>
            </a:r>
            <a:r>
              <a:rPr lang="de-DE">
                <a:solidFill>
                  <a:srgbClr val="29293A"/>
                </a:solidFill>
              </a:rPr>
              <a:t>, </a:t>
            </a:r>
            <a:r>
              <a:rPr lang="de-DE" err="1">
                <a:solidFill>
                  <a:srgbClr val="29293A"/>
                </a:solidFill>
              </a:rPr>
              <a:t>rabum</a:t>
            </a:r>
            <a:r>
              <a:rPr lang="de-DE">
                <a:solidFill>
                  <a:srgbClr val="29293A"/>
                </a:solidFill>
              </a:rPr>
              <a:t>. :|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>
                <a:solidFill>
                  <a:srgbClr val="29293A"/>
                </a:solidFill>
              </a:rPr>
              <a:t>Ich geh' mit meiner Laterne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und meine Laterne mit mir.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Dort oben leuchten die Sterne,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und unten, da leuchten wir.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|: Mein Licht ist aus,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>
                <a:solidFill>
                  <a:srgbClr val="29293A"/>
                </a:solidFill>
              </a:rPr>
              <a:t>ich geh' nach Haus,</a:t>
            </a:r>
            <a:br>
              <a:rPr lang="de-DE">
                <a:solidFill>
                  <a:srgbClr val="29293A"/>
                </a:solidFill>
              </a:rPr>
            </a:br>
            <a:r>
              <a:rPr lang="de-DE" err="1">
                <a:solidFill>
                  <a:srgbClr val="29293A"/>
                </a:solidFill>
              </a:rPr>
              <a:t>rabimmel</a:t>
            </a:r>
            <a:r>
              <a:rPr lang="de-DE">
                <a:solidFill>
                  <a:srgbClr val="29293A"/>
                </a:solidFill>
              </a:rPr>
              <a:t>, </a:t>
            </a:r>
            <a:r>
              <a:rPr lang="de-DE" err="1">
                <a:solidFill>
                  <a:srgbClr val="29293A"/>
                </a:solidFill>
              </a:rPr>
              <a:t>rabammel</a:t>
            </a:r>
            <a:r>
              <a:rPr lang="de-DE">
                <a:solidFill>
                  <a:srgbClr val="29293A"/>
                </a:solidFill>
              </a:rPr>
              <a:t>, </a:t>
            </a:r>
            <a:r>
              <a:rPr lang="de-DE" err="1">
                <a:solidFill>
                  <a:srgbClr val="29293A"/>
                </a:solidFill>
              </a:rPr>
              <a:t>rabum</a:t>
            </a:r>
            <a:r>
              <a:rPr lang="de-DE">
                <a:solidFill>
                  <a:srgbClr val="29293A"/>
                </a:solidFill>
              </a:rPr>
              <a:t>. :|</a:t>
            </a:r>
          </a:p>
          <a:p>
            <a:endParaRPr lang="de-DE"/>
          </a:p>
        </p:txBody>
      </p:sp>
      <p:pic>
        <p:nvPicPr>
          <p:cNvPr id="6" name="Ich geh mit meiner Laterne - Herbstlieder zum Mitsingen  Kinderlieder.mp3">
            <a:hlinkClick r:id="" action="ppaction://media"/>
            <a:extLst>
              <a:ext uri="{FF2B5EF4-FFF2-40B4-BE49-F238E27FC236}">
                <a16:creationId xmlns:a16="http://schemas.microsoft.com/office/drawing/2014/main" id="{E2B6A502-17D0-6A7E-9B8F-57B0B86B6E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06685" y="5890955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AF2D33D-37D2-D2B7-6F4F-A7E9FFD61881}"/>
                  </a:ext>
                </a:extLst>
              </p14:cNvPr>
              <p14:cNvContentPartPr/>
              <p14:nvPr/>
            </p14:nvContentPartPr>
            <p14:xfrm>
              <a:off x="658080" y="1399320"/>
              <a:ext cx="92880" cy="129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AF2D33D-37D2-D2B7-6F4F-A7E9FFD618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2600" y="1383883"/>
                <a:ext cx="123480" cy="159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136F42E-C2E3-A03C-1818-E334ED9B5F15}"/>
                  </a:ext>
                </a:extLst>
              </p14:cNvPr>
              <p14:cNvContentPartPr/>
              <p14:nvPr/>
            </p14:nvContentPartPr>
            <p14:xfrm>
              <a:off x="635010" y="2507655"/>
              <a:ext cx="99720" cy="172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136F42E-C2E3-A03C-1818-E334ED9B5F1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9474" y="2492175"/>
                <a:ext cx="130431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03C569C-08FD-D5C9-D868-976991B47000}"/>
                  </a:ext>
                </a:extLst>
              </p14:cNvPr>
              <p14:cNvContentPartPr/>
              <p14:nvPr/>
            </p14:nvContentPartPr>
            <p14:xfrm>
              <a:off x="634956" y="3589524"/>
              <a:ext cx="129240" cy="175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03C569C-08FD-D5C9-D868-976991B4700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9476" y="3574044"/>
                <a:ext cx="1598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122CD83-D601-5A78-5444-0F0E93E71864}"/>
                  </a:ext>
                </a:extLst>
              </p14:cNvPr>
              <p14:cNvContentPartPr/>
              <p14:nvPr/>
            </p14:nvContentPartPr>
            <p14:xfrm>
              <a:off x="671316" y="4681404"/>
              <a:ext cx="86400" cy="1987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122CD83-D601-5A78-5444-0F0E93E718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5836" y="4665952"/>
                <a:ext cx="117000" cy="229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713335A-AC70-82D4-3E91-AB66502589C9}"/>
                  </a:ext>
                </a:extLst>
              </p14:cNvPr>
              <p14:cNvContentPartPr/>
              <p14:nvPr/>
            </p14:nvContentPartPr>
            <p14:xfrm>
              <a:off x="3537897" y="1428980"/>
              <a:ext cx="138240" cy="1789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713335A-AC70-82D4-3E91-AB66502589C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22377" y="1413500"/>
                <a:ext cx="168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308B163-DE92-FB2E-5F35-75CE7D86CCBA}"/>
                  </a:ext>
                </a:extLst>
              </p14:cNvPr>
              <p14:cNvContentPartPr/>
              <p14:nvPr/>
            </p14:nvContentPartPr>
            <p14:xfrm>
              <a:off x="3632577" y="2530940"/>
              <a:ext cx="92880" cy="162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308B163-DE92-FB2E-5F35-75CE7D86CCB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17157" y="2515460"/>
                <a:ext cx="123362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78519A8-A2EB-2618-3D5B-45A5E5E8EA1F}"/>
                  </a:ext>
                </a:extLst>
              </p14:cNvPr>
              <p14:cNvContentPartPr/>
              <p14:nvPr/>
            </p14:nvContentPartPr>
            <p14:xfrm>
              <a:off x="3602902" y="3602693"/>
              <a:ext cx="99360" cy="131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78519A8-A2EB-2618-3D5B-45A5E5E8EA1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87478" y="3587170"/>
                <a:ext cx="129850" cy="162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3727D0A-5983-7D41-65CB-B547242EA75E}"/>
                  </a:ext>
                </a:extLst>
              </p14:cNvPr>
              <p14:cNvContentPartPr/>
              <p14:nvPr/>
            </p14:nvContentPartPr>
            <p14:xfrm>
              <a:off x="3569530" y="4687856"/>
              <a:ext cx="89640" cy="189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3727D0A-5983-7D41-65CB-B547242EA75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54050" y="4672376"/>
                <a:ext cx="120240" cy="219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BFFB790-B490-BB9C-F2E4-D90C8AF9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1. Liedanalyse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23197F-6CB3-F035-40B7-A6D394170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Lied stammt aus dem 19. Jahrhundert </a:t>
            </a:r>
          </a:p>
          <a:p>
            <a:r>
              <a:rPr lang="de-DE"/>
              <a:t>Wird hauptsächlich im Herbst bei Sankt Martins Zügen gesungen</a:t>
            </a:r>
          </a:p>
          <a:p>
            <a:r>
              <a:rPr lang="de-DE"/>
              <a:t>Der Martinstag ist ein Fest zu Ehren des heiligen Martin von Tours</a:t>
            </a:r>
          </a:p>
          <a:p>
            <a:pPr lvl="1"/>
            <a:r>
              <a:rPr lang="de-DE"/>
              <a:t>Grablegung am 11. November 397</a:t>
            </a:r>
          </a:p>
          <a:p>
            <a:pPr lvl="1"/>
            <a:r>
              <a:rPr lang="de-DE"/>
              <a:t>Bräuche: Martinszug, Martinssingen, Martinsgansessen</a:t>
            </a:r>
          </a:p>
          <a:p>
            <a:endParaRPr lang="de-DE"/>
          </a:p>
          <a:p>
            <a:r>
              <a:rPr lang="de-DE"/>
              <a:t>Martinssingen: </a:t>
            </a:r>
          </a:p>
          <a:p>
            <a:pPr lvl="1"/>
            <a:r>
              <a:rPr lang="de-DE"/>
              <a:t>Was: Kinder ziehen mit ihrer Laterne singend durch die Straßen</a:t>
            </a:r>
          </a:p>
          <a:p>
            <a:pPr lvl="1"/>
            <a:r>
              <a:rPr lang="de-DE"/>
              <a:t>Wann: In den frühen Abendstunden</a:t>
            </a:r>
          </a:p>
          <a:p>
            <a:r>
              <a:rPr lang="de-DE"/>
              <a:t>Neben Laterne, Laterne das bekannteste Laternenlied</a:t>
            </a:r>
          </a:p>
          <a:p>
            <a:pPr lvl="1"/>
            <a:endParaRPr lang="de-DE"/>
          </a:p>
          <a:p>
            <a:pPr lvl="1"/>
            <a:endParaRPr lang="de-DE"/>
          </a:p>
        </p:txBody>
      </p:sp>
      <p:pic>
        <p:nvPicPr>
          <p:cNvPr id="3074" name="Picture 2" descr="Sankt Martin im HomeOffice – Pfarrei St. Josef Treptow-Köpenick">
            <a:extLst>
              <a:ext uri="{FF2B5EF4-FFF2-40B4-BE49-F238E27FC236}">
                <a16:creationId xmlns:a16="http://schemas.microsoft.com/office/drawing/2014/main" id="{A62C67F7-C36C-E71E-0ADE-5BA52927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835" y="1690688"/>
            <a:ext cx="2990973" cy="30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52DF94-2479-1D3F-EC74-9504044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1. Liedanalyse</a:t>
            </a:r>
            <a:br>
              <a:rPr lang="de-DE"/>
            </a:br>
            <a:r>
              <a:rPr lang="de-DE" sz="2700"/>
              <a:t>1.1 Thematische Ausrichtung: inhaltlich- außermusikalischer Aspekt</a:t>
            </a:r>
          </a:p>
        </p:txBody>
      </p:sp>
      <p:pic>
        <p:nvPicPr>
          <p:cNvPr id="3074" name="Picture 2" descr="Sankt Martin im HomeOffice – Pfarrei St. Josef Treptow-Köpenick">
            <a:extLst>
              <a:ext uri="{FF2B5EF4-FFF2-40B4-BE49-F238E27FC236}">
                <a16:creationId xmlns:a16="http://schemas.microsoft.com/office/drawing/2014/main" id="{A62C67F7-C36C-E71E-0ADE-5BA52927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835" y="1690688"/>
            <a:ext cx="2990973" cy="30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/>
              <a:t>Erfahrungs- und Erlebniswelt der Kinder:</a:t>
            </a:r>
          </a:p>
          <a:p>
            <a:r>
              <a:rPr lang="de-DE"/>
              <a:t>Laternenumzug</a:t>
            </a:r>
          </a:p>
          <a:p>
            <a:r>
              <a:rPr lang="de-DE"/>
              <a:t>Martinstag am 11. November</a:t>
            </a:r>
          </a:p>
          <a:p>
            <a:r>
              <a:rPr lang="de-DE"/>
              <a:t>Kindergarten</a:t>
            </a:r>
          </a:p>
          <a:p>
            <a:r>
              <a:rPr lang="de-DE"/>
              <a:t>Basteln der Laternen </a:t>
            </a:r>
            <a:r>
              <a:rPr lang="de-DE">
                <a:sym typeface="Wingdings" pitchFamily="2" charset="2"/>
              </a:rPr>
              <a:t> Kunst</a:t>
            </a:r>
          </a:p>
          <a:p>
            <a:r>
              <a:rPr lang="de-DE">
                <a:sym typeface="Wingdings" pitchFamily="2" charset="2"/>
              </a:rPr>
              <a:t>nachvollziehbare Handlung</a:t>
            </a:r>
          </a:p>
          <a:p>
            <a:pPr marL="0" indent="0">
              <a:buNone/>
            </a:pPr>
            <a:endParaRPr lang="de-DE">
              <a:sym typeface="Wingdings" pitchFamily="2" charset="2"/>
            </a:endParaRP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 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7545CE-EA68-043B-44BD-EB4EDA1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1. Liedanalyse</a:t>
            </a:r>
            <a:br>
              <a:rPr lang="de-DE"/>
            </a:br>
            <a:r>
              <a:rPr lang="de-DE" sz="2700"/>
              <a:t>1.1 Thematische Ausrichtung: inhaltlich- außermusikalischer Aspekt</a:t>
            </a:r>
          </a:p>
        </p:txBody>
      </p:sp>
      <p:pic>
        <p:nvPicPr>
          <p:cNvPr id="3074" name="Picture 2" descr="Sankt Martin im HomeOffice – Pfarrei St. Josef Treptow-Köpenick">
            <a:extLst>
              <a:ext uri="{FF2B5EF4-FFF2-40B4-BE49-F238E27FC236}">
                <a16:creationId xmlns:a16="http://schemas.microsoft.com/office/drawing/2014/main" id="{A62C67F7-C36C-E71E-0ADE-5BA52927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835" y="1690688"/>
            <a:ext cx="2990973" cy="30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7830595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Integration mit anderen Fächern</a:t>
            </a:r>
          </a:p>
          <a:p>
            <a:r>
              <a:rPr lang="de-DE" i="1">
                <a:sym typeface="Wingdings" pitchFamily="2" charset="2"/>
              </a:rPr>
              <a:t>Deutsch LB1</a:t>
            </a:r>
            <a:r>
              <a:rPr lang="de-DE">
                <a:sym typeface="Wingdings" pitchFamily="2" charset="2"/>
              </a:rPr>
              <a:t>: Sprechen und Zuhören – Szenisches spielen</a:t>
            </a:r>
          </a:p>
          <a:p>
            <a:r>
              <a:rPr lang="de-DE" i="1">
                <a:sym typeface="Wingdings" pitchFamily="2" charset="2"/>
              </a:rPr>
              <a:t>HSU LB1</a:t>
            </a:r>
            <a:r>
              <a:rPr lang="de-DE">
                <a:sym typeface="Wingdings" pitchFamily="2" charset="2"/>
              </a:rPr>
              <a:t>: Demokratie und Gesellschaft – Zusammenleben in Familie, Schule und Gemeinschaft</a:t>
            </a:r>
          </a:p>
          <a:p>
            <a:r>
              <a:rPr lang="de-DE" i="1">
                <a:sym typeface="Wingdings" pitchFamily="2" charset="2"/>
              </a:rPr>
              <a:t>Evangelische Religionslehre LB10</a:t>
            </a:r>
            <a:r>
              <a:rPr lang="de-DE">
                <a:sym typeface="Wingdings" pitchFamily="2" charset="2"/>
              </a:rPr>
              <a:t>: Mit anderen gut zusammenleben</a:t>
            </a:r>
          </a:p>
          <a:p>
            <a:r>
              <a:rPr lang="de-DE" i="1">
                <a:sym typeface="Wingdings" pitchFamily="2" charset="2"/>
              </a:rPr>
              <a:t>Werken und Gestalten LB 4</a:t>
            </a:r>
            <a:r>
              <a:rPr lang="de-DE">
                <a:sym typeface="Wingdings" pitchFamily="2" charset="2"/>
              </a:rPr>
              <a:t>: Kulturelle Zusammenhänge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 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5A0F6C-F392-AD8A-5C97-3F4C0E68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1. Liedanalyse</a:t>
            </a:r>
            <a:br>
              <a:rPr lang="de-DE"/>
            </a:br>
            <a:r>
              <a:rPr lang="de-DE" sz="2700"/>
              <a:t>1.2 inhaltlich-musikalischer Aspekt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7830595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Aufbau und Liedform:</a:t>
            </a:r>
          </a:p>
          <a:p>
            <a:r>
              <a:rPr lang="de-DE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8 kurze Strophen</a:t>
            </a:r>
          </a:p>
          <a:p>
            <a:r>
              <a:rPr lang="de-DE">
                <a:solidFill>
                  <a:srgbClr val="92D050"/>
                </a:solidFill>
                <a:sym typeface="Wingdings" pitchFamily="2" charset="2"/>
              </a:rPr>
              <a:t>Kehrreim am Anfang und am Ende einer Strophe</a:t>
            </a:r>
          </a:p>
          <a:p>
            <a:endParaRPr lang="de-DE">
              <a:sym typeface="Wingdings" pitchFamily="2" charset="2"/>
            </a:endParaRP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 </a:t>
            </a:r>
          </a:p>
          <a:p>
            <a:pPr marL="0" indent="0">
              <a:buNone/>
            </a:pPr>
            <a:endParaRPr lang="de-DE"/>
          </a:p>
        </p:txBody>
      </p:sp>
      <p:pic>
        <p:nvPicPr>
          <p:cNvPr id="3" name="Picture 2" descr="Musiknoten zum Lied - Ich geh' mit meiner Laterne">
            <a:extLst>
              <a:ext uri="{FF2B5EF4-FFF2-40B4-BE49-F238E27FC236}">
                <a16:creationId xmlns:a16="http://schemas.microsoft.com/office/drawing/2014/main" id="{51A27B00-DB03-204C-89B2-3F0165FC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013" y="568536"/>
            <a:ext cx="4669017" cy="56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F7D6934-102A-3C5B-16F3-D5D4D6CD95BC}"/>
                  </a:ext>
                </a:extLst>
              </p14:cNvPr>
              <p14:cNvContentPartPr/>
              <p14:nvPr/>
            </p14:nvContentPartPr>
            <p14:xfrm>
              <a:off x="11397945" y="5103740"/>
              <a:ext cx="238320" cy="24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F7D6934-102A-3C5B-16F3-D5D4D6CD95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25945" y="4959740"/>
                <a:ext cx="3819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7B5988D-7C1C-662D-C6DD-218763CB2EF4}"/>
                  </a:ext>
                </a:extLst>
              </p14:cNvPr>
              <p14:cNvContentPartPr/>
              <p14:nvPr/>
            </p14:nvContentPartPr>
            <p14:xfrm>
              <a:off x="7834305" y="6087980"/>
              <a:ext cx="3103920" cy="32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7B5988D-7C1C-662D-C6DD-218763CB2E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62305" y="5943980"/>
                <a:ext cx="3247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B4C3F82-3B02-A9DD-D5EC-4C4345D9AFD3}"/>
                  </a:ext>
                </a:extLst>
              </p14:cNvPr>
              <p14:cNvContentPartPr/>
              <p14:nvPr/>
            </p14:nvContentPartPr>
            <p14:xfrm>
              <a:off x="8012145" y="1213940"/>
              <a:ext cx="3711600" cy="482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B4C3F82-3B02-A9DD-D5EC-4C4345D9AF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0145" y="1069940"/>
                <a:ext cx="38552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20FF302-D5D3-2FE4-F252-D31ECEA3B45C}"/>
                  </a:ext>
                </a:extLst>
              </p14:cNvPr>
              <p14:cNvContentPartPr/>
              <p14:nvPr/>
            </p14:nvContentPartPr>
            <p14:xfrm>
              <a:off x="7826025" y="2198540"/>
              <a:ext cx="3922200" cy="691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20FF302-D5D3-2FE4-F252-D31ECEA3B4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54025" y="2054540"/>
                <a:ext cx="40658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C056D64-9933-9548-85E2-9E325F3F7002}"/>
                  </a:ext>
                </a:extLst>
              </p14:cNvPr>
              <p14:cNvContentPartPr/>
              <p14:nvPr/>
            </p14:nvContentPartPr>
            <p14:xfrm>
              <a:off x="7746105" y="3135260"/>
              <a:ext cx="3985920" cy="1116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C056D64-9933-9548-85E2-9E325F3F70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74105" y="2991260"/>
                <a:ext cx="41295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1907A5C-2F57-6A83-2A22-D1D525A06515}"/>
                  </a:ext>
                </a:extLst>
              </p14:cNvPr>
              <p14:cNvContentPartPr/>
              <p14:nvPr/>
            </p14:nvContentPartPr>
            <p14:xfrm>
              <a:off x="7881825" y="4158740"/>
              <a:ext cx="2643480" cy="396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1907A5C-2F57-6A83-2A22-D1D525A0651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09835" y="4014740"/>
                <a:ext cx="2787100" cy="327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945B97-5A39-3A8F-6A53-58902E11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1. Liedanalyse</a:t>
            </a:r>
            <a:br>
              <a:rPr lang="de-DE"/>
            </a:br>
            <a:r>
              <a:rPr lang="de-DE" sz="2700"/>
              <a:t>1.2 inhaltlich-musikalischer Aspekt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7830595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Taktart: </a:t>
            </a:r>
          </a:p>
          <a:p>
            <a:r>
              <a:rPr lang="de-DE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6/8 - Takt</a:t>
            </a:r>
          </a:p>
          <a:p>
            <a:r>
              <a:rPr lang="de-DE">
                <a:solidFill>
                  <a:srgbClr val="FF0000"/>
                </a:solidFill>
                <a:sym typeface="Wingdings" pitchFamily="2" charset="2"/>
              </a:rPr>
              <a:t>1/8 Auftakt</a:t>
            </a:r>
          </a:p>
          <a:p>
            <a:endParaRPr lang="de-DE">
              <a:sym typeface="Wingdings" pitchFamily="2" charset="2"/>
            </a:endParaRP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 </a:t>
            </a:r>
          </a:p>
          <a:p>
            <a:pPr marL="0" indent="0">
              <a:buNone/>
            </a:pPr>
            <a:endParaRPr lang="de-DE"/>
          </a:p>
        </p:txBody>
      </p:sp>
      <p:pic>
        <p:nvPicPr>
          <p:cNvPr id="3" name="Picture 2" descr="Musiknoten zum Lied - Ich geh' mit meiner Laterne">
            <a:extLst>
              <a:ext uri="{FF2B5EF4-FFF2-40B4-BE49-F238E27FC236}">
                <a16:creationId xmlns:a16="http://schemas.microsoft.com/office/drawing/2014/main" id="{51A27B00-DB03-204C-89B2-3F0165FC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013" y="568536"/>
            <a:ext cx="4669017" cy="56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B15D3A7-43C3-3174-8C92-20C6639765FE}"/>
                  </a:ext>
                </a:extLst>
              </p14:cNvPr>
              <p14:cNvContentPartPr/>
              <p14:nvPr/>
            </p14:nvContentPartPr>
            <p14:xfrm>
              <a:off x="7570511" y="653400"/>
              <a:ext cx="329040" cy="509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B15D3A7-43C3-3174-8C92-20C6639765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9551" y="622440"/>
                <a:ext cx="390240" cy="570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58D49F-0CA0-F8CD-FDB3-E888D774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26FB97C-3F9A-3109-F123-27D9ABB0044E}"/>
                  </a:ext>
                </a:extLst>
              </p14:cNvPr>
              <p14:cNvContentPartPr/>
              <p14:nvPr/>
            </p14:nvContentPartPr>
            <p14:xfrm>
              <a:off x="7975727" y="691658"/>
              <a:ext cx="443160" cy="608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26FB97C-3F9A-3109-F123-27D9ABB004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4687" y="650642"/>
                <a:ext cx="525240" cy="690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7301263-5670-CC5D-6388-285BEEC6DA8D}"/>
                  </a:ext>
                </a:extLst>
              </p14:cNvPr>
              <p14:cNvContentPartPr/>
              <p14:nvPr/>
            </p14:nvContentPartPr>
            <p14:xfrm>
              <a:off x="11354683" y="3579799"/>
              <a:ext cx="400320" cy="6188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7301263-5670-CC5D-6388-285BEEC6DA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13643" y="3538759"/>
                <a:ext cx="482400" cy="7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79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6C0A-A5B7-4953-CDBF-49C6F881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1. Liedanalyse</a:t>
            </a:r>
            <a:br>
              <a:rPr lang="de-DE"/>
            </a:br>
            <a:r>
              <a:rPr lang="de-DE" sz="2700"/>
              <a:t>1.2 inhaltlich-musikalischer Aspekt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D359AA-D23E-DBC6-E9D9-753DAFB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6466773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Text:</a:t>
            </a:r>
          </a:p>
          <a:p>
            <a:r>
              <a:rPr lang="de-DE">
                <a:sym typeface="Wingdings" pitchFamily="2" charset="2"/>
              </a:rPr>
              <a:t>Sprache: </a:t>
            </a:r>
          </a:p>
          <a:p>
            <a:pPr lvl="1"/>
            <a:r>
              <a:rPr lang="de-DE">
                <a:sym typeface="Wingdings" pitchFamily="2" charset="2"/>
              </a:rPr>
              <a:t>Kurze und einfache Sätze</a:t>
            </a:r>
          </a:p>
          <a:p>
            <a:pPr marL="457200" lvl="1" indent="0">
              <a:buNone/>
            </a:pPr>
            <a:endParaRPr lang="de-DE">
              <a:sym typeface="Wingdings" pitchFamily="2" charset="2"/>
            </a:endParaRPr>
          </a:p>
          <a:p>
            <a:r>
              <a:rPr lang="de-DE">
                <a:sym typeface="Wingdings" pitchFamily="2" charset="2"/>
              </a:rPr>
              <a:t>Schwierigkeiten: </a:t>
            </a:r>
          </a:p>
          <a:p>
            <a:pPr lvl="1"/>
            <a:r>
              <a:rPr lang="de-DE">
                <a:sym typeface="Wingdings" pitchFamily="2" charset="2"/>
              </a:rPr>
              <a:t>Lichtermeer, Martins Ehr, </a:t>
            </a:r>
            <a:r>
              <a:rPr lang="de-DE" err="1">
                <a:sym typeface="Wingdings" pitchFamily="2" charset="2"/>
              </a:rPr>
              <a:t>Martinsmann</a:t>
            </a:r>
            <a:r>
              <a:rPr lang="de-DE">
                <a:sym typeface="Wingdings" pitchFamily="2" charset="2"/>
              </a:rPr>
              <a:t>, Kuchenduft. </a:t>
            </a:r>
          </a:p>
          <a:p>
            <a:pPr lvl="1"/>
            <a:r>
              <a:rPr lang="de-DE">
                <a:sym typeface="Wingdings" pitchFamily="2" charset="2"/>
              </a:rPr>
              <a:t>Der Vokal im Wort einer Strophe verschwindet oft („Ehr", „heut", „Leut", „sehn")</a:t>
            </a:r>
          </a:p>
          <a:p>
            <a:pPr marL="457200" lvl="1" indent="0">
              <a:buNone/>
            </a:pPr>
            <a:endParaRPr lang="de-DE">
              <a:sym typeface="Wingdings" pitchFamily="2" charset="2"/>
            </a:endParaRPr>
          </a:p>
          <a:p>
            <a:r>
              <a:rPr lang="de-DE">
                <a:sym typeface="Wingdings" pitchFamily="2" charset="2"/>
              </a:rPr>
              <a:t>Textstruktur:</a:t>
            </a:r>
          </a:p>
          <a:p>
            <a:pPr lvl="1"/>
            <a:r>
              <a:rPr lang="de-DE">
                <a:sym typeface="Wingdings" pitchFamily="2" charset="2"/>
              </a:rPr>
              <a:t>Wiederholungen (Laterne, leuchten, Sterne etc.)</a:t>
            </a:r>
          </a:p>
          <a:p>
            <a:pPr lvl="1"/>
            <a:r>
              <a:rPr lang="de-DE">
                <a:sym typeface="Wingdings" pitchFamily="2" charset="2"/>
              </a:rPr>
              <a:t>Reimwörter (mir/wir, Haus/aus)</a:t>
            </a:r>
          </a:p>
        </p:txBody>
      </p:sp>
      <p:pic>
        <p:nvPicPr>
          <p:cNvPr id="3" name="Picture 2" descr="Musiknoten zum Lied - Ich geh' mit meiner Laterne">
            <a:extLst>
              <a:ext uri="{FF2B5EF4-FFF2-40B4-BE49-F238E27FC236}">
                <a16:creationId xmlns:a16="http://schemas.microsoft.com/office/drawing/2014/main" id="{51A27B00-DB03-204C-89B2-3F0165FC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013" y="568536"/>
            <a:ext cx="4669017" cy="56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BDE962-2432-45C5-D0DB-24011892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fettiVTI">
  <a:themeElements>
    <a:clrScheme name="AnalogousFromLightSeedRightStep">
      <a:dk1>
        <a:srgbClr val="000000"/>
      </a:dk1>
      <a:lt1>
        <a:srgbClr val="FFFFFF"/>
      </a:lt1>
      <a:dk2>
        <a:srgbClr val="35371F"/>
      </a:dk2>
      <a:lt2>
        <a:srgbClr val="E2E6E8"/>
      </a:lt2>
      <a:accent1>
        <a:srgbClr val="C0998A"/>
      </a:accent1>
      <a:accent2>
        <a:srgbClr val="B3A27A"/>
      </a:accent2>
      <a:accent3>
        <a:srgbClr val="A2A77E"/>
      </a:accent3>
      <a:accent4>
        <a:srgbClr val="8DAA74"/>
      </a:accent4>
      <a:accent5>
        <a:srgbClr val="84AC82"/>
      </a:accent5>
      <a:accent6>
        <a:srgbClr val="77AE8C"/>
      </a:accent6>
      <a:hlink>
        <a:srgbClr val="5E8A9B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Breitbild</PresentationFormat>
  <Paragraphs>176</Paragraphs>
  <Slides>18</Slides>
  <Notes>13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Arial</vt:lpstr>
      <vt:lpstr>Calibri</vt:lpstr>
      <vt:lpstr>Gill Sans Nova</vt:lpstr>
      <vt:lpstr>Univers</vt:lpstr>
      <vt:lpstr>ConfettiVTI</vt:lpstr>
      <vt:lpstr>Liedvorstellung Basisqualifikation Musik – Kurs b (Rochleder)</vt:lpstr>
      <vt:lpstr>Ich geh‘ mit meiner Laterne</vt:lpstr>
      <vt:lpstr>PowerPoint-Präsentation</vt:lpstr>
      <vt:lpstr>1. Liedanalyse</vt:lpstr>
      <vt:lpstr>1. Liedanalyse 1.1 Thematische Ausrichtung: inhaltlich- außermusikalischer Aspekt</vt:lpstr>
      <vt:lpstr>1. Liedanalyse 1.1 Thematische Ausrichtung: inhaltlich- außermusikalischer Aspekt</vt:lpstr>
      <vt:lpstr>1. Liedanalyse 1.2 inhaltlich-musikalischer Aspekt</vt:lpstr>
      <vt:lpstr>1. Liedanalyse 1.2 inhaltlich-musikalischer Aspekt</vt:lpstr>
      <vt:lpstr>1. Liedanalyse 1.2 inhaltlich-musikalischer Aspekt</vt:lpstr>
      <vt:lpstr>1. Liedanalyse 1.2 inhaltlich-musikalischer Aspekt</vt:lpstr>
      <vt:lpstr>1. Liedanalyse 1.2 inhaltlich-musikalischer Aspekt</vt:lpstr>
      <vt:lpstr>1. Liedanalyse 1.2 inhaltlich-musikalischer Aspekt</vt:lpstr>
      <vt:lpstr>1. Liedanalyse 1.2 inhaltlich-musikalischer Aspekt</vt:lpstr>
      <vt:lpstr>2. Didaktisch-methodische Überlegungen 2.1 Welche Umgangsmöglichkeiten bieten sich warum an?</vt:lpstr>
      <vt:lpstr>2. Didaktisch-methodische Überlegungen 2.1 Welche Umgangsmöglichkeiten bieten sich warum an?</vt:lpstr>
      <vt:lpstr>2. Didaktisch-methodische Überlegungen 2.1 Welche Umgangsmöglichkeiten bieten sich warum an?</vt:lpstr>
      <vt:lpstr>2. Didaktisch-methodische Überlegungen 2.2 Fazit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Liedvorstellung Basisqualifikation Musik – Kurs a (Rochleder)</dc:title>
  <dc:creator>Lea Schmutterer</dc:creator>
  <cp:lastModifiedBy>Ellen Egeling</cp:lastModifiedBy>
  <cp:revision>1</cp:revision>
  <dcterms:created xsi:type="dcterms:W3CDTF">2023-10-30T15:22:25Z</dcterms:created>
  <dcterms:modified xsi:type="dcterms:W3CDTF">2023-11-26T23:02:34Z</dcterms:modified>
</cp:coreProperties>
</file>