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665"/>
    <a:srgbClr val="58C4C1"/>
    <a:srgbClr val="034B7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67E67-1EA6-4353-A0DA-1668A5994F35}" v="14" dt="2023-11-26T18:33:59.140"/>
    <p1510:client id="{C84C7635-D8AB-49D0-A2D5-EE082F08A3B8}" v="31" dt="2023-11-23T13:15:09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a Evelyn Cornelia Graner" userId="e133295a-4af5-4fc5-860d-8a604be8b8f8" providerId="ADAL" clId="{C84C7635-D8AB-49D0-A2D5-EE082F08A3B8}"/>
    <pc:docChg chg="undo custSel modSld">
      <pc:chgData name="Leia Evelyn Cornelia Graner" userId="e133295a-4af5-4fc5-860d-8a604be8b8f8" providerId="ADAL" clId="{C84C7635-D8AB-49D0-A2D5-EE082F08A3B8}" dt="2023-11-23T13:19:55.574" v="179" actId="1038"/>
      <pc:docMkLst>
        <pc:docMk/>
      </pc:docMkLst>
      <pc:sldChg chg="addSp modSp mod modAnim">
        <pc:chgData name="Leia Evelyn Cornelia Graner" userId="e133295a-4af5-4fc5-860d-8a604be8b8f8" providerId="ADAL" clId="{C84C7635-D8AB-49D0-A2D5-EE082F08A3B8}" dt="2023-11-23T13:01:36.332" v="70" actId="1076"/>
        <pc:sldMkLst>
          <pc:docMk/>
          <pc:sldMk cId="2271842846" sldId="256"/>
        </pc:sldMkLst>
        <pc:picChg chg="add mod">
          <ac:chgData name="Leia Evelyn Cornelia Graner" userId="e133295a-4af5-4fc5-860d-8a604be8b8f8" providerId="ADAL" clId="{C84C7635-D8AB-49D0-A2D5-EE082F08A3B8}" dt="2023-11-23T13:01:36.332" v="70" actId="1076"/>
          <ac:picMkLst>
            <pc:docMk/>
            <pc:sldMk cId="2271842846" sldId="256"/>
            <ac:picMk id="4" creationId="{6ADBB42A-FB35-8B6C-7BB4-AA7626CAB4F1}"/>
          </ac:picMkLst>
        </pc:picChg>
      </pc:sldChg>
      <pc:sldChg chg="modSp mod">
        <pc:chgData name="Leia Evelyn Cornelia Graner" userId="e133295a-4af5-4fc5-860d-8a604be8b8f8" providerId="ADAL" clId="{C84C7635-D8AB-49D0-A2D5-EE082F08A3B8}" dt="2023-11-23T12:49:11.436" v="66" actId="1037"/>
        <pc:sldMkLst>
          <pc:docMk/>
          <pc:sldMk cId="296291260" sldId="258"/>
        </pc:sldMkLst>
        <pc:spChg chg="mod">
          <ac:chgData name="Leia Evelyn Cornelia Graner" userId="e133295a-4af5-4fc5-860d-8a604be8b8f8" providerId="ADAL" clId="{C84C7635-D8AB-49D0-A2D5-EE082F08A3B8}" dt="2023-11-23T12:48:45.443" v="58" actId="1076"/>
          <ac:spMkLst>
            <pc:docMk/>
            <pc:sldMk cId="296291260" sldId="258"/>
            <ac:spMk id="2" creationId="{14E32798-2F72-9F5D-334D-58ADC798F035}"/>
          </ac:spMkLst>
        </pc:spChg>
        <pc:spChg chg="mod">
          <ac:chgData name="Leia Evelyn Cornelia Graner" userId="e133295a-4af5-4fc5-860d-8a604be8b8f8" providerId="ADAL" clId="{C84C7635-D8AB-49D0-A2D5-EE082F08A3B8}" dt="2023-11-23T12:49:01.172" v="61" actId="255"/>
          <ac:spMkLst>
            <pc:docMk/>
            <pc:sldMk cId="296291260" sldId="258"/>
            <ac:spMk id="3" creationId="{DC86C3BF-777F-1FAB-0626-97641CFD0389}"/>
          </ac:spMkLst>
        </pc:spChg>
        <pc:picChg chg="mod">
          <ac:chgData name="Leia Evelyn Cornelia Graner" userId="e133295a-4af5-4fc5-860d-8a604be8b8f8" providerId="ADAL" clId="{C84C7635-D8AB-49D0-A2D5-EE082F08A3B8}" dt="2023-11-23T12:49:11.436" v="66" actId="1037"/>
          <ac:picMkLst>
            <pc:docMk/>
            <pc:sldMk cId="296291260" sldId="258"/>
            <ac:picMk id="4" creationId="{82270FB4-093E-2CC2-5FD5-998507EAB19D}"/>
          </ac:picMkLst>
        </pc:picChg>
      </pc:sldChg>
      <pc:sldChg chg="addSp delSp modSp mod">
        <pc:chgData name="Leia Evelyn Cornelia Graner" userId="e133295a-4af5-4fc5-860d-8a604be8b8f8" providerId="ADAL" clId="{C84C7635-D8AB-49D0-A2D5-EE082F08A3B8}" dt="2023-11-21T13:16:54.849" v="52" actId="13926"/>
        <pc:sldMkLst>
          <pc:docMk/>
          <pc:sldMk cId="2189870577" sldId="259"/>
        </pc:sldMkLst>
        <pc:spChg chg="mod">
          <ac:chgData name="Leia Evelyn Cornelia Graner" userId="e133295a-4af5-4fc5-860d-8a604be8b8f8" providerId="ADAL" clId="{C84C7635-D8AB-49D0-A2D5-EE082F08A3B8}" dt="2023-11-21T13:16:54.849" v="52" actId="13926"/>
          <ac:spMkLst>
            <pc:docMk/>
            <pc:sldMk cId="2189870577" sldId="259"/>
            <ac:spMk id="3" creationId="{EEDB960C-F1E8-2DBE-71A9-BB0ED42C9A3E}"/>
          </ac:spMkLst>
        </pc:spChg>
        <pc:picChg chg="add mod">
          <ac:chgData name="Leia Evelyn Cornelia Graner" userId="e133295a-4af5-4fc5-860d-8a604be8b8f8" providerId="ADAL" clId="{C84C7635-D8AB-49D0-A2D5-EE082F08A3B8}" dt="2023-11-21T13:10:39.976" v="2" actId="1076"/>
          <ac:picMkLst>
            <pc:docMk/>
            <pc:sldMk cId="2189870577" sldId="259"/>
            <ac:picMk id="2" creationId="{262886E7-4E42-C667-69B5-50E013A1F605}"/>
          </ac:picMkLst>
        </pc:picChg>
        <pc:picChg chg="del">
          <ac:chgData name="Leia Evelyn Cornelia Graner" userId="e133295a-4af5-4fc5-860d-8a604be8b8f8" providerId="ADAL" clId="{C84C7635-D8AB-49D0-A2D5-EE082F08A3B8}" dt="2023-11-21T13:10:27.550" v="0" actId="478"/>
          <ac:picMkLst>
            <pc:docMk/>
            <pc:sldMk cId="2189870577" sldId="259"/>
            <ac:picMk id="6" creationId="{ED3861A8-D6C1-B824-CF82-19452263B6C1}"/>
          </ac:picMkLst>
        </pc:picChg>
        <pc:inkChg chg="del">
          <ac:chgData name="Leia Evelyn Cornelia Graner" userId="e133295a-4af5-4fc5-860d-8a604be8b8f8" providerId="ADAL" clId="{C84C7635-D8AB-49D0-A2D5-EE082F08A3B8}" dt="2023-11-21T13:10:44.342" v="5" actId="478"/>
          <ac:inkMkLst>
            <pc:docMk/>
            <pc:sldMk cId="2189870577" sldId="259"/>
            <ac:inkMk id="13" creationId="{3656979B-FED8-1835-4607-59AC25A1134C}"/>
          </ac:inkMkLst>
        </pc:inkChg>
        <pc:inkChg chg="del mod">
          <ac:chgData name="Leia Evelyn Cornelia Graner" userId="e133295a-4af5-4fc5-860d-8a604be8b8f8" providerId="ADAL" clId="{C84C7635-D8AB-49D0-A2D5-EE082F08A3B8}" dt="2023-11-21T13:10:42.836" v="4" actId="478"/>
          <ac:inkMkLst>
            <pc:docMk/>
            <pc:sldMk cId="2189870577" sldId="259"/>
            <ac:inkMk id="15" creationId="{DCA33AE1-2B5A-11FE-B5F4-86AB9AA288AE}"/>
          </ac:inkMkLst>
        </pc:inkChg>
      </pc:sldChg>
      <pc:sldChg chg="addSp delSp modSp mod">
        <pc:chgData name="Leia Evelyn Cornelia Graner" userId="e133295a-4af5-4fc5-860d-8a604be8b8f8" providerId="ADAL" clId="{C84C7635-D8AB-49D0-A2D5-EE082F08A3B8}" dt="2023-11-23T13:15:31.058" v="178" actId="208"/>
        <pc:sldMkLst>
          <pc:docMk/>
          <pc:sldMk cId="528788651" sldId="260"/>
        </pc:sldMkLst>
        <pc:spChg chg="mod">
          <ac:chgData name="Leia Evelyn Cornelia Graner" userId="e133295a-4af5-4fc5-860d-8a604be8b8f8" providerId="ADAL" clId="{C84C7635-D8AB-49D0-A2D5-EE082F08A3B8}" dt="2023-11-21T13:17:50.207" v="57" actId="115"/>
          <ac:spMkLst>
            <pc:docMk/>
            <pc:sldMk cId="528788651" sldId="260"/>
            <ac:spMk id="3" creationId="{3C3A0DA9-63A0-446C-02C8-B3F7726F05A5}"/>
          </ac:spMkLst>
        </pc:spChg>
        <pc:picChg chg="add mod modCrop">
          <ac:chgData name="Leia Evelyn Cornelia Graner" userId="e133295a-4af5-4fc5-860d-8a604be8b8f8" providerId="ADAL" clId="{C84C7635-D8AB-49D0-A2D5-EE082F08A3B8}" dt="2023-11-21T13:12:49.813" v="14" actId="1076"/>
          <ac:picMkLst>
            <pc:docMk/>
            <pc:sldMk cId="528788651" sldId="260"/>
            <ac:picMk id="4" creationId="{04A74491-2AC8-4581-02A1-774F464E1418}"/>
          </ac:picMkLst>
        </pc:picChg>
        <pc:picChg chg="del">
          <ac:chgData name="Leia Evelyn Cornelia Graner" userId="e133295a-4af5-4fc5-860d-8a604be8b8f8" providerId="ADAL" clId="{C84C7635-D8AB-49D0-A2D5-EE082F08A3B8}" dt="2023-11-21T13:10:47.751" v="6" actId="478"/>
          <ac:picMkLst>
            <pc:docMk/>
            <pc:sldMk cId="528788651" sldId="260"/>
            <ac:picMk id="5" creationId="{8435E348-E7A4-43D4-F5C8-AA7B83F5FC92}"/>
          </ac:picMkLst>
        </pc:picChg>
        <pc:inkChg chg="del">
          <ac:chgData name="Leia Evelyn Cornelia Graner" userId="e133295a-4af5-4fc5-860d-8a604be8b8f8" providerId="ADAL" clId="{C84C7635-D8AB-49D0-A2D5-EE082F08A3B8}" dt="2023-11-21T13:17:17.642" v="53" actId="478"/>
          <ac:inkMkLst>
            <pc:docMk/>
            <pc:sldMk cId="528788651" sldId="260"/>
            <ac:inkMk id="7" creationId="{88FF77C0-3821-02A6-EE55-9218097F5E60}"/>
          </ac:inkMkLst>
        </pc:inkChg>
        <pc:cxnChg chg="add mod">
          <ac:chgData name="Leia Evelyn Cornelia Graner" userId="e133295a-4af5-4fc5-860d-8a604be8b8f8" providerId="ADAL" clId="{C84C7635-D8AB-49D0-A2D5-EE082F08A3B8}" dt="2023-11-23T13:15:31.058" v="178" actId="208"/>
          <ac:cxnSpMkLst>
            <pc:docMk/>
            <pc:sldMk cId="528788651" sldId="260"/>
            <ac:cxnSpMk id="5" creationId="{CDD9C44A-7C4E-59AB-1BBA-4474207F6ACC}"/>
          </ac:cxnSpMkLst>
        </pc:cxnChg>
        <pc:cxnChg chg="add mod">
          <ac:chgData name="Leia Evelyn Cornelia Graner" userId="e133295a-4af5-4fc5-860d-8a604be8b8f8" providerId="ADAL" clId="{C84C7635-D8AB-49D0-A2D5-EE082F08A3B8}" dt="2023-11-23T13:15:19.256" v="176" actId="208"/>
          <ac:cxnSpMkLst>
            <pc:docMk/>
            <pc:sldMk cId="528788651" sldId="260"/>
            <ac:cxnSpMk id="7" creationId="{FD48DDA0-660D-9F78-CD45-F28373ACB551}"/>
          </ac:cxnSpMkLst>
        </pc:cxnChg>
        <pc:cxnChg chg="add mod">
          <ac:chgData name="Leia Evelyn Cornelia Graner" userId="e133295a-4af5-4fc5-860d-8a604be8b8f8" providerId="ADAL" clId="{C84C7635-D8AB-49D0-A2D5-EE082F08A3B8}" dt="2023-11-23T13:15:22.783" v="177" actId="208"/>
          <ac:cxnSpMkLst>
            <pc:docMk/>
            <pc:sldMk cId="528788651" sldId="260"/>
            <ac:cxnSpMk id="8" creationId="{D765BAE5-4B60-ABF7-215F-B5E3B002CD21}"/>
          </ac:cxnSpMkLst>
        </pc:cxnChg>
      </pc:sldChg>
      <pc:sldChg chg="addSp delSp modSp mod">
        <pc:chgData name="Leia Evelyn Cornelia Graner" userId="e133295a-4af5-4fc5-860d-8a604be8b8f8" providerId="ADAL" clId="{C84C7635-D8AB-49D0-A2D5-EE082F08A3B8}" dt="2023-11-21T13:13:22.898" v="24" actId="1036"/>
        <pc:sldMkLst>
          <pc:docMk/>
          <pc:sldMk cId="2461107836" sldId="261"/>
        </pc:sldMkLst>
        <pc:spChg chg="add del mod">
          <ac:chgData name="Leia Evelyn Cornelia Graner" userId="e133295a-4af5-4fc5-860d-8a604be8b8f8" providerId="ADAL" clId="{C84C7635-D8AB-49D0-A2D5-EE082F08A3B8}" dt="2023-11-21T13:12:56.941" v="15" actId="478"/>
          <ac:spMkLst>
            <pc:docMk/>
            <pc:sldMk cId="2461107836" sldId="261"/>
            <ac:spMk id="4" creationId="{1EEF9229-2838-8559-32CF-07AEDAD45E85}"/>
          </ac:spMkLst>
        </pc:spChg>
        <pc:picChg chg="del">
          <ac:chgData name="Leia Evelyn Cornelia Graner" userId="e133295a-4af5-4fc5-860d-8a604be8b8f8" providerId="ADAL" clId="{C84C7635-D8AB-49D0-A2D5-EE082F08A3B8}" dt="2023-11-21T13:11:28.323" v="7" actId="478"/>
          <ac:picMkLst>
            <pc:docMk/>
            <pc:sldMk cId="2461107836" sldId="261"/>
            <ac:picMk id="5" creationId="{6BDF74DC-E227-F397-901A-16FB05A603E9}"/>
          </ac:picMkLst>
        </pc:picChg>
        <pc:picChg chg="add mod">
          <ac:chgData name="Leia Evelyn Cornelia Graner" userId="e133295a-4af5-4fc5-860d-8a604be8b8f8" providerId="ADAL" clId="{C84C7635-D8AB-49D0-A2D5-EE082F08A3B8}" dt="2023-11-21T13:13:22.898" v="24" actId="1036"/>
          <ac:picMkLst>
            <pc:docMk/>
            <pc:sldMk cId="2461107836" sldId="261"/>
            <ac:picMk id="6" creationId="{1A56D171-F1C1-853B-6D05-E3673625AE42}"/>
          </ac:picMkLst>
        </pc:picChg>
      </pc:sldChg>
      <pc:sldChg chg="addSp delSp modSp mod">
        <pc:chgData name="Leia Evelyn Cornelia Graner" userId="e133295a-4af5-4fc5-860d-8a604be8b8f8" providerId="ADAL" clId="{C84C7635-D8AB-49D0-A2D5-EE082F08A3B8}" dt="2023-11-23T13:13:57.088" v="166" actId="208"/>
        <pc:sldMkLst>
          <pc:docMk/>
          <pc:sldMk cId="2149301659" sldId="262"/>
        </pc:sldMkLst>
        <pc:spChg chg="mod">
          <ac:chgData name="Leia Evelyn Cornelia Graner" userId="e133295a-4af5-4fc5-860d-8a604be8b8f8" providerId="ADAL" clId="{C84C7635-D8AB-49D0-A2D5-EE082F08A3B8}" dt="2023-11-23T13:10:49.237" v="134" actId="20577"/>
          <ac:spMkLst>
            <pc:docMk/>
            <pc:sldMk cId="2149301659" sldId="262"/>
            <ac:spMk id="3" creationId="{B1FDBCEB-476E-D0C1-55CC-44E5D9BC095E}"/>
          </ac:spMkLst>
        </pc:spChg>
        <pc:spChg chg="add mod">
          <ac:chgData name="Leia Evelyn Cornelia Graner" userId="e133295a-4af5-4fc5-860d-8a604be8b8f8" providerId="ADAL" clId="{C84C7635-D8AB-49D0-A2D5-EE082F08A3B8}" dt="2023-11-23T13:12:31.683" v="152" actId="1076"/>
          <ac:spMkLst>
            <pc:docMk/>
            <pc:sldMk cId="2149301659" sldId="262"/>
            <ac:spMk id="4" creationId="{3F9A27CC-654D-5B30-37AF-71BE91813837}"/>
          </ac:spMkLst>
        </pc:spChg>
        <pc:picChg chg="del mod">
          <ac:chgData name="Leia Evelyn Cornelia Graner" userId="e133295a-4af5-4fc5-860d-8a604be8b8f8" providerId="ADAL" clId="{C84C7635-D8AB-49D0-A2D5-EE082F08A3B8}" dt="2023-11-23T13:02:28.332" v="73" actId="478"/>
          <ac:picMkLst>
            <pc:docMk/>
            <pc:sldMk cId="2149301659" sldId="262"/>
            <ac:picMk id="5" creationId="{4642B68E-A4F7-9A48-A634-37FD4BC86248}"/>
          </ac:picMkLst>
        </pc:picChg>
        <pc:picChg chg="add mod">
          <ac:chgData name="Leia Evelyn Cornelia Graner" userId="e133295a-4af5-4fc5-860d-8a604be8b8f8" providerId="ADAL" clId="{C84C7635-D8AB-49D0-A2D5-EE082F08A3B8}" dt="2023-11-23T13:13:00.888" v="162" actId="1076"/>
          <ac:picMkLst>
            <pc:docMk/>
            <pc:sldMk cId="2149301659" sldId="262"/>
            <ac:picMk id="9" creationId="{93710A2E-B3C2-5167-015D-C32C699CD2F0}"/>
          </ac:picMkLst>
        </pc:picChg>
        <pc:picChg chg="add mod">
          <ac:chgData name="Leia Evelyn Cornelia Graner" userId="e133295a-4af5-4fc5-860d-8a604be8b8f8" providerId="ADAL" clId="{C84C7635-D8AB-49D0-A2D5-EE082F08A3B8}" dt="2023-11-23T13:12:52.229" v="160" actId="170"/>
          <ac:picMkLst>
            <pc:docMk/>
            <pc:sldMk cId="2149301659" sldId="262"/>
            <ac:picMk id="1026" creationId="{25BD9393-F625-FDB5-6777-DD96B097E4B6}"/>
          </ac:picMkLst>
        </pc:picChg>
        <pc:cxnChg chg="add mod">
          <ac:chgData name="Leia Evelyn Cornelia Graner" userId="e133295a-4af5-4fc5-860d-8a604be8b8f8" providerId="ADAL" clId="{C84C7635-D8AB-49D0-A2D5-EE082F08A3B8}" dt="2023-11-23T13:10:34.859" v="131" actId="1582"/>
          <ac:cxnSpMkLst>
            <pc:docMk/>
            <pc:sldMk cId="2149301659" sldId="262"/>
            <ac:cxnSpMk id="7" creationId="{BC324388-B130-7E39-5751-622979DAADB1}"/>
          </ac:cxnSpMkLst>
        </pc:cxnChg>
        <pc:cxnChg chg="add mod">
          <ac:chgData name="Leia Evelyn Cornelia Graner" userId="e133295a-4af5-4fc5-860d-8a604be8b8f8" providerId="ADAL" clId="{C84C7635-D8AB-49D0-A2D5-EE082F08A3B8}" dt="2023-11-23T13:13:47.378" v="165" actId="208"/>
          <ac:cxnSpMkLst>
            <pc:docMk/>
            <pc:sldMk cId="2149301659" sldId="262"/>
            <ac:cxnSpMk id="10" creationId="{3184A6E4-3309-E47B-6F8B-8E682D1A798A}"/>
          </ac:cxnSpMkLst>
        </pc:cxnChg>
        <pc:cxnChg chg="add mod">
          <ac:chgData name="Leia Evelyn Cornelia Graner" userId="e133295a-4af5-4fc5-860d-8a604be8b8f8" providerId="ADAL" clId="{C84C7635-D8AB-49D0-A2D5-EE082F08A3B8}" dt="2023-11-23T13:13:57.088" v="166" actId="208"/>
          <ac:cxnSpMkLst>
            <pc:docMk/>
            <pc:sldMk cId="2149301659" sldId="262"/>
            <ac:cxnSpMk id="11" creationId="{BF340004-C164-41E1-DC43-7FD72FC913E6}"/>
          </ac:cxnSpMkLst>
        </pc:cxnChg>
      </pc:sldChg>
      <pc:sldChg chg="modSp mod">
        <pc:chgData name="Leia Evelyn Cornelia Graner" userId="e133295a-4af5-4fc5-860d-8a604be8b8f8" providerId="ADAL" clId="{C84C7635-D8AB-49D0-A2D5-EE082F08A3B8}" dt="2023-11-23T13:02:37.180" v="76" actId="20577"/>
        <pc:sldMkLst>
          <pc:docMk/>
          <pc:sldMk cId="1738058126" sldId="263"/>
        </pc:sldMkLst>
        <pc:spChg chg="mod">
          <ac:chgData name="Leia Evelyn Cornelia Graner" userId="e133295a-4af5-4fc5-860d-8a604be8b8f8" providerId="ADAL" clId="{C84C7635-D8AB-49D0-A2D5-EE082F08A3B8}" dt="2023-11-23T13:02:37.180" v="76" actId="20577"/>
          <ac:spMkLst>
            <pc:docMk/>
            <pc:sldMk cId="1738058126" sldId="263"/>
            <ac:spMk id="3" creationId="{C49BF2E7-8BA7-6B0C-D503-5F0FCBF10316}"/>
          </ac:spMkLst>
        </pc:spChg>
      </pc:sldChg>
      <pc:sldChg chg="addSp modSp mod">
        <pc:chgData name="Leia Evelyn Cornelia Graner" userId="e133295a-4af5-4fc5-860d-8a604be8b8f8" providerId="ADAL" clId="{C84C7635-D8AB-49D0-A2D5-EE082F08A3B8}" dt="2023-11-21T13:16:32.856" v="50" actId="1076"/>
        <pc:sldMkLst>
          <pc:docMk/>
          <pc:sldMk cId="2333421153" sldId="264"/>
        </pc:sldMkLst>
        <pc:picChg chg="add mod">
          <ac:chgData name="Leia Evelyn Cornelia Graner" userId="e133295a-4af5-4fc5-860d-8a604be8b8f8" providerId="ADAL" clId="{C84C7635-D8AB-49D0-A2D5-EE082F08A3B8}" dt="2023-11-21T13:16:32.856" v="50" actId="1076"/>
          <ac:picMkLst>
            <pc:docMk/>
            <pc:sldMk cId="2333421153" sldId="264"/>
            <ac:picMk id="4" creationId="{BBEC4EA2-60A9-2DB6-2970-671DC668ABE4}"/>
          </ac:picMkLst>
        </pc:picChg>
      </pc:sldChg>
      <pc:sldChg chg="addSp delSp modSp mod modAnim">
        <pc:chgData name="Leia Evelyn Cornelia Graner" userId="e133295a-4af5-4fc5-860d-8a604be8b8f8" providerId="ADAL" clId="{C84C7635-D8AB-49D0-A2D5-EE082F08A3B8}" dt="2023-11-23T13:19:55.574" v="179" actId="1038"/>
        <pc:sldMkLst>
          <pc:docMk/>
          <pc:sldMk cId="176055156" sldId="265"/>
        </pc:sldMkLst>
        <pc:spChg chg="add del mod">
          <ac:chgData name="Leia Evelyn Cornelia Graner" userId="e133295a-4af5-4fc5-860d-8a604be8b8f8" providerId="ADAL" clId="{C84C7635-D8AB-49D0-A2D5-EE082F08A3B8}" dt="2023-11-21T13:14:08.187" v="26"/>
          <ac:spMkLst>
            <pc:docMk/>
            <pc:sldMk cId="176055156" sldId="265"/>
            <ac:spMk id="3" creationId="{445B1710-DAED-6664-9ADF-EBC0D0A19922}"/>
          </ac:spMkLst>
        </pc:spChg>
        <pc:picChg chg="add mod">
          <ac:chgData name="Leia Evelyn Cornelia Graner" userId="e133295a-4af5-4fc5-860d-8a604be8b8f8" providerId="ADAL" clId="{C84C7635-D8AB-49D0-A2D5-EE082F08A3B8}" dt="2023-11-23T13:03:17.260" v="81" actId="1076"/>
          <ac:picMkLst>
            <pc:docMk/>
            <pc:sldMk cId="176055156" sldId="265"/>
            <ac:picMk id="2" creationId="{2EE4FAE6-EF85-E10C-EBDC-AB2191EF6F31}"/>
          </ac:picMkLst>
        </pc:picChg>
        <pc:picChg chg="add mod">
          <ac:chgData name="Leia Evelyn Cornelia Graner" userId="e133295a-4af5-4fc5-860d-8a604be8b8f8" providerId="ADAL" clId="{C84C7635-D8AB-49D0-A2D5-EE082F08A3B8}" dt="2023-11-23T13:19:55.574" v="179" actId="1038"/>
          <ac:picMkLst>
            <pc:docMk/>
            <pc:sldMk cId="176055156" sldId="265"/>
            <ac:picMk id="3" creationId="{523BB205-E685-446C-FB57-22F2BC653BBD}"/>
          </ac:picMkLst>
        </pc:picChg>
        <pc:picChg chg="add mod modCrop">
          <ac:chgData name="Leia Evelyn Cornelia Graner" userId="e133295a-4af5-4fc5-860d-8a604be8b8f8" providerId="ADAL" clId="{C84C7635-D8AB-49D0-A2D5-EE082F08A3B8}" dt="2023-11-21T13:15:49.586" v="44" actId="14100"/>
          <ac:picMkLst>
            <pc:docMk/>
            <pc:sldMk cId="176055156" sldId="265"/>
            <ac:picMk id="4" creationId="{27014C00-FC56-0896-E078-E30282D80ACB}"/>
          </ac:picMkLst>
        </pc:picChg>
        <pc:picChg chg="del">
          <ac:chgData name="Leia Evelyn Cornelia Graner" userId="e133295a-4af5-4fc5-860d-8a604be8b8f8" providerId="ADAL" clId="{C84C7635-D8AB-49D0-A2D5-EE082F08A3B8}" dt="2023-11-21T13:14:06.105" v="25" actId="478"/>
          <ac:picMkLst>
            <pc:docMk/>
            <pc:sldMk cId="176055156" sldId="265"/>
            <ac:picMk id="5" creationId="{DBE1C0DF-32FF-2221-5F53-7A4C54558530}"/>
          </ac:picMkLst>
        </pc:picChg>
        <pc:picChg chg="add mod modCrop">
          <ac:chgData name="Leia Evelyn Cornelia Graner" userId="e133295a-4af5-4fc5-860d-8a604be8b8f8" providerId="ADAL" clId="{C84C7635-D8AB-49D0-A2D5-EE082F08A3B8}" dt="2023-11-21T13:15:28.634" v="40" actId="1076"/>
          <ac:picMkLst>
            <pc:docMk/>
            <pc:sldMk cId="176055156" sldId="265"/>
            <ac:picMk id="6" creationId="{830C6D12-E98C-EB71-A692-D5EAE5736109}"/>
          </ac:picMkLst>
        </pc:picChg>
      </pc:sldChg>
      <pc:sldChg chg="modSp mod">
        <pc:chgData name="Leia Evelyn Cornelia Graner" userId="e133295a-4af5-4fc5-860d-8a604be8b8f8" providerId="ADAL" clId="{C84C7635-D8AB-49D0-A2D5-EE082F08A3B8}" dt="2023-11-23T13:03:32.490" v="117" actId="20577"/>
        <pc:sldMkLst>
          <pc:docMk/>
          <pc:sldMk cId="3392485576" sldId="266"/>
        </pc:sldMkLst>
        <pc:spChg chg="mod">
          <ac:chgData name="Leia Evelyn Cornelia Graner" userId="e133295a-4af5-4fc5-860d-8a604be8b8f8" providerId="ADAL" clId="{C84C7635-D8AB-49D0-A2D5-EE082F08A3B8}" dt="2023-11-23T13:03:32.490" v="117" actId="20577"/>
          <ac:spMkLst>
            <pc:docMk/>
            <pc:sldMk cId="3392485576" sldId="266"/>
            <ac:spMk id="3" creationId="{98A378F4-CBA9-2C70-0D56-5396B49CB103}"/>
          </ac:spMkLst>
        </pc:spChg>
      </pc:sldChg>
    </pc:docChg>
  </pc:docChgLst>
  <pc:docChgLst>
    <pc:chgData clId="Web-{59B67E67-1EA6-4353-A0DA-1668A5994F35}"/>
    <pc:docChg chg="modSld">
      <pc:chgData name="" userId="" providerId="" clId="Web-{59B67E67-1EA6-4353-A0DA-1668A5994F35}" dt="2023-11-26T18:17:51.406" v="11" actId="20577"/>
      <pc:docMkLst>
        <pc:docMk/>
      </pc:docMkLst>
      <pc:sldChg chg="modSp">
        <pc:chgData name="" userId="" providerId="" clId="Web-{59B67E67-1EA6-4353-A0DA-1668A5994F35}" dt="2023-11-26T18:17:51.406" v="11" actId="20577"/>
        <pc:sldMkLst>
          <pc:docMk/>
          <pc:sldMk cId="3392485576" sldId="266"/>
        </pc:sldMkLst>
        <pc:spChg chg="mod">
          <ac:chgData name="" userId="" providerId="" clId="Web-{59B67E67-1EA6-4353-A0DA-1668A5994F35}" dt="2023-11-26T18:17:51.406" v="11" actId="20577"/>
          <ac:spMkLst>
            <pc:docMk/>
            <pc:sldMk cId="3392485576" sldId="266"/>
            <ac:spMk id="3" creationId="{98A378F4-CBA9-2C70-0D56-5396B49CB103}"/>
          </ac:spMkLst>
        </pc:spChg>
      </pc:sldChg>
    </pc:docChg>
  </pc:docChgLst>
  <pc:docChgLst>
    <pc:chgData name="Lavinia Witte" userId="S::lavinia.witte@stud.uni-bamberg.de::8ee2f784-9f19-4fea-96e8-fdd18e4e50a7" providerId="AD" clId="Web-{59B67E67-1EA6-4353-A0DA-1668A5994F35}"/>
    <pc:docChg chg="modSld">
      <pc:chgData name="Lavinia Witte" userId="S::lavinia.witte@stud.uni-bamberg.de::8ee2f784-9f19-4fea-96e8-fdd18e4e50a7" providerId="AD" clId="Web-{59B67E67-1EA6-4353-A0DA-1668A5994F35}" dt="2023-11-26T18:33:59.140" v="10" actId="20577"/>
      <pc:docMkLst>
        <pc:docMk/>
      </pc:docMkLst>
      <pc:sldChg chg="modSp">
        <pc:chgData name="Lavinia Witte" userId="S::lavinia.witte@stud.uni-bamberg.de::8ee2f784-9f19-4fea-96e8-fdd18e4e50a7" providerId="AD" clId="Web-{59B67E67-1EA6-4353-A0DA-1668A5994F35}" dt="2023-11-26T18:33:59.140" v="10" actId="20577"/>
        <pc:sldMkLst>
          <pc:docMk/>
          <pc:sldMk cId="3392485576" sldId="266"/>
        </pc:sldMkLst>
        <pc:spChg chg="mod">
          <ac:chgData name="Lavinia Witte" userId="S::lavinia.witte@stud.uni-bamberg.de::8ee2f784-9f19-4fea-96e8-fdd18e4e50a7" providerId="AD" clId="Web-{59B67E67-1EA6-4353-A0DA-1668A5994F35}" dt="2023-11-26T18:33:59.140" v="10" actId="20577"/>
          <ac:spMkLst>
            <pc:docMk/>
            <pc:sldMk cId="3392485576" sldId="266"/>
            <ac:spMk id="3" creationId="{98A378F4-CBA9-2C70-0D56-5396B49CB1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7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e.vecteezy.com/vektorkunst/5986386-herbstwind-luftstrom-mit-blattern" TargetMode="External"/><Relationship Id="rId3" Type="http://schemas.openxmlformats.org/officeDocument/2006/relationships/hyperlink" Target="https://de.cleanpng.com/png-qmwp1r/" TargetMode="External"/><Relationship Id="rId7" Type="http://schemas.openxmlformats.org/officeDocument/2006/relationships/hyperlink" Target="https://www.istockphoto.com/de/search/2/image-film?mediatype=illustration&amp;phrase=lupe" TargetMode="External"/><Relationship Id="rId2" Type="http://schemas.openxmlformats.org/officeDocument/2006/relationships/hyperlink" Target="https://www.istockphoto.com/de/vektor/entz%C3%BCckende-igel-im-modernen-flachen-stil-vektor-gm930758362-2551545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tockphoto.com/de/grafiken/apfel" TargetMode="External"/><Relationship Id="rId5" Type="http://schemas.openxmlformats.org/officeDocument/2006/relationships/hyperlink" Target="https://en.ac-illust.com/clip-art/1130256/snail-illustration" TargetMode="External"/><Relationship Id="rId10" Type="http://schemas.openxmlformats.org/officeDocument/2006/relationships/hyperlink" Target="https://www.shutterstock.com/de/search/deutschland-karte-umriss" TargetMode="External"/><Relationship Id="rId4" Type="http://schemas.openxmlformats.org/officeDocument/2006/relationships/hyperlink" Target="https://www.google.com/url?sa=i&amp;url=https%3A%2F%2Fde.freepik.com%2Fvektoren-premium%2Fzzz-schlafsymbol_20976772.htm&amp;psig=AOvVaw28vUDJOcfpkEfoGqzF-5mL&amp;ust=1700915799714000&amp;source=images&amp;cd=vfe&amp;opi=89978449&amp;ved=0CBQQ3YkBahcKEwjQ_Mmi09yCAxUAAAAAHQAAAAAQCQ" TargetMode="External"/><Relationship Id="rId9" Type="http://schemas.openxmlformats.org/officeDocument/2006/relationships/hyperlink" Target="https://www.istockphoto.com/de/vektor/ahornblatt-isoliert-auf-wei%C3%9Fem-hintergrund-gm1159350736-31697066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8814A5-8A78-67BE-B719-534620DE2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8B2AAC-D425-28DD-37AE-945E8158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3" y="5530735"/>
            <a:ext cx="3758145" cy="609600"/>
          </a:xfrm>
        </p:spPr>
        <p:txBody>
          <a:bodyPr>
            <a:normAutofit/>
          </a:bodyPr>
          <a:lstStyle/>
          <a:p>
            <a:pPr algn="ctr"/>
            <a:endParaRPr lang="de-DE"/>
          </a:p>
        </p:txBody>
      </p:sp>
      <p:pic>
        <p:nvPicPr>
          <p:cNvPr id="7" name="Grafik 6" descr="Ein Bild, das weiß, Design enthält.&#10;&#10;Automatisch generierte Beschreibung">
            <a:extLst>
              <a:ext uri="{FF2B5EF4-FFF2-40B4-BE49-F238E27FC236}">
                <a16:creationId xmlns:a16="http://schemas.microsoft.com/office/drawing/2014/main" id="{E32EE7EA-6D56-1F50-4618-88A3AE84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917747"/>
            <a:ext cx="5470971" cy="496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AA75E19-9B63-B20F-E681-CA8006B01674}"/>
              </a:ext>
            </a:extLst>
          </p:cNvPr>
          <p:cNvSpPr txBox="1"/>
          <p:nvPr/>
        </p:nvSpPr>
        <p:spPr>
          <a:xfrm>
            <a:off x="2521179" y="2571780"/>
            <a:ext cx="7623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+mj-lt"/>
              </a:rPr>
              <a:t>Liedanalyse „Hey, unser Herbst“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298A39-8292-2026-2C9A-8ABB9D70D94F}"/>
              </a:ext>
            </a:extLst>
          </p:cNvPr>
          <p:cNvSpPr txBox="1"/>
          <p:nvPr/>
        </p:nvSpPr>
        <p:spPr>
          <a:xfrm>
            <a:off x="4639100" y="3693806"/>
            <a:ext cx="291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dirty="0"/>
              <a:t>von Egon </a:t>
            </a:r>
            <a:r>
              <a:rPr lang="de-DE" sz="4000" dirty="0" err="1"/>
              <a:t>Ziesmann</a:t>
            </a:r>
            <a:endParaRPr lang="de-DE" sz="3200" dirty="0"/>
          </a:p>
        </p:txBody>
      </p:sp>
      <p:pic>
        <p:nvPicPr>
          <p:cNvPr id="5" name="Grafik 4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ABE23EE4-E42C-F6FF-6398-DC389101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549" y="4950452"/>
            <a:ext cx="6021724" cy="1891198"/>
          </a:xfrm>
          <a:prstGeom prst="rect">
            <a:avLst/>
          </a:prstGeom>
        </p:spPr>
      </p:pic>
      <p:pic>
        <p:nvPicPr>
          <p:cNvPr id="6" name="Grafik 5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945D82E0-CAA8-5A19-30C7-02B10A51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99652"/>
            <a:ext cx="6259002" cy="1965718"/>
          </a:xfrm>
          <a:prstGeom prst="rect">
            <a:avLst/>
          </a:prstGeom>
        </p:spPr>
      </p:pic>
      <p:pic>
        <p:nvPicPr>
          <p:cNvPr id="10" name="Grafik 9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884F53BD-BCD9-D485-ED56-5D1D1A1DA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349" y="-1330"/>
            <a:ext cx="6021724" cy="1891198"/>
          </a:xfrm>
          <a:prstGeom prst="rect">
            <a:avLst/>
          </a:prstGeom>
        </p:spPr>
      </p:pic>
      <p:pic>
        <p:nvPicPr>
          <p:cNvPr id="12" name="Grafik 11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51AEF718-BCA6-086F-88BF-87002047D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-14030"/>
            <a:ext cx="6259002" cy="1965718"/>
          </a:xfrm>
          <a:prstGeom prst="rect">
            <a:avLst/>
          </a:prstGeom>
        </p:spPr>
      </p:pic>
      <p:pic>
        <p:nvPicPr>
          <p:cNvPr id="4" name="Hey_-unser-Herbst">
            <a:hlinkClick r:id="" action="ppaction://media"/>
            <a:extLst>
              <a:ext uri="{FF2B5EF4-FFF2-40B4-BE49-F238E27FC236}">
                <a16:creationId xmlns:a16="http://schemas.microsoft.com/office/drawing/2014/main" id="{6ADBB42A-FB35-8B6C-7BB4-AA7626CAB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3680" y="38238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378F4-CBA9-2C70-0D56-5396B49C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685800"/>
            <a:ext cx="10333074" cy="52312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de-DE" dirty="0">
                <a:latin typeface="+mj-lt"/>
              </a:rPr>
              <a:t>Quellen:</a:t>
            </a:r>
          </a:p>
          <a:p>
            <a:r>
              <a:rPr lang="de-DE" b="0" dirty="0" err="1">
                <a:ea typeface="+mn-lt"/>
                <a:cs typeface="+mn-lt"/>
              </a:rPr>
              <a:t>Ziesmann</a:t>
            </a:r>
            <a:r>
              <a:rPr lang="de-DE" b="0" dirty="0">
                <a:ea typeface="+mn-lt"/>
                <a:cs typeface="+mn-lt"/>
              </a:rPr>
              <a:t>, E. (2013). </a:t>
            </a:r>
            <a:r>
              <a:rPr lang="de-DE" b="0" i="1" dirty="0">
                <a:ea typeface="+mn-lt"/>
                <a:cs typeface="+mn-lt"/>
              </a:rPr>
              <a:t>Pamina: Musikpraxis in der Grundschule</a:t>
            </a:r>
            <a:r>
              <a:rPr lang="de-DE" b="0" dirty="0">
                <a:ea typeface="+mn-lt"/>
                <a:cs typeface="+mn-lt"/>
              </a:rPr>
              <a:t> Essingen: </a:t>
            </a:r>
            <a:r>
              <a:rPr lang="de-DE" b="0" dirty="0" err="1">
                <a:ea typeface="+mn-lt"/>
                <a:cs typeface="+mn-lt"/>
              </a:rPr>
              <a:t>Heibling</a:t>
            </a:r>
            <a:r>
              <a:rPr lang="de-DE" b="0" dirty="0">
                <a:ea typeface="+mn-lt"/>
                <a:cs typeface="+mn-lt"/>
              </a:rPr>
              <a:t> Verlag GmbH.</a:t>
            </a:r>
            <a:endParaRPr lang="de-DE">
              <a:ea typeface="+mn-lt"/>
              <a:cs typeface="+mn-lt"/>
            </a:endParaRPr>
          </a:p>
          <a:p>
            <a:endParaRPr lang="de-DE" sz="1000" dirty="0">
              <a:latin typeface="+mj-lt"/>
            </a:endParaRPr>
          </a:p>
          <a:p>
            <a:r>
              <a:rPr lang="de-DE" dirty="0"/>
              <a:t>- </a:t>
            </a:r>
            <a:r>
              <a:rPr lang="de-DE" b="0" dirty="0">
                <a:ea typeface="+mn-lt"/>
                <a:cs typeface="+mn-lt"/>
              </a:rPr>
              <a:t>Bildquellen:</a:t>
            </a:r>
          </a:p>
          <a:p>
            <a:r>
              <a:rPr lang="de-DE" b="0" dirty="0">
                <a:ea typeface="+mn-lt"/>
                <a:cs typeface="+mn-lt"/>
                <a:hlinkClick r:id="rId2"/>
              </a:rPr>
              <a:t>https://www.istockphoto.com/de/vektor/entz%C3%BCckende-igel-im-modernen-flachen-stil-vektor-gm930758362-255154598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3"/>
              </a:rPr>
              <a:t>https://de.cleanpng.com/png-qmwp1r/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4"/>
              </a:rPr>
              <a:t>https://www.google.com/url?sa=i&amp;url=https%3A%2F%2Fde.freepik.com%2Fvektoren-premium%2Fzzz-schlafsymbol_20976772.htm&amp;psig=AOvVaw28vUDJOcfpkEfoGqzF-5mL&amp;ust=1700915799714000&amp;source=images&amp;cd=vfe&amp;opi=89978449&amp;ved=0CBQQ3YkBahcKEwjQ_Mmi09yCAxUAAAAAHQAAAAAQCQ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5"/>
              </a:rPr>
              <a:t>https://en.ac-illust.com/clip-art/1130256/snail-illustration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6"/>
              </a:rPr>
              <a:t>https://www.istockphoto.com/de/grafiken/apfel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7"/>
              </a:rPr>
              <a:t>https://www.istockphoto.com/de/search/2/image-film?mediatype=illustration&amp;phrase=lupe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8"/>
              </a:rPr>
              <a:t>https://de.vecteezy.com/vektorkunst/5986386-herbstwind-luftstrom-mit-blattern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9"/>
              </a:rPr>
              <a:t>https://www.istockphoto.com/de/vektor/ahornblatt-isoliert-auf-wei%C3%9Fem-hintergrund-gm1159350736-316970668</a:t>
            </a:r>
            <a:endParaRPr lang="de-DE"/>
          </a:p>
          <a:p>
            <a:r>
              <a:rPr lang="de-DE" b="0" dirty="0">
                <a:ea typeface="+mn-lt"/>
                <a:cs typeface="+mn-lt"/>
                <a:hlinkClick r:id="rId10"/>
              </a:rPr>
              <a:t>https://www.shutterstock.com/de/search/deutschland-karte-umriss</a:t>
            </a:r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48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32798-2F72-9F5D-334D-58ADC798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9288"/>
            <a:ext cx="10333075" cy="934719"/>
          </a:xfrm>
        </p:spPr>
        <p:txBody>
          <a:bodyPr/>
          <a:lstStyle/>
          <a:p>
            <a:r>
              <a:rPr lang="de-DE" dirty="0"/>
              <a:t>Liedanalyse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6C3BF-777F-1FAB-0626-97641CFD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17600"/>
            <a:ext cx="10769599" cy="5029200"/>
          </a:xfrm>
        </p:spPr>
        <p:txBody>
          <a:bodyPr>
            <a:normAutofit fontScale="92500" lnSpcReduction="10000"/>
          </a:bodyPr>
          <a:lstStyle/>
          <a:p>
            <a:r>
              <a:rPr lang="de-DE" sz="3900" dirty="0">
                <a:latin typeface="+mj-lt"/>
              </a:rPr>
              <a:t>Thematische Ausrichtung: inhaltlich-außermusikalischer Aspekt</a:t>
            </a:r>
          </a:p>
          <a:p>
            <a:r>
              <a:rPr lang="de-DE" sz="2800" b="0" dirty="0"/>
              <a:t>- </a:t>
            </a:r>
            <a:r>
              <a:rPr lang="de-DE" sz="2800" dirty="0"/>
              <a:t>Erfahrungs- und Erlebniswelt der Kinder</a:t>
            </a:r>
            <a:r>
              <a:rPr lang="de-DE" sz="2800" b="0" dirty="0"/>
              <a:t>: Einbezug typischer Kindererfahrungen im Herbst</a:t>
            </a:r>
          </a:p>
          <a:p>
            <a:r>
              <a:rPr lang="de-DE" sz="2800" b="0" dirty="0"/>
              <a:t>- </a:t>
            </a:r>
            <a:r>
              <a:rPr lang="de-DE" sz="2800" dirty="0"/>
              <a:t>Schülerinteressen</a:t>
            </a:r>
            <a:r>
              <a:rPr lang="de-DE" sz="2800" b="0" dirty="0"/>
              <a:t>: Tiere, Drachen steigen, bunte Blätter</a:t>
            </a:r>
          </a:p>
          <a:p>
            <a:r>
              <a:rPr lang="de-DE" sz="2800" b="0" dirty="0"/>
              <a:t>- </a:t>
            </a:r>
            <a:r>
              <a:rPr lang="de-DE" sz="2800" dirty="0"/>
              <a:t>Altersgemäßheit</a:t>
            </a:r>
            <a:r>
              <a:rPr lang="de-DE" sz="2800" b="0" dirty="0"/>
              <a:t>: kindgemäße Sprache, gut verständlicher Inhalt, Einbezug der Lebenswelt</a:t>
            </a:r>
          </a:p>
          <a:p>
            <a:r>
              <a:rPr lang="de-DE" sz="2800" b="0" dirty="0"/>
              <a:t>- </a:t>
            </a:r>
            <a:r>
              <a:rPr lang="de-DE" sz="2800" dirty="0"/>
              <a:t>Wird eine Geschichte erzählt? </a:t>
            </a:r>
            <a:r>
              <a:rPr lang="de-DE" sz="2800" b="0" dirty="0">
                <a:sym typeface="Wingdings" pitchFamily="2" charset="2"/>
              </a:rPr>
              <a:t>Herbst wird beschrieben</a:t>
            </a:r>
          </a:p>
          <a:p>
            <a:r>
              <a:rPr lang="de-DE" sz="2800" b="0" dirty="0">
                <a:sym typeface="Wingdings" pitchFamily="2" charset="2"/>
              </a:rPr>
              <a:t>- </a:t>
            </a:r>
            <a:r>
              <a:rPr lang="de-DE" sz="2800" dirty="0">
                <a:sym typeface="Wingdings" pitchFamily="2" charset="2"/>
              </a:rPr>
              <a:t>Handelt es sich um Gefühlsbeschreibungen?</a:t>
            </a:r>
            <a:r>
              <a:rPr lang="de-DE" sz="2800" b="0" dirty="0">
                <a:sym typeface="Wingdings" pitchFamily="2" charset="2"/>
              </a:rPr>
              <a:t> Freude, dass der Herbst kommt</a:t>
            </a:r>
          </a:p>
          <a:p>
            <a:r>
              <a:rPr lang="de-DE" sz="2800" b="0" dirty="0">
                <a:sym typeface="Wingdings" pitchFamily="2" charset="2"/>
              </a:rPr>
              <a:t>- </a:t>
            </a:r>
            <a:r>
              <a:rPr lang="de-DE" sz="2800" dirty="0">
                <a:sym typeface="Wingdings" pitchFamily="2" charset="2"/>
              </a:rPr>
              <a:t>Integration von anderen Fächern: </a:t>
            </a:r>
          </a:p>
          <a:p>
            <a:r>
              <a:rPr lang="de-DE" sz="2800" b="0" dirty="0">
                <a:sym typeface="Wingdings" pitchFamily="2" charset="2"/>
              </a:rPr>
              <a:t>	HSU1/2 Lernbereich 3: Natur und Umwelt, 3.1 Tiere, Pflanzen, Lebensräume</a:t>
            </a:r>
          </a:p>
          <a:p>
            <a:r>
              <a:rPr lang="de-DE" sz="2800" b="0" dirty="0">
                <a:sym typeface="Wingdings" pitchFamily="2" charset="2"/>
              </a:rPr>
              <a:t>	Deutsch3/4 Lernbereich 3: Schreiben, 3.1 Über Schreibfertigkeiten verfügen</a:t>
            </a:r>
          </a:p>
          <a:p>
            <a:r>
              <a:rPr lang="de-DE" sz="2800" b="0" dirty="0">
                <a:sym typeface="Wingdings" pitchFamily="2" charset="2"/>
              </a:rPr>
              <a:t>	Kunst1/2 Lernbereich 4: Erfahrungswelten	</a:t>
            </a:r>
          </a:p>
        </p:txBody>
      </p:sp>
      <p:pic>
        <p:nvPicPr>
          <p:cNvPr id="4" name="Grafik 3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82270FB4-093E-2CC2-5FD5-998507EA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8835">
            <a:off x="8106093" y="4749188"/>
            <a:ext cx="3691618" cy="11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DB960C-F1E8-2DBE-71A9-BB0ED42C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3" y="694944"/>
            <a:ext cx="10488168" cy="5222076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+mj-lt"/>
              </a:rPr>
              <a:t>Liedstruktur: inhaltlich-musikalischer Aspekt </a:t>
            </a:r>
          </a:p>
          <a:p>
            <a:r>
              <a:rPr lang="de-DE" sz="3600" dirty="0"/>
              <a:t>- </a:t>
            </a:r>
            <a:r>
              <a:rPr lang="de-DE" sz="2800" dirty="0">
                <a:latin typeface="+mj-lt"/>
              </a:rPr>
              <a:t>Aufbau/Liedform:</a:t>
            </a:r>
          </a:p>
          <a:p>
            <a:r>
              <a:rPr lang="de-DE" sz="2600" dirty="0"/>
              <a:t>	- zweiteilige Liedform: </a:t>
            </a:r>
            <a:r>
              <a:rPr lang="de-DE" sz="2600" dirty="0">
                <a:highlight>
                  <a:srgbClr val="00FFFF"/>
                </a:highlight>
              </a:rPr>
              <a:t>Strophe</a:t>
            </a:r>
            <a:r>
              <a:rPr lang="de-DE" sz="2600" dirty="0"/>
              <a:t>-</a:t>
            </a:r>
            <a:r>
              <a:rPr lang="de-DE" sz="2600" dirty="0">
                <a:highlight>
                  <a:srgbClr val="FF0000"/>
                </a:highlight>
              </a:rPr>
              <a:t>Refrain</a:t>
            </a:r>
          </a:p>
          <a:p>
            <a:r>
              <a:rPr lang="de-DE" sz="2800" dirty="0"/>
              <a:t>- </a:t>
            </a:r>
            <a:r>
              <a:rPr lang="de-DE" sz="2800" dirty="0">
                <a:latin typeface="+mj-lt"/>
              </a:rPr>
              <a:t>Taktart: </a:t>
            </a:r>
          </a:p>
          <a:p>
            <a:r>
              <a:rPr lang="de-DE" sz="2800" dirty="0"/>
              <a:t>	</a:t>
            </a:r>
            <a:r>
              <a:rPr lang="de-DE" sz="2600" dirty="0"/>
              <a:t>- 2/4 Takt </a:t>
            </a:r>
          </a:p>
          <a:p>
            <a:r>
              <a:rPr lang="de-DE" sz="2600" dirty="0"/>
              <a:t>	- 1/8 Auftakt zur Strophe</a:t>
            </a:r>
          </a:p>
          <a:p>
            <a:r>
              <a:rPr lang="de-DE" sz="2600" dirty="0"/>
              <a:t>	- </a:t>
            </a:r>
            <a:r>
              <a:rPr lang="de-DE" sz="2600" dirty="0" err="1"/>
              <a:t>Volltakt</a:t>
            </a:r>
            <a:r>
              <a:rPr lang="de-DE" sz="2600" dirty="0"/>
              <a:t> im Refrain</a:t>
            </a:r>
          </a:p>
          <a:p>
            <a:endParaRPr lang="de-DE" sz="3600" dirty="0"/>
          </a:p>
        </p:txBody>
      </p:sp>
      <p:pic>
        <p:nvPicPr>
          <p:cNvPr id="2" name="Grafik 1" descr="Ein Bild, das Text, Notenblätter, Musik enthält.&#10;&#10;Automatisch generierte Beschreibung">
            <a:extLst>
              <a:ext uri="{FF2B5EF4-FFF2-40B4-BE49-F238E27FC236}">
                <a16:creationId xmlns:a16="http://schemas.microsoft.com/office/drawing/2014/main" id="{262886E7-4E42-C667-69B5-50E013A1F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1616040"/>
            <a:ext cx="5760720" cy="368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87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A989D-B0F9-DA0A-3B44-F8DB0EDD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04" y="-1534062"/>
            <a:ext cx="10333075" cy="141413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A0DA9-63A0-446C-02C8-B3F7726F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743919"/>
            <a:ext cx="10333075" cy="5173101"/>
          </a:xfrm>
        </p:spPr>
        <p:txBody>
          <a:bodyPr>
            <a:normAutofit lnSpcReduction="10000"/>
          </a:bodyPr>
          <a:lstStyle/>
          <a:p>
            <a:r>
              <a:rPr lang="de-DE" sz="2800" dirty="0">
                <a:latin typeface="+mj-lt"/>
              </a:rPr>
              <a:t>Rhythmus</a:t>
            </a:r>
            <a:r>
              <a:rPr lang="de-DE" sz="2400" dirty="0">
                <a:latin typeface="+mj-lt"/>
              </a:rPr>
              <a:t>: </a:t>
            </a:r>
          </a:p>
          <a:p>
            <a:r>
              <a:rPr lang="de-DE" sz="2400" dirty="0"/>
              <a:t>	</a:t>
            </a:r>
            <a:r>
              <a:rPr lang="de-DE" sz="2800" dirty="0"/>
              <a:t>- viele </a:t>
            </a:r>
            <a:r>
              <a:rPr lang="de-DE" sz="2800" dirty="0">
                <a:highlight>
                  <a:srgbClr val="FFFF00"/>
                </a:highlight>
              </a:rPr>
              <a:t>Achtelnoten</a:t>
            </a:r>
          </a:p>
          <a:p>
            <a:r>
              <a:rPr lang="de-DE" sz="2800" dirty="0">
                <a:sym typeface="Wingdings" pitchFamily="2" charset="2"/>
              </a:rPr>
              <a:t>	- wenige </a:t>
            </a:r>
            <a:r>
              <a:rPr lang="de-DE" sz="2800" dirty="0">
                <a:highlight>
                  <a:srgbClr val="00FF00"/>
                </a:highlight>
                <a:sym typeface="Wingdings" pitchFamily="2" charset="2"/>
              </a:rPr>
              <a:t>Viertelnoten</a:t>
            </a:r>
          </a:p>
          <a:p>
            <a:r>
              <a:rPr lang="de-DE" sz="2800" dirty="0">
                <a:sym typeface="Wingdings" pitchFamily="2" charset="2"/>
              </a:rPr>
              <a:t>	- eine punktierte Viertelnote</a:t>
            </a:r>
          </a:p>
          <a:p>
            <a:r>
              <a:rPr lang="de-DE" sz="2800" dirty="0">
                <a:sym typeface="Wingdings" pitchFamily="2" charset="2"/>
              </a:rPr>
              <a:t>	- Achtelpausen</a:t>
            </a:r>
          </a:p>
          <a:p>
            <a:endParaRPr lang="de-DE" sz="2400" dirty="0">
              <a:sym typeface="Wingdings" pitchFamily="2" charset="2"/>
            </a:endParaRPr>
          </a:p>
          <a:p>
            <a:r>
              <a:rPr lang="de-DE" sz="2600" u="sng" dirty="0" err="1">
                <a:latin typeface="+mj-lt"/>
                <a:sym typeface="Wingdings" pitchFamily="2" charset="2"/>
              </a:rPr>
              <a:t>Rhytmusbausteine</a:t>
            </a:r>
            <a:endParaRPr lang="de-DE" sz="2600" u="sng" dirty="0">
              <a:latin typeface="+mj-lt"/>
              <a:sym typeface="Wingdings" pitchFamily="2" charset="2"/>
            </a:endParaRPr>
          </a:p>
          <a:p>
            <a:r>
              <a:rPr lang="de-DE" sz="2600" dirty="0">
                <a:sym typeface="Wingdings" pitchFamily="2" charset="2"/>
              </a:rPr>
              <a:t>Klapperschlange </a:t>
            </a:r>
          </a:p>
          <a:p>
            <a:r>
              <a:rPr lang="de-DE" sz="2600" dirty="0">
                <a:sym typeface="Wingdings" pitchFamily="2" charset="2"/>
              </a:rPr>
              <a:t>Schildkröte </a:t>
            </a:r>
          </a:p>
          <a:p>
            <a:r>
              <a:rPr lang="de-DE" sz="2600" dirty="0"/>
              <a:t>Löwe</a:t>
            </a:r>
          </a:p>
        </p:txBody>
      </p:sp>
      <p:pic>
        <p:nvPicPr>
          <p:cNvPr id="4" name="Grafik 3" descr="Ein Bild, das Text, Poster, Screenshot, Aufdruck enthält.&#10;&#10;Automatisch generierte Beschreibung">
            <a:extLst>
              <a:ext uri="{FF2B5EF4-FFF2-40B4-BE49-F238E27FC236}">
                <a16:creationId xmlns:a16="http://schemas.microsoft.com/office/drawing/2014/main" id="{04A74491-2AC8-4581-02A1-774F464E1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82"/>
          <a:stretch/>
        </p:blipFill>
        <p:spPr bwMode="auto">
          <a:xfrm>
            <a:off x="5847080" y="1618447"/>
            <a:ext cx="5760720" cy="3424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DD9C44A-7C4E-59AB-1BBA-4474207F6ACC}"/>
              </a:ext>
            </a:extLst>
          </p:cNvPr>
          <p:cNvCxnSpPr>
            <a:cxnSpLocks/>
          </p:cNvCxnSpPr>
          <p:nvPr/>
        </p:nvCxnSpPr>
        <p:spPr>
          <a:xfrm>
            <a:off x="1097280" y="4632960"/>
            <a:ext cx="1280160" cy="0"/>
          </a:xfrm>
          <a:prstGeom prst="line">
            <a:avLst/>
          </a:prstGeom>
          <a:ln w="28575">
            <a:solidFill>
              <a:srgbClr val="5D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D48DDA0-660D-9F78-CD45-F28373ACB551}"/>
              </a:ext>
            </a:extLst>
          </p:cNvPr>
          <p:cNvCxnSpPr>
            <a:cxnSpLocks/>
          </p:cNvCxnSpPr>
          <p:nvPr/>
        </p:nvCxnSpPr>
        <p:spPr>
          <a:xfrm>
            <a:off x="1107440" y="5130800"/>
            <a:ext cx="904240" cy="0"/>
          </a:xfrm>
          <a:prstGeom prst="line">
            <a:avLst/>
          </a:prstGeom>
          <a:ln w="28575">
            <a:solidFill>
              <a:srgbClr val="58C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65BAE5-4B60-ABF7-215F-B5E3B002CD21}"/>
              </a:ext>
            </a:extLst>
          </p:cNvPr>
          <p:cNvCxnSpPr>
            <a:cxnSpLocks/>
          </p:cNvCxnSpPr>
          <p:nvPr/>
        </p:nvCxnSpPr>
        <p:spPr>
          <a:xfrm>
            <a:off x="1097280" y="5608320"/>
            <a:ext cx="447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93321-87A4-5C54-A091-387519B1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925" y="-1052877"/>
            <a:ext cx="10333075" cy="1414131"/>
          </a:xfrm>
        </p:spPr>
        <p:txBody>
          <a:bodyPr/>
          <a:lstStyle/>
          <a:p>
            <a:r>
              <a:rPr lang="de-DE" dirty="0"/>
              <a:t>-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60B12C-27E4-4E29-7FD6-904A2C27BA02}"/>
              </a:ext>
            </a:extLst>
          </p:cNvPr>
          <p:cNvSpPr txBox="1"/>
          <p:nvPr/>
        </p:nvSpPr>
        <p:spPr>
          <a:xfrm>
            <a:off x="1073333" y="1248327"/>
            <a:ext cx="4122782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+mj-lt"/>
              </a:rPr>
              <a:t>Text: </a:t>
            </a:r>
          </a:p>
          <a:p>
            <a:pPr>
              <a:lnSpc>
                <a:spcPct val="150000"/>
              </a:lnSpc>
            </a:pPr>
            <a:r>
              <a:rPr lang="de-DE" sz="2600" b="1" dirty="0"/>
              <a:t>- einfacher Sprachgebrauch</a:t>
            </a:r>
          </a:p>
          <a:p>
            <a:pPr>
              <a:lnSpc>
                <a:spcPct val="150000"/>
              </a:lnSpc>
            </a:pPr>
            <a:r>
              <a:rPr lang="de-DE" sz="2600" b="1" dirty="0"/>
              <a:t>- Keine Klärung von Wörtern nötig</a:t>
            </a:r>
          </a:p>
          <a:p>
            <a:pPr>
              <a:lnSpc>
                <a:spcPct val="150000"/>
              </a:lnSpc>
            </a:pPr>
            <a:r>
              <a:rPr lang="de-DE" sz="2600" b="1" dirty="0"/>
              <a:t>- Reime</a:t>
            </a:r>
          </a:p>
          <a:p>
            <a:pPr>
              <a:lnSpc>
                <a:spcPct val="150000"/>
              </a:lnSpc>
            </a:pPr>
            <a:r>
              <a:rPr lang="de-DE" sz="2600" b="1" dirty="0"/>
              <a:t>- Wiederholung des Refrains</a:t>
            </a:r>
          </a:p>
        </p:txBody>
      </p:sp>
      <p:pic>
        <p:nvPicPr>
          <p:cNvPr id="6" name="Grafik 5" descr="Ein Bild, das Text, Poster, Screenshot, Aufdruck enthält.&#10;&#10;Automatisch generierte Beschreibung">
            <a:extLst>
              <a:ext uri="{FF2B5EF4-FFF2-40B4-BE49-F238E27FC236}">
                <a16:creationId xmlns:a16="http://schemas.microsoft.com/office/drawing/2014/main" id="{1A56D171-F1C1-853B-6D05-E3673625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62" y="465972"/>
            <a:ext cx="4699000" cy="579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10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0184B-684F-4A4C-4A11-443D91E2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508" y="-1916736"/>
            <a:ext cx="10333075" cy="141413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DBCEB-476E-D0C1-55CC-44E5D9BC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766119"/>
            <a:ext cx="10333075" cy="5150901"/>
          </a:xfrm>
        </p:spPr>
        <p:txBody>
          <a:bodyPr>
            <a:normAutofit fontScale="85000" lnSpcReduction="20000"/>
          </a:bodyPr>
          <a:lstStyle/>
          <a:p>
            <a:r>
              <a:rPr lang="de-DE" sz="3500" dirty="0">
                <a:latin typeface="+mj-lt"/>
              </a:rPr>
              <a:t>Tonart</a:t>
            </a:r>
            <a:r>
              <a:rPr lang="de-DE" sz="3500" dirty="0"/>
              <a:t>: </a:t>
            </a:r>
            <a:r>
              <a:rPr lang="de-DE" sz="3500" b="0" dirty="0"/>
              <a:t>G-Dur (Vorzeichen 1# und letzter Ton und Akkord ist e-Moll)</a:t>
            </a:r>
          </a:p>
          <a:p>
            <a:endParaRPr lang="de-DE" sz="1100" b="0" dirty="0"/>
          </a:p>
          <a:p>
            <a:r>
              <a:rPr lang="de-DE" sz="3500" dirty="0">
                <a:latin typeface="+mj-lt"/>
              </a:rPr>
              <a:t>Melodie</a:t>
            </a:r>
            <a:r>
              <a:rPr lang="de-DE" sz="3500" dirty="0"/>
              <a:t>: </a:t>
            </a:r>
            <a:endParaRPr lang="de-DE" sz="3500" b="0" dirty="0"/>
          </a:p>
          <a:p>
            <a:r>
              <a:rPr lang="de-DE" sz="3900" b="0" dirty="0"/>
              <a:t>- </a:t>
            </a:r>
            <a:r>
              <a:rPr lang="de-DE" sz="3000" dirty="0"/>
              <a:t>Tonumfang</a:t>
            </a:r>
            <a:r>
              <a:rPr lang="de-DE" sz="3900" dirty="0"/>
              <a:t> </a:t>
            </a:r>
            <a:r>
              <a:rPr lang="de-DE" sz="3000" dirty="0"/>
              <a:t>(Ambitus): e‘ - c‘‘ </a:t>
            </a:r>
          </a:p>
          <a:p>
            <a:r>
              <a:rPr lang="de-DE" sz="3000" dirty="0"/>
              <a:t>- Melodie des ersten Abschnittes wiederholt sich </a:t>
            </a:r>
          </a:p>
          <a:p>
            <a:r>
              <a:rPr lang="de-DE" sz="3000" dirty="0"/>
              <a:t>- Melodie des zweiten Abschnittes wiederholt sich </a:t>
            </a:r>
          </a:p>
          <a:p>
            <a:r>
              <a:rPr lang="de-DE" sz="3000" dirty="0"/>
              <a:t>- Intervalle: viele Sekunden, Terzen und Quinten</a:t>
            </a:r>
          </a:p>
          <a:p>
            <a:endParaRPr lang="de-DE" sz="1200" dirty="0"/>
          </a:p>
          <a:p>
            <a:r>
              <a:rPr lang="de-DE" sz="3500" dirty="0">
                <a:latin typeface="+mj-lt"/>
              </a:rPr>
              <a:t>Harmonik</a:t>
            </a:r>
            <a:r>
              <a:rPr lang="de-DE" sz="3500" dirty="0"/>
              <a:t>: </a:t>
            </a:r>
          </a:p>
          <a:p>
            <a:pPr>
              <a:lnSpc>
                <a:spcPct val="110000"/>
              </a:lnSpc>
            </a:pPr>
            <a:r>
              <a:rPr lang="de-DE" sz="3000" dirty="0"/>
              <a:t>Strophe: E-Moll, A-Moll, H-Dur</a:t>
            </a:r>
          </a:p>
          <a:p>
            <a:pPr>
              <a:lnSpc>
                <a:spcPct val="110000"/>
              </a:lnSpc>
            </a:pPr>
            <a:r>
              <a:rPr lang="de-DE" sz="3000" dirty="0"/>
              <a:t>Refrain: G-Dur, A-Moll, D-Dur, E-Moll, H-Dur</a:t>
            </a:r>
          </a:p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F9A27CC-654D-5B30-37AF-71BE91813837}"/>
              </a:ext>
            </a:extLst>
          </p:cNvPr>
          <p:cNvSpPr/>
          <p:nvPr/>
        </p:nvSpPr>
        <p:spPr>
          <a:xfrm rot="1532704">
            <a:off x="10080306" y="566001"/>
            <a:ext cx="504324" cy="9592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C324388-B130-7E39-5751-622979DAADB1}"/>
              </a:ext>
            </a:extLst>
          </p:cNvPr>
          <p:cNvCxnSpPr/>
          <p:nvPr/>
        </p:nvCxnSpPr>
        <p:spPr>
          <a:xfrm>
            <a:off x="1981200" y="1178560"/>
            <a:ext cx="6299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Text, Screenshot, Schrift, Allgemeine Versorgung enthält.&#10;&#10;Automatisch generierte Beschreibung">
            <a:extLst>
              <a:ext uri="{FF2B5EF4-FFF2-40B4-BE49-F238E27FC236}">
                <a16:creationId xmlns:a16="http://schemas.microsoft.com/office/drawing/2014/main" id="{93710A2E-B3C2-5167-015D-C32C699C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65" y="2835302"/>
            <a:ext cx="5257931" cy="34142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BD9393-F625-FDB5-6777-DD96B097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98" y="504147"/>
            <a:ext cx="2663677" cy="26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184A6E4-3309-E47B-6F8B-8E682D1A798A}"/>
              </a:ext>
            </a:extLst>
          </p:cNvPr>
          <p:cNvCxnSpPr/>
          <p:nvPr/>
        </p:nvCxnSpPr>
        <p:spPr>
          <a:xfrm>
            <a:off x="3495040" y="3779520"/>
            <a:ext cx="629920" cy="0"/>
          </a:xfrm>
          <a:prstGeom prst="line">
            <a:avLst/>
          </a:prstGeom>
          <a:ln w="28575">
            <a:solidFill>
              <a:srgbClr val="034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F340004-C164-41E1-DC43-7FD72FC913E6}"/>
              </a:ext>
            </a:extLst>
          </p:cNvPr>
          <p:cNvCxnSpPr/>
          <p:nvPr/>
        </p:nvCxnSpPr>
        <p:spPr>
          <a:xfrm>
            <a:off x="4521200" y="3769360"/>
            <a:ext cx="629920" cy="0"/>
          </a:xfrm>
          <a:prstGeom prst="line">
            <a:avLst/>
          </a:prstGeom>
          <a:ln w="28575">
            <a:solidFill>
              <a:srgbClr val="58C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0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BED96-F617-BB0F-0E0E-0A98D5CE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Didaktisch-Methodische Überlegungen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9BF2E7-8BA7-6B0C-D503-5F0FCBF1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734532"/>
            <a:ext cx="10333076" cy="4182488"/>
          </a:xfrm>
        </p:spPr>
        <p:txBody>
          <a:bodyPr/>
          <a:lstStyle/>
          <a:p>
            <a:r>
              <a:rPr lang="de-DE" dirty="0">
                <a:latin typeface="+mj-lt"/>
              </a:rPr>
              <a:t>Umgangsmöglichkeiten</a:t>
            </a:r>
            <a:r>
              <a:rPr lang="de-DE" sz="3600" dirty="0">
                <a:latin typeface="+mj-lt"/>
              </a:rPr>
              <a:t>: </a:t>
            </a:r>
          </a:p>
          <a:p>
            <a:r>
              <a:rPr lang="de-DE" sz="2800" dirty="0"/>
              <a:t>- Rhythmische Begleitung (Klatschen, Schnipsen, Stampfen)</a:t>
            </a:r>
          </a:p>
          <a:p>
            <a:r>
              <a:rPr lang="de-DE" sz="2800" dirty="0"/>
              <a:t>- Begleitung mit Körperinstrumenten</a:t>
            </a:r>
          </a:p>
          <a:p>
            <a:r>
              <a:rPr lang="de-DE" sz="2800" dirty="0"/>
              <a:t>- weitere Strophen über Herbsterlebnisse dichten</a:t>
            </a:r>
          </a:p>
          <a:p>
            <a:r>
              <a:rPr lang="de-DE" sz="2800" dirty="0"/>
              <a:t>- Bildkarten zum Text zeigen und parallel dazu singen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3805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Brief, Handschrift, Papier enthält.&#10;&#10;Automatisch generierte Beschreibung">
            <a:extLst>
              <a:ext uri="{FF2B5EF4-FFF2-40B4-BE49-F238E27FC236}">
                <a16:creationId xmlns:a16="http://schemas.microsoft.com/office/drawing/2014/main" id="{27014C00-FC56-0896-E078-E30282D8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2" r="-11562"/>
          <a:stretch/>
        </p:blipFill>
        <p:spPr bwMode="auto">
          <a:xfrm>
            <a:off x="6358759" y="1277006"/>
            <a:ext cx="6085489" cy="412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Text, Brief, Handschrift, Papier enthält.&#10;&#10;Automatisch generierte Beschreibung">
            <a:extLst>
              <a:ext uri="{FF2B5EF4-FFF2-40B4-BE49-F238E27FC236}">
                <a16:creationId xmlns:a16="http://schemas.microsoft.com/office/drawing/2014/main" id="{830C6D12-E98C-EB71-A692-D5EAE57361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614" b="47008"/>
          <a:stretch/>
        </p:blipFill>
        <p:spPr bwMode="auto">
          <a:xfrm>
            <a:off x="492760" y="1277007"/>
            <a:ext cx="5991198" cy="412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ey_-unser-Herbst">
            <a:hlinkClick r:id="" action="ppaction://media"/>
            <a:extLst>
              <a:ext uri="{FF2B5EF4-FFF2-40B4-BE49-F238E27FC236}">
                <a16:creationId xmlns:a16="http://schemas.microsoft.com/office/drawing/2014/main" id="{2EE4FAE6-EF85-E10C-EBDC-AB2191EF6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6080" y="667407"/>
            <a:ext cx="406400" cy="406400"/>
          </a:xfrm>
          <a:prstGeom prst="rect">
            <a:avLst/>
          </a:prstGeom>
        </p:spPr>
      </p:pic>
      <p:pic>
        <p:nvPicPr>
          <p:cNvPr id="3" name="Hey_-unser-Herbst-Playback.">
            <a:hlinkClick r:id="" action="ppaction://media"/>
            <a:extLst>
              <a:ext uri="{FF2B5EF4-FFF2-40B4-BE49-F238E27FC236}">
                <a16:creationId xmlns:a16="http://schemas.microsoft.com/office/drawing/2014/main" id="{523BB205-E685-446C-FB57-22F2BC653B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6240" y="56055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9F8DE-2126-D7DD-F91C-1B85553E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F7503-2A4F-0487-AF83-BE37D1FE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734532"/>
            <a:ext cx="10333076" cy="4182488"/>
          </a:xfrm>
        </p:spPr>
        <p:txBody>
          <a:bodyPr/>
          <a:lstStyle/>
          <a:p>
            <a:r>
              <a:rPr lang="de-DE" sz="3600" dirty="0"/>
              <a:t>- </a:t>
            </a:r>
            <a:r>
              <a:rPr lang="de-DE" dirty="0"/>
              <a:t>Warum habe ich das Lied ausgewählt? </a:t>
            </a:r>
          </a:p>
          <a:p>
            <a:r>
              <a:rPr lang="de-DE" dirty="0"/>
              <a:t>	- </a:t>
            </a:r>
            <a:r>
              <a:rPr lang="de-DE" sz="2800" dirty="0"/>
              <a:t>passt zur aktuellen Jahreszeit</a:t>
            </a:r>
          </a:p>
          <a:p>
            <a:r>
              <a:rPr lang="de-DE" sz="2800" dirty="0"/>
              <a:t>- Welche Klassenstufe? </a:t>
            </a:r>
          </a:p>
          <a:p>
            <a:r>
              <a:rPr lang="de-DE" sz="2800" dirty="0"/>
              <a:t>	- eher Klasse 1 und 2 </a:t>
            </a:r>
            <a:r>
              <a:rPr lang="de-DE" sz="2800" dirty="0">
                <a:sym typeface="Wingdings" pitchFamily="2" charset="2"/>
              </a:rPr>
              <a:t>⇨ einfacher Text</a:t>
            </a:r>
          </a:p>
          <a:p>
            <a:r>
              <a:rPr lang="de-DE" sz="2800" dirty="0">
                <a:sym typeface="Wingdings" pitchFamily="2" charset="2"/>
              </a:rPr>
              <a:t>	- Hauptsingbereich in GS wird nicht überschritten </a:t>
            </a:r>
            <a:endParaRPr lang="de-DE" sz="2800" dirty="0"/>
          </a:p>
          <a:p>
            <a:endParaRPr lang="de-DE" sz="2800" dirty="0"/>
          </a:p>
        </p:txBody>
      </p:sp>
      <p:pic>
        <p:nvPicPr>
          <p:cNvPr id="4" name="Grafik 3" descr="Ein Bild, das Ahornblatt, Blatt, Ahorn, Baum enthält.&#10;&#10;Automatisch generierte Beschreibung">
            <a:extLst>
              <a:ext uri="{FF2B5EF4-FFF2-40B4-BE49-F238E27FC236}">
                <a16:creationId xmlns:a16="http://schemas.microsoft.com/office/drawing/2014/main" id="{BBEC4EA2-60A9-2DB6-2970-671DC668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3664">
            <a:off x="8085774" y="1032128"/>
            <a:ext cx="3691618" cy="11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115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Gelb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F6CB692F2354D835D678ECC402D52" ma:contentTypeVersion="3" ma:contentTypeDescription="Ein neues Dokument erstellen." ma:contentTypeScope="" ma:versionID="9212fddf301567f2cb3a46b6dcf2bb84">
  <xsd:schema xmlns:xsd="http://www.w3.org/2001/XMLSchema" xmlns:xs="http://www.w3.org/2001/XMLSchema" xmlns:p="http://schemas.microsoft.com/office/2006/metadata/properties" xmlns:ns2="c9b44b0b-570b-485d-ac6b-949913bfdf65" targetNamespace="http://schemas.microsoft.com/office/2006/metadata/properties" ma:root="true" ma:fieldsID="d429d1a1a8ce2242868deb1199576477" ns2:_="">
    <xsd:import namespace="c9b44b0b-570b-485d-ac6b-949913bfdf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44b0b-570b-485d-ac6b-949913bfd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C3AB23-4EC7-4C6B-BCAA-C99B1D79C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20B20E-9483-42C6-86B5-696BBB5A7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62656-A2B4-4F2C-8E74-328B5A9CB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b44b0b-570b-485d-ac6b-949913bfdf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Katalog</Template>
  <TotalTime>0</TotalTime>
  <Words>328</Words>
  <Application>Microsoft Office PowerPoint</Application>
  <PresentationFormat>Breitbild</PresentationFormat>
  <Paragraphs>62</Paragraphs>
  <Slides>10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ChitchatVTI</vt:lpstr>
      <vt:lpstr>PowerPoint-Präsentation</vt:lpstr>
      <vt:lpstr>Liedanalyse </vt:lpstr>
      <vt:lpstr>PowerPoint-Präsentation</vt:lpstr>
      <vt:lpstr>PowerPoint-Präsentation</vt:lpstr>
      <vt:lpstr>- </vt:lpstr>
      <vt:lpstr>PowerPoint-Präsentation</vt:lpstr>
      <vt:lpstr>Didaktisch-Methodische Überlegungen </vt:lpstr>
      <vt:lpstr>PowerPoint-Präsentation</vt:lpstr>
      <vt:lpstr>Fazit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Louisa Kori-Lindner</dc:creator>
  <cp:lastModifiedBy>Leia Evelyn Cornelia Graner</cp:lastModifiedBy>
  <cp:revision>12</cp:revision>
  <dcterms:created xsi:type="dcterms:W3CDTF">2023-11-09T17:42:16Z</dcterms:created>
  <dcterms:modified xsi:type="dcterms:W3CDTF">2023-11-26T18:33:59Z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0x010100E04F6CB692F2354D835D678ECC402D52</vt:lpwstr>
  </property>
</Properties>
</file>