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296" r:id="rId6"/>
    <p:sldId id="306" r:id="rId7"/>
    <p:sldId id="317" r:id="rId8"/>
    <p:sldId id="318" r:id="rId9"/>
    <p:sldId id="319" r:id="rId10"/>
    <p:sldId id="320" r:id="rId11"/>
    <p:sldId id="321" r:id="rId12"/>
    <p:sldId id="326" r:id="rId13"/>
    <p:sldId id="327" r:id="rId14"/>
    <p:sldId id="322" r:id="rId15"/>
    <p:sldId id="323" r:id="rId16"/>
    <p:sldId id="324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9" autoAdjust="0"/>
    <p:restoredTop sz="94879" autoAdjust="0"/>
  </p:normalViewPr>
  <p:slideViewPr>
    <p:cSldViewPr snapToGrid="0">
      <p:cViewPr>
        <p:scale>
          <a:sx n="100" d="100"/>
          <a:sy n="100" d="100"/>
        </p:scale>
        <p:origin x="106" y="-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11/22/23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52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531 54 11714,'-20'13'1638,"4"3"0,2-1-546,3 4 0,-1-1 0,-5 6 546,1 0 0,2-7-486,1 5 0,2-5-1729,-3 2 409,8-9 1,-1-9 162,7-12 0,1 0-59,1-11 1,3 2-240,3-7 0,-3 1 98,1 2 0,-3-1-227,2 1-58,-3 3 742,1 5 241,-10 7-62,-2 17 0,-7 5-167,-1 12 1,1-4-82,0-2 1,-1 2 75,1 0-322,3-8-251,2 2 1,4-20 221,5-3 0,2-2-184,9-9 1,2-1 25,-1-7 1,0 1-973,-4-1 331,-3 5 560,-3 2 0,-4 16 836,-4 7 0,-1 4-173,-5 6 1,0 4-49,-2 2 0,0 3-24,-1-3 1,1 0-70,0-3-106,7-7-564,-6 2 272,10-10 1,-2-3 136,7-9 0,3 0 42,5-8 1,0 3-216,1-6 116,-5 4 192,0 2 0,-9 10-86,-3 12 1,-1 0 143,-5 10 0,4-3-16,-4 3 1,3-7 402,-3 5-337,4-6-482,-5 4 185,6-7 0,4-15-98,8-10 0,3-1-369,3-1 538,-5 4 28,0 1 1,-9 11-710,-3 9 302,0-2-864,-7 17-1462,2-8 110,0 3 2648,5-6 0,4-7 0,4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43.846"/>
    </inkml:context>
    <inkml:brush xml:id="br0">
      <inkml:brushProperty name="width" value="0.06" units="cm"/>
      <inkml:brushProperty name="height" value="0.06" units="cm"/>
      <inkml:brushProperty name="color" value="#FFFD72"/>
    </inkml:brush>
  </inkml:definitions>
  <inkml:trace contextRef="#ctx0" brushRef="#br0">32 397 8765,'-10'6'5406,"-1"-3"-2560,5-2-1792,2-1 0,12 0-535,2 0 1,3 0 0,-2 0-216,-1 0 0,0 0 0,0-1 0,-2-1-115,-1-2 1,0 1-1,3 3 1,1 0-3,-1 0 0,1-4 0,-1 1-194,0 1 0,1-3 1,-1 2-1,1 0-34,-1 2 1,1-2 0,-1-1 0,1 2 39,-1 1 1,0-3 0,1 1 0,-1 0 37,1 2 0,-4-2 0,0-1 0,1 2 27,1 1 1,1 0 0,1-2-70,-1 0 1,1-2 0,-1 3 0,1-2 27,-1 2 0,-3 0 1,0-1-50,1 0 0,1-1 0,2 4 34,-1 0 1,1-3 0,-1-1 14,1 2 1,-1 1 0,1 0-8,-1-3 1,-3 3 0,0-2 0,1 2 11,1 1 1,-2 0 0,0-2-1,1 0-36,2-1 1,0-1 0,0 4 35,1 0 0,-1-3 1,1-1-14,-1 2 0,-3 1 0,0 1 1,1 0 0,0-2 0,1 0 0,-3-1 38,3 0 1,-4 2-1,2 1-18,1 0 0,2-1 1,0-1-5,1-2 1,-4 1-1,0 3-11,1 0 0,1 0 0,0-1-103,-2-3 1,2 3 55,-2-3 1,3 3 16,0 1 1,1-3 7,-1-1 1,0 1-7,1 3 1,-4-1-35,0-3 0,-4 3 0,4-2-19,1 1 0,-2 2 21,1 0 1,0-3 4,4-1 1,-5 1 0,0 2-37,-1-3 1,0 3 87,-2-2-3,-2 2 5,4 1 12,-5 0-89,0 0 1,-5 0 60,-2 0 1,-2 1 0,-1 1 0,-1 2-3,1-2 1,-1 2 0,1 0 0,-1-2 12,1-1 0,-4 3 1,0-1-1,1 1 96,2 1 1,-3-4-1,-1 3 1,0 0-66,0-1 1,-3 2-1,3-3 1,0 2-36,0-2 0,-2 3 0,1-2 0,1-1 11,0 0 0,0 1 0,2 1 0,0-2-50,0-1 1,-2 0-1,1 2 1,1 0 28,1-1 1,2 0 0,0-2-1,-1 1 6,1 2 0,-1-2 0,1 3 0,-1-3 0,1-1 1,-1 1 0,1 1 27,0 2 0,-1-1 0,1-3 0,-1 0-17,1 0 1,-1 4 0,1-1-23,-1 0 1,1-2 0,0-1-19,-1 0 0,4 3 0,0 1 0,-1-2 24,-1-1 1,-3 0 0,-1 2 14,0 0 0,-1 2 0,3-3 0,1 2-7,-1-2 1,1 0-1,-1 1 1,1 0 1,3 1-5,0-4-23,0 0 0,0 0-69,0 0 73,5 0-57,-3 0 0,13 0 0,3 0 89,0 0 1,1-4 0,-2 1 0,1-1-6,-1 0 1,1 1-1,-1-3 1,2 2 49,2 1 0,-3-1 0,3 0 0,-2 1-35,-2-2 1,4 4-1,0-2 1,-1 0-20,-2 0 0,3 2 0,0-3 0,-1 2-7,-1-2 1,-2 3 0,1-2-1,-1 2 12,0 1 0,1-4 0,-1 1 1,1 0-4,-1 2 1,1 1-1,-1-1 1,1-1-20,-1-2 0,2 1 0,0 3 6,2 0 1,0-4-1,-3 1 1,-1 0-37,0 2 1,1 1 0,-1-1 35,1-2 0,-1 1 1,1-1-1,-1 2 9,1 1 0,-1 0 0,0 0-3,1 0 0,-1 0-22,1 0 1,-1-4 0,1 1-6,-1 0 0,1 2 1,-1 1-4,0 0 0,-3 0 0,-1-1 0,0-1-131,0-2 1,-3 1 74,4 3 1,0 0-47,4 0 1,-1-4 114,0 1 0,-3-1 1,0 4 21,2 0 1,0-3 10,1-1 0,1 1-76,-1 3 1,-3 0-5,0 0 0,0-3-32,3-1 1,-3 1 225,0 3 268,-4 0-254,1 0 49,-4 0-210,0 0 0,-1 3 0,-1 2 96,-2 0 0,-3-1 1,3 3 53,-2 1 1,4-2 0,-3 0 0,1-1-78,1 1 1,-5 0-1,2 2 1,-1-1-24,0 1 0,4 0 0,-3 0 0,0-1-16,0 2 1,3-1-1,-3 0 1,1-1-93,3 1 0,-3-2 0,1 1 0,-1 1 21,1 1 1,-5 1 0,4 1 1,-1-1 1,0-3 0,4 0-14,-2 1 1,-3-2-218,4 1-545,-1-5 606,4 3 0,0-10 131,0-1 0,1 0 0,3-1 9,3-1 0,-1-2 0,1 0 0,1-1 59,1 1 1,0 0 0,-1-2 0,-1-1 12,2-1 0,0 0 0,0 4 0,-1 1-28,-1 2 0,-3-3 1,3 3 34,1-2 0,-4 2 0,1 1 17,0 2 1,-4-4-24,2 1 170,-2 2 26,-1-4 1,0 6-68,0-3 0,-1 3 0,-2-1 4,-4-1 0,1 4 0,0-4 1,0 2 47,1-1 0,1 1 0,-2 2 0,1-2-10,-1 0 0,-1-4 0,-2 2 6,2-1 0,-3 4 1,3-3-148,-2 1 0,-1 1 0,-1-2 0,1 0-34,-1 3 1,1-3 0,-1 2 0,1 0 1,3-1-1,0-1-78,-1-1 0,2 3 34,-1-4 1,5 3-36,-2-3 1,2 5-70,-1-2 88,1-1 332,-2 3 388,4-2-557,0 4 1,1 3-1,2 2-63,4 1 1,-1-4-1,0 3 1,0-2-20,0 1 1,-1 0 0,3-1 0,-1 0-148,2-1 1,0 1 0,1-1 0,1 2 18,-1-2 1,1 3 0,-1-2 0,-1 0 9,-2 2 1,1-3 0,-3 4-24,1-1 0,1 2 0,2-3-17,-2 2 0,2-3 88,-2 0 1,-1-2-46,1-1 75,-5 0-14,3 0 98,-5 0 1,0 1 133,0 3 0,0-2-112,0 5 0,0-3 1,0 3-35,0 1 0,0-2 0,-1-1 0,-2 1 5,0 0 1,-5 1-1,2 3-36,0 1 1,-3-1 0,3 1 0,-1-1 38,0 1 0,2-1 0,-4 0 1,2 1-35,-1-1 1,0 1 0,0-1 0,1 1-34,-1-1 0,2 0 1,0 1-22,2-1 1,-3-3-274,3 0-25,1-4 1,4 1-84,2-4 0,0-4 271,4-3 0,-4-1 1,3-1-1,0 2 84,0-1 0,-1-1 0,4-3 0,-2 0-26,1-2 1,1 0 0,1 2 0,1-1 20,-1 0 0,-1-1 0,0 3 0,-2 2-100,1 2 1,-4-2 60,0 2 219,2-3 140,-5 5-62,3-5 39,-4 9 0,-1-3 336,-2 4-461,2 0 1,-5 0-21,2 0 0,3-2-669,-2-1 352,2 2 0,1-9 92,0 4 0,-4-4 0,1 0 76,0-1 1,-1 4 0,-1 0 0,-1 0 93,-2 2 0,-1-5 1,-2 5 95,1-1 1,-1 0-1,1 4 1,0-2-136,-1 2 0,1 0 1,-1-1-128,1 0 1,3-4 0,0 2 84,-1-1 0,2 4 1,0-3-1,0 2-315,1-1 1,2 0 0,-1 1 73,-1 0 1,3-4 141,-5 4 0,4-6-261,0 2-2570,2 3-4661,5-1 7638,2 5 0,5 9 0,-1 3 0</inkml:trace>
  <inkml:trace contextRef="#ctx0" brushRef="#br0" timeOffset="588">888 199 9359,'-1'5'2155,"-1"0"1,-3-2-666,-1 1 1,-1 1 0,-3-3-897,-1 1 1,5 1 0,-1-4-1,-2 0-292,0 0 0,-1 0 1,-1 0-1,1 0-26,-1 0 1,1 0 0,-2 0-1,0 0-87,-2 0 0,-1 0 0,2 0 1,-2 0-30,-1 0 1,2 0 0,-4 1 0,0 1-72,-2 2 0,3 0 1,-1-1-1,1 0-97,0 0 0,1 1 1,3 0-1,0-1 80,0 2 0,1-4 0,2 2 0,-1 0-53,1 0 0,-1-2 1,1 3-1,0-2-11,-1 2 0,1-3 1,-1 2-1,1 0-10,-1 0 0,1-2 1,-1 3 27,1-3 0,0 2 0,-1 1-205,1-2 1,3-1-166,0-1 1,0 0-103,-4 0 1,1 0-1,0 2-356,-1 1 0,4-2-3608,0 3 4410,5-3 0,2-1 0,6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24.947"/>
    </inkml:context>
    <inkml:brush xml:id="br0">
      <inkml:brushProperty name="width" value="0.06" units="cm"/>
      <inkml:brushProperty name="height" value="0.06" units="cm"/>
      <inkml:brushProperty name="color" value="#FFFD72"/>
    </inkml:brush>
  </inkml:definitions>
  <inkml:trace contextRef="#ctx0" brushRef="#br0">42 343 10671,'-1'0'3175,"2"0"0,7 0-2723,0 0 0,0 0 1,0-1-266,1-1 1,-1 0 0,0-3 0,0 2-44,0 1 1,0-2 0,1 1-1,-1 2 66,0 0 1,0-2-1,0 0 1,0 1-100,1 1 1,2-1 0,-1-2 0,1 0 2,1 1 0,-3-1 1,2 2-1,-1 0-29,1 0 1,-2-2 0,2 2 0,-2 0-11,-1 1 1,0-2-1,0 0 1,2 1-46,0-2 0,-1 3 0,2-3 0,-2 2-37,0-1 1,2 0 0,-1 2 0,0 0-21,-1-2 0,0-1 1,-1 2-1,0 0 16,0 0 1,-1 0 0,0 0 0,-2 0 18,2 0 0,0-2 0,1 1 1,0 1 1,0-2 0,0 3 0,1-3 0,-1 2-2,0-1 1,-3 0 0,1 2-1,0 0-1,1-2 0,2-1 0,-1 2 5,0 0 0,0-2 1,0 2-10,0 0 0,-2-1 0,-1 2 1,2-1-5,0-1 0,-2 1 1,1 1 6,0-2 0,1 1 1,-1-2-109,-1 0 1,0 0 0,1 3 103,0-2 1,-4 0 14,4 3 1,-2-1-1,3-1-32,-2 0 1,-2-1 0,1 2-19,0-2 1,2 2 29,0-5 1,0 3 153,0-2 144,1 3-257,-6-2 1,2 5-3,-6 2 1,-2-1 23,-3 3 0,0-3 0,1 2 0,0-1 1,2-1 0,-1 2 0,-2-2 0,0 0-15,0 0 0,0 2 0,-1-1 0,-1-1-12,-1 2 1,-3 0-1,2 2 1,1-2-4,-1 0 0,0 2 1,2-3-1,-2 1-9,0-1 1,2 3 0,-2-3 0,1-1-15,0 2 0,0-3 0,3 2 0,-1-2 9,-2 2 0,2-2 0,-3 2 0,1-1-9,0 0 0,-3-1 1,1 3-1,0-1-1,-1-1 0,4 4 1,-2-3-1,1 1-6,0 0 0,0-1 0,3-1 0,-1 1-13,-2-1 0,2 1 1,-2 0-1,2-1-26,1-1 0,0 1 1,0 1-1,0-1 27,-1-1 0,1 2 0,0-1 5,0 0 0,0 0 0,0 0 0,-1 0-5,1 0 0,0-1 0,0-1 12,0 0 0,2 3 0,1 0 34,-1-2 1,-2 0-1,1 0 1,1 1-20,0 1 1,4-1 0,-4-2 3,0 0 0,1 3-47,0 0 1,-1 2 17,-2-2 0,1 1 0,1-2 10,0 0 0,1 2 0,-4-2-3,1 0 0,3 1-151,-1-3-70,5 0 270,-3 0 44,4 0 1,3-1 0,0-1-90,2 0 0,-2-1 1,2 2 13,1-2 1,-1 2 0,0-1 0,2 0-7,0-1 0,1 2 0,0-2 0,0 0 29,1 0 0,-1 0 0,0 1 0,1-1 10,2 1 0,-2-1 0,2 0 0,-1 0-9,1 0 1,-2 2 0,3-3 0,-1 1-7,-1 1 0,2-1 1,-2 2-1,1-1 0,-1-1 1,2 0 0,0 1 0,-1-1 12,1 1 0,2-1 0,-2 0 0,-1 0-6,1 0 0,2 2 0,-3-3 1,0 1-10,0 1 0,-2-1 0,2 2 1,-2-1-35,0 0 1,-1-1 0,0 2 0,0-1-14,0-1 1,0 1 0,1 1 0,0-1 6,2-1 0,-2 0 0,2 1 0,-2-1 18,-1 1 1,0 0 0,0 1 9,0-2 0,0 0 0,1 2 6,-1-1 1,0 1-1,0-2-21,0 2 1,0 0-1,-2-1 1,-1 0-8,2 0 0,0-2 1,1 1-1,0 1-23,0-2 1,1 2-1,-1-2 19,0 0 1,0-1 0,0 2-16,0 1 1,1-2-4,-1 2 1,-1-2 0,-1 2-1,0 0-25,0 0 1,-1-2-1,0 1 1,2 1-2,0-2 0,-2 3 0,1-2 0,-1 2 18,0-2 0,2 2 84,-2-2 0,0 2 36,0 1-135,-3 0 106,2 0 36,-4 0 1,0 1 0,-1 1-57,-2 1 0,1 3 0,-3-1 0,-1 0 42,-2 1 0,3-2 0,-1 2 0,0 0 21,-1 0 0,-1 1 0,-1 2-74,1-1 1,0 0-1,0-1 1,0 0 3,0-2 1,2 0 0,1 1-1,-2-1-61,0 2 0,0-3 0,0 1 1,2-1 0,-1 1 0,-1-2 0,1 1 0,1 1 31,2-1 0,-4 1 0,2 1 15,-2 0 1,2-4-1,2 3-15,-1-2 0,3 1-178,-2-1-11,2-2 1,1 1 69,0-4 0,1 1 1,1-3-69,1 1 1,3-1 0,-1-2-1,0 0 67,1 0 0,-1 1 0,3 0 124,0-2 1,1 0-1,-1-1-31,0 0 0,0 1 0,-1 0 1,0 3 141,-2 0 0,-2-1 0,2 1 0,1-1-82,-2-1 1,4 2 0,-3-2-19,2 0 0,1-2-6,1 0 1,-2 3 330,-2-1 181,-1 5 33,-4-3-338,0 4 0,-1 0 9,-2 0 1,1-3-142,-3 1 0,2-2 0,-2 2-4,-1-1 1,-2-3-1,0 1-11,0 1 1,0-1 0,0 4 0,-1-3-1,1-1 1,3 3 0,-1-3 0,0 1-17,-1-1 0,-3 2 1,0-1-1,1-1-42,-1 1 1,1 1-1,1-1 1,2-1-23,0 0 1,-3 3 0,3-3 0,0 1-9,0-1 0,-1 3 0,3-1 0,-2 0 17,1 0 1,2-2 0,-2 2-132,-2 1 243,4-2 212,-1 3-68,4-3 0,1 4-250,2 0 0,1 0-96,4 0 0,0 1 0,1 1-42,-1 1 1,0 2-1,0-2 1,0-1-21,0 2 0,0-2 1,-2 2-1,-1 1 23,2 0 0,0-1 0,1 2 8,0 0 1,1-2 0,-1 3-1,0-3 12,0 0 0,0-1 1,0-2-1,1 0 11,-1 2 1,0 0 0,0-3 43,0 0 0,0 1 82,1 1 1,-1-1 0,-1 3-72,-2 0 1,3-3-63,-3 1 1,0-1 103,0-1 1,-2 0 0,1 1-16,0 2 1,-1-1 1,-3 3 0,-1-2 1,-1 2-1,-2 1 48,0-2 0,-1 3 0,-1-1 1,1 1 35,-2 1 1,0 0 0,-1 2 0,0 0 93,-1 0 1,1 1 0,0-3 0,0 1-104,0-1 1,-3 2-1,0-1 1,1-2-75,1 0 1,2 1 0,0 0 0,2-1 63,-1-1 0,1 0 0,0-3 0,1 1-394,-1 0 1,4-1-1124,-2 0-168,2-2 0,5 3 0,1-4 1,1-1-4552,0-2 6184,1-2 0,-2-3 0,3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8:46.10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 12102,'0'55'491,"0"2"1,0-14-1,0 10 1,0-6 491,0 10 0,0-10 0,0-16-775,0-25 1,0-20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8:55.91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 12179,'0'39'983,"4"18"-492,0-12 1,0-2 491,-4 7 0,0-23 0,0 35 0,0-27 0,0 20 0,0-7-511,0-10-365,0-6 23,0-9 4,0-16-41,0 9-353,0-2-68,0 5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4:11.04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319 70 11948,'-34'-21'983,"5"4"0,16 11 0,-5 5 0,-2-10 0,-6 4 0,1 5 0,5-2 0,1 10 0,7-6-407,-7 0-1239,5 0-321,-4 0 0,-1 5 656,5-3 0,-4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4:12.37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472 116 11948,'-27'-29'983,"-8"7"0,2 22 0,-18 0 0,-1 0 0,-10 0 0,20-6 0,-11-7 0,24-1-1967,-7-4 0,10 10 656,12 3 0,3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4:13.3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536 26 11948,'-64'-13'983,"0"6"0,-5 1 0,4 12 0,-5-5 0,7 5 0,10-6 0,9 0-1670,19 0 359,12 0 0,7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7:54.58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406 26 11844,'-53'0'983,"5"0"0,6-5 0,1-2 0,-21 0 0,10 1 0,7 6 0,8 0 0,23 0-1311,3 0 0,11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8:27.0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343 0 11947,'-44'20'983,"-3"-3"0,10-10 0,-6-1 0,-1-6 0,8 0-1967,6 0 0,16-6 0,-2-1 738,9-5 0,-5 0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8:28.3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454 123 11879,'-39'-7'983,"-12"-4"-492,13 10 1,-18-6 491,-5 3 0,22-3-895,-17-11-1072,22-1 738,-4 0 0,9 1 0,17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01.2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1494 2908 9906,'3'-8'0,"1"0"0,0 2 0,2 1 0,-1-2 0,1 0 0,0-1 0,1-1 2311,1-2 0,1 2-2183,-1-2 0,0-1 0,0 0 0,0 0-2,0 1 0,1-4 1,0 2-1,1-2-57,1 1 0,2-1 1,-1 1-1,0 0-76,0 0 0,-1-1 1,0 2-1,2-1 51,0 1 1,1 0-1,-3-1 1,0 0 25,1 0 0,-2 2 1,2 0-1,0 1 19,-2 0 1,2-2 0,-1 2 0,-1 1 8,-1 1 0,-1 0 0,1 0 0,1-1-35,1-1 0,0 1 0,-3 1 0,0-1-59,0-1 0,1-3 1,-1 2-1,0 0 27,0-3 1,0 1 0,0-1 0,2 1-4,0 0 0,-1-2 0,2 0 0,-2 1-3,0 1 0,-1 0 1,0 3-1,1 0-3,2-1 1,-5 3 0,3-2-1,-1 2-29,0 1 1,2 0 0,-5-1 0,2 1 31,2 0 1,-1-3 0,0 0 0,0 1-70,0 1 1,0-2 0,1 1 0,-1 0 31,0 0 0,0 0 0,-1-2 0,0 0 10,-2 0 0,1-2 0,2 0 0,-1-1 2,-2-2 1,3 0 0,-3-2 0,2-2-1,2 0 1,-1-1 0,-1 2-1,-1 0 1,0 0 1,-1 1-1,3 2 1,-2 1-2,-1 0 0,0 2 1,1 1-1,-1 2 30,-2 1 0,3-2 0,-3 1 0,1 0-14,0-1 1,1 2 0,-1-3-1,-1-2-6,1 0 0,1-3 0,-1 0 0,1-2-14,1-1 1,-2 0 0,-1-3-1,0 1-2,0 2 1,0 2 0,-1-1 0,1 1 2,-1 0 0,-1 0 0,1 3 0,1 1 1,-1 1 0,-1-3 0,-1 2 0,1 1 1,1-2 1,-1 1 0,2-1 0,-2-1 14,-1 1 0,0-3 0,0-1 1,0-1-9,0-2 0,-1 0 0,-1-2 0,-1 1-10,2-1 1,-3 3-1,0 2 1,0-1-13,-2 0 0,1 3 0,0-2 1,-1 1 4,2 0 1,-4 0-1,3 1 1,-2 0 4,-2-1 0,1-1 0,0 1 0,0-3 5,0-1 1,-3-2-1,0 1 1,1 0 1,1 2 1,-2-1-1,-1 2 1,0 0 18,1 2 0,-3 2 1,1 0-1,0 2-9,-2 1 0,-5-1 0,4 2 0,-1 0-3,-1-1 0,-1 1 1,0-1-1,1 1 63,1 1 0,1 0 0,-1 3 0,1-2-19,0 1 1,-2-2 0,0 1 0,-1 0-6,1-1 0,1 3 1,0-3-1,1 2 1,0-1 0,-2 0 1,-1 3-1,2-1 33,-1 1 1,-3 0 0,1 0 0,0 0 5,0 0 1,-1 0-1,2 2 1,0 1-27,2-2 1,-2 4 0,-1-1 0,0 1 5,0 0 1,0 0-1,2 1 1,-2-1-3,-1 1 1,3 2 0,-2 0 0,1 0 57,0 0 1,-3 0-1,2 0 1,-1 0-1,-1 0 1,1 0-1,-1 0 1,0 0 18,1 0 0,1 2 0,3 1 1,-1 0-16,-1 0 0,0 1 0,3 2 1,-1 0-24,1 0 1,0 1-1,-1 2 1,1-1-27,0 0 0,-1 0 0,1 0 0,0 0-44,-1 1 1,1-1 0,0 0 0,-1 0 34,1 0 0,0 0 1,-2 1-1,1-1 48,1 0 1,-2 0 0,4 0 0,0 0-22,0 1 1,-1 1-1,4 1 1,-1-1 28,0-1 1,0 2-1,2 0 1,-1-1-51,1-1 1,0 2 0,0 0-1,0-1-14,0-1 0,0-1 0,0 0 0,-1 1-85,1-1 1,1 3-1,1 0 1,-2-1 75,0 2 0,0-3 1,0 3-1,1 0 10,0 1 0,1 2 0,0-1 1,0 0 13,0 1 1,0 0 0,-1 1 0,1 0-42,0-3 0,0 2 0,0-2 0,0 0 17,-1 2 0,1 1 0,0-4 1,0 0 35,0-1 1,0 3-1,0-2 1,2 0-30,0-1 0,2 3 1,-2-2-1,0 0-27,0-1 0,-1 1 0,1-1 0,1 2-67,-2 0 1,1 1 0,0-2-1,0 1 43,0 1 1,-1 2-1,1 1 1,1 1 1,-2 1 0,1 0 1,0-2-1,0 1 10,0 1 0,1 1 1,0-4-1,-1 0 26,2 1 0,-3 1 0,2-1 0,0-2-40,-1 1 0,2-1 0,-3 2 0,3-1-10,0 0 1,-2 1-1,1-1 1,0 0 5,-1 1 1,4-1 0,-4 1 0,1 1 3,0 1 1,-1 4-1,2-1 1,1 1 8,-1 2 0,-1-2 1,1 0-1,-1-2-14,-1-1 1,2 2-1,1-3 1,-1-1-23,-1-1 1,1 1 0,0 0 0,2 0-1,-1 0 1,-2 0 0,2-1 0,0 2-7,-1 3 0,3-1 1,-4 1-1,1 0 9,3 2 0,-1 0 0,0 1 0,-1-1 5,1 1 1,2-3-1,0-1 1,0-1-25,0 1 0,-3-2 1,0 2-1,1-1 11,1-2 0,-1 3 1,-1 1-1,1 1-31,1-2 0,1 3 0,0-2 0,-1 1 19,-1 2 1,1 1 0,-2 1-1,2-3-14,1 0 1,0 0 0,0-4-1,0 0 6,0 0 1,0 2 0,1-2 0,1 0 5,1 0 1,-1 2 0,-1 0 0,1 1-13,1-1 1,-1 4 0,-1-1 0,1 3 5,1 0 1,0 1-1,-1-4 1,2-1 7,0-1 1,-2 0-1,2-1 1,0-3-3,1-2 0,0 3 0,-1 1 1,1 1 72,-1-1 0,1-1 1,1 1-1,-1 2-52,2 1 0,-3 0 1,2 1-1,-1-2-22,0-1 1,4 3 0,-3-2 0,1-1-3,0-1 0,0 0 1,1-2-1,0 0 49,1-2 1,-1-2-1,1 0 1,1-2 20,1 2 1,0-1 0,-2 1 0,1-1-48,0 0 0,4-1 0,-2 0 0,0-1 24,-1 1 1,3-3-1,-2 2 1,1-1-15,1-1 0,1 4 0,-1-3 0,-1-1-6,-1-1 1,2-1 0,-1 0-1,0 1 8,1-1 0,-3-1 0,3-1 0,-1 0 5,0 0 0,1 0 1,-2 1-1,0-3 2,0 0 1,1 1 0,-1-2 0,0 0 8,0 0 0,2-2 0,-1 3 0,1-1-4,-1-1 0,-2 1 1,2-3-1,0 0-11,-1 0 0,-1 0 1,2 0-1,0 0-7,-1 0 1,-1 0 0,2 0 0,-1-1 4,-2-1 1,1 0 0,1-3 0,0 1 21,0-1 0,1 2 0,-2-2 0,-1 0 30,-1 0 1,2-2-1,0 2 1,-1 0-12,-1-1 1,-1 2 0,1-3-1,-1 3-2,0 0 0,0-2 0,0 0 0,0 0-28,1 1 0,1-3 0,1 3 1,-1-2-12,-1-1 0,0-1 1,-1 1-1,0 0 53,0 0 0,0 0 1,0 0-1,0 2 8,1 1 1,-1 0-1,0-1 1,0 1-7,0 2 1,0-4 0,-1 2-1,1-2 1,-2-2 0,5 1-38,-2 0 1,-1 3 0,1-1-1,-1 0 1,-1-1-21,-1-2 0,1 1 1,-2 1-1,2 1 8,2 0 0,-4 2 0,1-3 1,0 2 59,1-2 1,1 0 0,0 0-30,1 1 1,-2-1 0,-1 2 0,0-2 49,0-2 1,-1 4-1,0-1 7,1 0 1,2-1-1,-1-1-18,-2 0 0,0 2 0,-2 1-17,2-2 1,0 3 0,-1-2-1,1 1-32,-1 0 0,-1-2 1,1 2-7,0-3 1,2 3-1,-3 0 1,1 1-9,-1-1 1,1 1 0,-2-3 0,1 2-6,2-1 0,-2-2 1,1 0-6,0 0 1,1 3 0,-2-1 0,0 1 41,0 0 1,-1-2 0,3 1 21,-2-1 0,3 2 1,-3-1-1,-1 1-3,2 0 0,-2-1 0,2 2 0,0 0-22,-2-3 1,1 3 0,1-1 0,0 1-24,-1-1 1,1 3-1,-2-4-118,0 0 0,4-1 8,-3-2 0,3 1 32,-1 0 0,-1 3 0,0-1 13,-1 0 1,-2 1 0,3 1 0,-1-1 13,-1 1 1,1 1 0,-3-2 0,1-1 4,2 2 0,-2-4 1,2 4 38,1-1 0,-2-2-4,3 1 1,-2 0 0,1 0-14,0 0 0,0 2 0,-3-3 21,2 2 1,0 2-1,-2-1 1,1-1 17,0 1 1,1 1 0,-2-2 0,1 1 2,0-1 0,1 3 1,-2-4-3,2 0 0,0-1 1,3-2-10,-3 1 0,0 0 1,1 0-1,-1 0-6,1 0 0,0-1 1,-2 0-1,1-1-23,2-1 0,-4 1 1,3 1-1,-1-1 6,0-1 1,2 0 6,-2 3 1,2-1 0,-2 1-1,0 1 1,-1 1-21,1 0 1,1 2 0,-2-3 0,0 2-33,0-1 0,2-2 0,-1 0 1,1 0-247,0 0 0,1 0 0,-1-1 0,0 1-440,3 0 1,-3 0-1,1 0 1,-2 0-824,-1-1 1,2 4-1,-1 0-1408,2-2 0,0 1 2968,3 0 0,4-1 0,1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8:33.9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392 0 11828,'-39'21'983,"-1"-5"0,5-16 0,-4 0 0,-21 0 0,9 0 0,2 0-1934,12 0-33,13 0 656,12-5 0,6-2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8:34.9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517 62 11807,'-26'27'983,"3"-5"-492,-6-16 1,-9-5-1,-19 3 1,9-3 491,-1-1 0,22-5-1201,-34-13-766,25-8 0,-24 1 0,22 7 738,14 7 0,24 4 0,13-5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8:47.99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369 1 11827,'-67'15'983,"0"-4"0,0-6-738,7-18 1,2 10 0,8-12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8:51.8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488 17 11827,'-67'9'983,"16"-3"-492,1-12 1,11 5-1,-17-5 1,17 4 58,-12 2-550,16 0 0,-21-7 0,13-3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8:52.94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504 67 11827,'-56'0'491,"0"0"1,11 0-1,-11 0 1,11-5 491,-11-1-1967,15-7 947,-15 4 0,13-8 0,-7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8:53.82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470 0 11827,'-56'15'491,"0"-3"1,17-5 491,-11-7 0,14 0-1967,-35 0 738,17 0 0,-5 7 0,10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9:02.1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375 23 11827,'-50'-14'491,"0"6"1,11 10 491,-15 7 0,20-4-805,-24 1-178,24-6 0,2 11 0,9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9:03.1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511 24 11827,'-65'-8'491,"3"-1"1,9 6-1,-5-1 1,15 4-1,-11 4 1,13 12 491,-9 13-738,20-8 1,-5 19 0,16-14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9:04.1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499 25 11827,'-69'-5'983,"9"2"-492,6-5 1,-1 5 491,-11-1-1967,19 2 738,-23 8 0,40 6 0,-17 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2:09:05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524 69 11827,'-58'-13'491,"0"4"1,17 1-1,-13 0 1,7-2 491,-11 2 0,11-3-738,-18 9 1,24 8 0,-13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03.8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144 54 12090,'-3'-24'3276,"-5"10"-1638,2 7 0,-2 16-165,5 7 0,2 1-1056,-1 5 1,-2 0-167,1 3 1,-2 0-134,2 2 0,0-4 217,3 1-352,-3-1-624,2 2-643,-6-8 803,6-5 451,-3-16 0,4-9 23,0-9 1,0 4 4,0-1 0,1 3-72,2-6 0,-2 6-197,1-3 0,-1 2 90,-1-8 0,0 7-408,0-7 507,0 12 622,-3-14 331,-2 17-545,-3-1 0,0 15 71,-1 10 0,4-1-251,0 6 1,-1-2-26,-2 5 1,3-3 90,-1 2-1128,4-2-813,-5 4-1506,2-6-42,1-4 3252,4-6 0,4-7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05.3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115 26 12090,'0'25'3276,"0"-3"-1638,0 3 0,0 2 0,0 8 0,0 1 610,0-1-2657,0-7-41,0-8 0,0-19 168,0-9 1,-2-5 95,-1-8 0,-1 5 26,2-8 0,0-4 111,-4-7 1,4-2-352,-4 4 60,1 2 616,-4 10 136,5 9 0,-3 15 207,1 14 1,2 0-201,-2 5 1,4-4-331,-4 9 0,3 1-197,-2 8 1,2-1-318,-2 0-289,3-7-280,-2-11 0,1-17 35,-3-11 1,3-5-193,0-9 0,2-2-1727,1-9 2878,0 3 0,0-3 0,0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06.4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98 1 12090,'5'24'1638,"-2"2"0,-3 0-546,0 1 0,0 2 0,0-1 0,0 2 0,0 0 0,0-3 546,0 3 0,0-6-372,0 6-2267,0-6 593,0 1-343,-3-12 1,-1-20 168,-1-12 1,-2-9-214,1-2 1,-1-2 268,-1 0 1,0-3-205,3 3 89,-2 1 1587,2 10 0,1 16 264,1 14 0,-1 9-653,2 9 1,-2-2-234,1 3 1,1-3-145,-3-1-2425,3-6-716,-5 1 1879,6-14 1,-3 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09.7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98 61 12090,'2'-24'3276,"1"-1"-1638,-4 15 0,0 8 0,-1 19 0,1 1-958,1 6 1,0 4-1,0 5 1,0-4 263,0-3 1,0-4 0,0 1-577,0 2 1,0-2-17,0 4 241,0-7-2431,-4 0 1316,-1-48 1,1 4 0,0-28-1,2 16-118,-1 8 0,-1 3 249,2-2 1,-3-1-417,-3-2 1115,0 9 583,-1 5 1,2 23-28,2 6 0,1 9-245,4 5 0,-3 2-572,1 4 0,-2-1-1449,1-2-478,2-2 241,-6-7 1,6-20-689,-1-11 2327,4-14 0,3 2 0,3-1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35.0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35 0 12170,'-6'65'983,"1"4"0,5-9 0,0-7 0,-6-2 0,5-20 0,-4 3 0,5-10 0,0-6 0,0-1-554,0 0-692,0-4 151,0 9 191,-5-9-407,3 4 0,-3-6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44.0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 1 12033,'-6'44'983,"1"20"0,5-15 0,0 23 0,5-7 0,-4-13 0,4-17 0,1-7 0,-5 1-393,4 1-536,-5 0-20,5 4 129,-3-10 19,3 0-101,-5-2 67,0 1-355,0 2-269,0-2 148,0-11 0,0-7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37.095"/>
    </inkml:context>
    <inkml:brush xml:id="br0">
      <inkml:brushProperty name="width" value="0.06" units="cm"/>
      <inkml:brushProperty name="height" value="0.06" units="cm"/>
      <inkml:brushProperty name="color" value="#FFFD72"/>
    </inkml:brush>
  </inkml:definitions>
  <inkml:trace contextRef="#ctx0" brushRef="#br0">53 512 8553,'-10'0'6830,"4"0"-5711,1 0-313,5 0 1,1 0-363,3 0 1,2 0 0,4 0-113,0 0 0,1 0 1,-1 0-127,1 0 0,-1-1 0,1-1-99,-1-2 1,1 1 0,-1 2 0,0-2 35,1 0 1,-4-1 0,0 4 0,1 0-131,1 0 0,2-3 0,-1-1 42,0 2 0,1 0 0,-1-1-44,1 0 1,-1-1 0,2 3-26,2-2 0,1 0 1,2-2-1,-3 0 32,-2 3 0,-2-3 0,1 2 0,-1-1-8,1-1 0,-5 4 0,1-2 0,2 2-14,0 1 1,-2-4 0,0 1-5,1 0 0,0 1 0,0 0 11,-1-2 0,0 1 0,3 2 0,1-2-3,-1 0 1,0-2-1,-2 3 1,-1-2 2,1 2 1,1 0-1,2-1 17,-1 0 0,0-2 1,1 3-5,-1-2 1,-3 1-1,0 3 0,1 0 1,-2-1-1,1-1-88,1-2 0,1-1 0,2 3-24,-1-1 1,1-4 91,-1 3 1,1 0-1,-1 1 57,1 0 1,-4-1 0,-1 4-25,3 0 1,-4-1 0,2-1 4,1-2 0,-2 1 0,1 3-10,1 0 1,2 0 0,0-1 13,1-3 0,-1 3 0,0-2-1,1 1 0,-4 2 1,0 0 6,1 0 0,-2 0 0,1 0-32,1 0 0,-2 0 0,1-1-33,1-2 0,1 2 0,1-3 9,1 3 0,-4 1 1,0 0-1,0-1 7,-2-3 0,5 3 46,-3-2 1,2 1-11,1 2 1,1-3-27,-1 0 0,1-1 0,-1 4 0,-1-1 4,-2-3 1,3 3-1,-3-2 70,2 2 1,1-1-77,1-1 1,-1 2 7,1-3 1,-1 3-1,1 1-84,-1 0 1,0-3-1,1-1 72,-1 2 1,1-3-1,-1 2 63,1 0 0,-1 2 0,-1 0 3,-2-2 1,3 1-1,-3-1-11,2 2 1,-2 1 0,0 0 4,1 0 0,1 0-87,2 0 1,-2-1-1,-1-2 1,-1 0-63,1 1 1,1 0 83,2 2 0,-1 0 0,1 0 1,-1 0 1,-3 0 0,0-1 7,1-2 1,1 2 0,2-3-3,-1 3 1,-3 1 0,0 0 0,1 0 0,-2 0 0,1 0 27,1 0 0,-2-4 0,1 1 24,1 1 0,-2 1-62,1 1 1,0 0-147,3 0 1,1 0 62,-1 0 1,1-4 84,-1 1 1,1-1-34,-1 4 0,0 0 235,1 0 0,-4 0-217,0 0 1,0 0 0,2-1-65,-2-3 0,2 3 0,-2-2 45,2 2 0,-2 1 0,0-2-24,2-1 1,0 2 48,1-3 1,-1 2-1,0 0-111,-2-2 0,-4 1-17,4 3 13,-5 0 323,8 0-125,-9 0 112,3 0-113,-4 0 0,-1 0-77,-2 0 0,0 0 17,-4 0 0,1 0 1,-5 0-8,1 0 1,-1 3 0,1 1 0,1-1-27,2 2 0,-6-4 0,2 4 1,0-2 11,-1 1 0,-2 0 1,0-1-1,2 0 12,0-1 1,2 1 0,-1-1 0,1 1-1,-1 0 0,1-2 0,-1-1 1,1 0 2,-1 0 1,1 3-1,-2 1 1,0-2-2,-2-1 1,-1 1-1,2 0 1,-2 1-27,-1 0 0,2 1 1,-3 0-1,2-1 17,3 2 0,0-4 1,2 3-1,-1-2-4,1 1 1,-1-1 0,1 1-1,-1-2 68,1-1 0,-1 4 0,1-1 0,0-1-48,-1 0 1,1 1-1,-2 1 1,-1-2-52,-1-1 0,0 3 1,4-1-1,0 0-37,-1 2 0,1-4 1,-1 3-11,1-3 0,-1-1 1,1 0 55,0 0 0,-1 0 0,1 0 0,-1 0 40,1 0 1,-1 0-1,1 0 1,1 1 122,2 3 0,-7-3 0,2 3-102,1 1 0,-7-4 0,8 3 1,-2-2 55,0 1 0,2-1 0,0 2 0,-1 0-46,1-1 0,-1 1 0,1-4 1,-1 1-4,1 2 1,0-2 0,-1 3 1,1-3 0,-1-1 1,1 0-1,-1 0 3,1 0 0,-1 4 0,1-1 0,0-1 8,-1 0 0,1 1 0,-1 1-17,1-2 0,-1 0 1,1 0-1,-1 2 12,1-2 0,0 3 0,-1-2-21,1 0 0,0-1 1,2 0-1,1 2-25,-1-2 0,-1 0 0,-1 1 37,-1 0 0,1 1 0,-1-3 7,1 2 0,-1-1 1,1 2-1,-1 0 10,1-1 0,0 2 0,-1-3 0,1 2-5,-1-2 1,1 3-1,-1-2-12,1-1 0,0 3 1,-1-2-1,1 0-4,-1-2 0,1 0 0,-1 1-28,1 2 0,-1-1 1,1-1-1,0 0-7,-1 1 1,1 1 0,-1-3 0,1 1-5,-1 2 0,1-1 0,-1-2-5,1 3 1,0-3 0,-1 3 12,1-3 0,-1 2 1,1 1 1,-1-2 0,4-1 0,0 0 1,-1 3 1,-1-3-1,-1 2-9,-1-1 0,4-2 0,1 1 0,1 1-16,-1 2 1,2-1 0,-3-3 11,-1 0 0,2 0 0,0 0 0,-1 1-57,1 3 0,-4-3-171,4 2-32,-4-2-102,4-1 629,2 0-201,13 0 1,-2 0 0,7-1 43,-2-2 0,-2 2 0,0-3-92,1 3 0,3 1 0,0-1 0,-2-1-76,0-2 0,2-1 1,1 3-1,0-1 34,0 0 0,3-1 0,-4 0 1,-1 1-31,3-2 1,-4 4-1,5-3 1,-2 2 126,-3-1 1,3 1 0,-1-1 0,-1 2-18,-1 1 1,2-4 0,0 1 0,-2 1-30,0 0 1,2-1 0,1-2 0,0 1 0,0-1 0,3 0 1,-3 3-1,0-1 2,0 0 0,-1-1 0,-4 0 0,1 2 23,-1 1 1,0 1-1,1 0 1,-1 0 22,1 0 0,-1-2 0,1 0-62,-1-1 0,0-1 1,2 4-1,1-1-30,1-2 0,0 1 0,-4-2 0,1 0 26,-1 1 0,0-1 0,1 3-10,-1-2 1,1 2-1,-1-3 13,1 3 0,-1-3 0,1 1-5,-1 1 0,0 0 0,1 1 0,-1-1-6,1-2 1,-1 0 0,1 2-6,-1-2 1,0-3 0,1 2 0,-1 1 0,1-1 1,-1 1 0,1 1 84,-1 0 1,1-2 0,-1 3-34,0-2 0,1 1 1,-2 2-1,-1-2-13,-1 0 0,0-2 0,4 3-20,-1-2 1,1 0 0,-1 1-23,0 0 0,1-2 1,-1 3 0,1-1 0,-2-2 1,-1 3-1,-1-2 1,1 2 0,-2-1 1,1 1 0,1-1 1,1-4-1,2 3 11,-1 2 1,0 0 0,-2-1 0,-1 0 81,1 0 0,-2 2 0,0 1-5,3 0 1,-4 0 0,2-1-91,1-2 1,-2 1 0,1-1-23,1 2 1,2-3 0,0 1 56,1 1 0,-5-1 0,1 1 73,2-2 0,-4 1 81,2 3 0,0 0-172,4 0 0,-1 0 1,1 0-35,-1 0-1,0-1 1,1-2 8,-1 0 0,-3 0 1,0 3 30,1 0 1,1-2-1,-1 0-33,-1-1 0,0-1 38,3 4 0,0 0 0,1 0-7,-1 0 0,-3 0 0,-1-1 0,0-1-4,0-2 0,1 1 1,3 3 1,-3 0-1,0 0-9,1 0 1,-2 0 0,1 0-28,1 0 0,-2 0 1,1 0 22,1 0 0,1-4 0,2 1 3,-1 0 1,-3 2 0,0 1 87,1 0 0,-2 0-84,1 0 1,0 0-46,3 0 1,-3 0 0,0-1 31,1-2 1,-2 1 0,1-1-6,1 2 1,-2 1-1,0-1-63,-2-3 164,0 3 135,-4-4-209,0 5 495,0 0-417,0 5 1,0-3-14,0 5 1,-4-3-1,0 3-6,-2 1 1,4-2-1,-3 1-43,0 1 0,1 1 0,-4 1 0,1 0-25,-2-3 0,4 2 0,-1-2 1,0 2 29,0 2 0,4-4 0,-1 0 0,0 1 46,0 1 1,0 3-34,-4 1 0,4 0 0,-3 3 90,2 0-116,-5-3 1,7-2 0,-4-1-19,2 1 0,-3-4 0,3 0 0,1 0-114,-2-2-87,4 5 25,-4-9 1,5 2-1,0-6-150,0-4 1,5-2-1,1-2 230,0 1 1,2-2 0,-4-1-1,1-1 70,0 2 0,3-1 0,-3 0 0,2-1-24,0 2 1,-1-1 0,2 0-1,-1-1 57,1 1 1,-2 2 0,0 0 0,0 1-27,0-1 0,-3 1 0,3 0 38,-2-1 0,1 5 0,-3 2 3,2-1 56,-1 4 1,-3-5 85,0 3 0,0 0-149,0-4 0,0 4 1,-1-3 34,-2 1 0,2-3-27,-3 1 0,3 1 1,0 1 219,-3 0 0,2-2-129,-5 4 1,4-2-1,-4 3 25,-2-2 1,0 0 0,-1 1-83,-1 0 0,4-1 0,0 4 0,-1-1 34,-1-2 1,-1 1 0,-1-1-47,1 2 1,-4 1 0,0-1 9,1-3 0,2 3-74,0-2 1,1-2 0,0 0 2,3-1 1,-2 4 12,2-1 1,1 0-1,-1 1 147,-1-1 1,-1-1-97,-1 4 39,4 0-457,1 0 213,5 0 0,0-1 501,0-3-117,0 3 1,1-3-80,3 4 1,-2 0 0,5 0-151,1 0 1,-2 1-1,1 1-1,1 2 0,-2-1 0,1-3 0,1 0 1,1 0-1,2 0 0,-4 0 0,0 1 0,1 2-35,1 0 0,-2 0 1,0-3-1,1 0-49,1 0 1,2 4 0,-1-1 9,1 0 1,-1 1-1,0 0 3,1-2 0,-4-1 0,0-1 82,1 0 0,-2 4 1,1-1-101,1 0 236,-4-2 0,5 0 6,-6 2 0,1 0 71,-4 4 1,0 0-75,0 3 1,0 1-53,0-1 0,-4 0 0,1 1-8,0-1 0,-3 1 0,1-1 11,-1 1 1,0-1 0,4 1 0,-3 0 59,-1 3 1,3-2 0,-3 3 0,0 0-48,0 2 0,3-1 0,-3 2 0,0-1-48,1-1 1,1 1 0,-2-5 0,2 2-154,1-1 0,1-1 0,0-2 0,-2 1 0,1-4-244,3 0-147,0-5-382,0 3 598,0-5 0,0-5 1,1-2-1,1-2 167,2-2 1,0 1-1,-1-1 1,1 0 141,2-3 1,0 1 0,2-3 0,-2 1 18,-2 2 0,3 1 1,-3 2-1,-1-1-32,2 1 0,-3 0 0,4-1-32,-1 1 0,-1 3 0,-1 0-95,0-1 1,4-2-1,-3 0-45,-2 0 1,3 3 0,-2 0-24,-1-2 1,1 0-1,-1-1 48,1-1 1,1 1 139,-4-1 1,0 4 453,0 1-276,0 3 0,-4-3 0,0 4-95,-2-1 1,3-1-1,-4 3 1,-2-1-28,0-2 0,-1-3 1,-1 3-112,1-2 0,-1 3 1,1 0-1,0 1-5,-1-2 0,1 3 0,-1-2-237,1 1 0,3 2-1300,0 0 0,5-1-114,-2-2 0,4 0 0,4-2 1695,3 0 0,2 1 0,1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11/22/23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microsoft.com/office/2007/relationships/hdphoto" Target="../media/hdphoto1.wdp"/><Relationship Id="rId21" Type="http://schemas.openxmlformats.org/officeDocument/2006/relationships/image" Target="../media/image41.png"/><Relationship Id="rId34" Type="http://schemas.openxmlformats.org/officeDocument/2006/relationships/customXml" Target="../ink/ink29.xml"/><Relationship Id="rId7" Type="http://schemas.openxmlformats.org/officeDocument/2006/relationships/image" Target="../media/image34.png"/><Relationship Id="rId12" Type="http://schemas.openxmlformats.org/officeDocument/2006/relationships/customXml" Target="../ink/ink18.xml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2" Type="http://schemas.openxmlformats.org/officeDocument/2006/relationships/image" Target="../media/image17.png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.xml"/><Relationship Id="rId11" Type="http://schemas.openxmlformats.org/officeDocument/2006/relationships/image" Target="../media/image36.png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26.xml"/><Relationship Id="rId10" Type="http://schemas.openxmlformats.org/officeDocument/2006/relationships/customXml" Target="../ink/ink17.xml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" Type="http://schemas.openxmlformats.org/officeDocument/2006/relationships/customXml" Target="../ink/ink14.xml"/><Relationship Id="rId9" Type="http://schemas.openxmlformats.org/officeDocument/2006/relationships/image" Target="../media/image35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44.png"/><Relationship Id="rId30" Type="http://schemas.openxmlformats.org/officeDocument/2006/relationships/customXml" Target="../ink/ink27.xml"/><Relationship Id="rId35" Type="http://schemas.openxmlformats.org/officeDocument/2006/relationships/image" Target="../media/image48.png"/><Relationship Id="rId8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km.de/Materialien/Lieder/Ich_lieb_den_Fruehling" TargetMode="External"/><Relationship Id="rId2" Type="http://schemas.openxmlformats.org/officeDocument/2006/relationships/hyperlink" Target="https://musikfurkinder.de/2017/03/01/lied-ich-lieb-den-fruehlin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customXml" Target="../ink/ink4.xml"/><Relationship Id="rId5" Type="http://schemas.openxmlformats.org/officeDocument/2006/relationships/customXml" Target="../ink/ink2.xml"/><Relationship Id="rId15" Type="http://schemas.openxmlformats.org/officeDocument/2006/relationships/customXml" Target="../ink/ink6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3.xm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customXml" Target="../ink/ink11.xml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28.png"/><Relationship Id="rId1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„Ich lieb den Frühling“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1126" y="2321490"/>
            <a:ext cx="4129747" cy="1107510"/>
          </a:xfrm>
        </p:spPr>
        <p:txBody>
          <a:bodyPr>
            <a:normAutofit fontScale="85000" lnSpcReduction="10000"/>
          </a:bodyPr>
          <a:lstStyle/>
          <a:p>
            <a:r>
              <a:rPr lang="de-DE" sz="5000" dirty="0" err="1">
                <a:latin typeface="+mj-lt"/>
              </a:rPr>
              <a:t>LIEDANALYSE</a:t>
            </a:r>
            <a:r>
              <a:rPr lang="de-DE" sz="5000" dirty="0">
                <a:latin typeface="+mj-lt"/>
              </a:rPr>
              <a:t>:</a:t>
            </a:r>
            <a:r>
              <a:rPr lang="en-US" dirty="0">
                <a:latin typeface="+mj-lt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D900-6017-834B-43C4-64385D9B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dirty="0">
                <a:latin typeface="+mj-lt"/>
                <a:cs typeface="Gill Sans Light" panose="020B0302020104020203" pitchFamily="34" charset="-79"/>
              </a:rPr>
              <a:t>2. </a:t>
            </a:r>
            <a:r>
              <a:rPr lang="de-DE" sz="4400" dirty="0" err="1">
                <a:latin typeface="+mj-lt"/>
                <a:cs typeface="Gill Sans Light" panose="020B0302020104020203" pitchFamily="34" charset="-79"/>
              </a:rPr>
              <a:t>Liedstruktur</a:t>
            </a:r>
            <a:r>
              <a:rPr lang="de-DE" sz="4400" dirty="0">
                <a:latin typeface="+mj-lt"/>
                <a:cs typeface="Gill Sans Light" panose="020B0302020104020203" pitchFamily="34" charset="-79"/>
              </a:rPr>
              <a:t>: inhaltlich-musikalischer Aspekt</a:t>
            </a:r>
            <a:br>
              <a:rPr lang="de-DE" sz="4400" dirty="0">
                <a:latin typeface="+mj-lt"/>
                <a:cs typeface="Gill Sans Light" panose="020B0302020104020203" pitchFamily="34" charset="-79"/>
              </a:rPr>
            </a:br>
            <a:r>
              <a:rPr lang="de-DE" sz="4400" i="1" dirty="0">
                <a:latin typeface="+mj-lt"/>
              </a:rPr>
              <a:t>Harmonik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D4F2A-50D1-8039-0BE8-030C4ECB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4212490" cy="4572000"/>
          </a:xfrm>
        </p:spPr>
        <p:txBody>
          <a:bodyPr/>
          <a:lstStyle/>
          <a:p>
            <a:r>
              <a:rPr lang="de-DE" sz="2900" dirty="0"/>
              <a:t>Harmonik: </a:t>
            </a:r>
          </a:p>
          <a:p>
            <a:pPr lvl="1"/>
            <a:r>
              <a:rPr lang="de-DE" sz="2700" dirty="0" err="1"/>
              <a:t>Ostinato</a:t>
            </a:r>
            <a:r>
              <a:rPr lang="de-DE" sz="2700" dirty="0"/>
              <a:t> (immer wiederkehrende Akkorde): </a:t>
            </a:r>
            <a:r>
              <a:rPr lang="de-DE" sz="2700" dirty="0">
                <a:highlight>
                  <a:srgbClr val="FFFF00"/>
                </a:highlight>
              </a:rPr>
              <a:t>G</a:t>
            </a:r>
            <a:r>
              <a:rPr lang="de-DE" sz="2700" dirty="0"/>
              <a:t>-</a:t>
            </a:r>
            <a:r>
              <a:rPr lang="de-DE" sz="2700" dirty="0">
                <a:highlight>
                  <a:srgbClr val="00FF00"/>
                </a:highlight>
              </a:rPr>
              <a:t>Em</a:t>
            </a:r>
            <a:r>
              <a:rPr lang="de-DE" sz="2700" dirty="0"/>
              <a:t>-</a:t>
            </a:r>
            <a:r>
              <a:rPr lang="de-DE" sz="2700" dirty="0">
                <a:highlight>
                  <a:srgbClr val="00FFFF"/>
                </a:highlight>
              </a:rPr>
              <a:t>Am</a:t>
            </a:r>
            <a:r>
              <a:rPr lang="de-DE" sz="2700" dirty="0"/>
              <a:t>-</a:t>
            </a:r>
            <a:r>
              <a:rPr lang="de-DE" sz="2700" dirty="0">
                <a:highlight>
                  <a:srgbClr val="FF0000"/>
                </a:highlight>
              </a:rPr>
              <a:t>D7</a:t>
            </a:r>
            <a:endParaRPr lang="en-DE" dirty="0">
              <a:highlight>
                <a:srgbClr val="FF00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F1F28-3872-96BC-B5A6-412AB2DC6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75AD9CCF-DBAE-28E3-B03E-2D2C686EF2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2" t="5486" r="43720" b="9508"/>
          <a:stretch/>
        </p:blipFill>
        <p:spPr bwMode="auto">
          <a:xfrm rot="5400000">
            <a:off x="6101752" y="1243445"/>
            <a:ext cx="4988657" cy="5915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B2E9DC-9795-DCE8-72F0-B4ED87AB050B}"/>
                  </a:ext>
                </a:extLst>
              </p14:cNvPr>
              <p14:cNvContentPartPr/>
              <p14:nvPr/>
            </p14:nvContentPartPr>
            <p14:xfrm>
              <a:off x="9530462" y="2971118"/>
              <a:ext cx="115200" cy="25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B2E9DC-9795-DCE8-72F0-B4ED87AB05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76822" y="2863478"/>
                <a:ext cx="2228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1D043D5-2D05-D286-7793-326345374DFC}"/>
                  </a:ext>
                </a:extLst>
              </p14:cNvPr>
              <p14:cNvContentPartPr/>
              <p14:nvPr/>
            </p14:nvContentPartPr>
            <p14:xfrm>
              <a:off x="9498422" y="3909278"/>
              <a:ext cx="170280" cy="41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1D043D5-2D05-D286-7793-326345374D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44782" y="3801638"/>
                <a:ext cx="2779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E97B493-5CB2-4515-A2F6-D62A57311246}"/>
                  </a:ext>
                </a:extLst>
              </p14:cNvPr>
              <p14:cNvContentPartPr/>
              <p14:nvPr/>
            </p14:nvContentPartPr>
            <p14:xfrm>
              <a:off x="9879302" y="4859318"/>
              <a:ext cx="19296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97B493-5CB2-4515-A2F6-D62A573112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25403" y="4755318"/>
                <a:ext cx="300400" cy="217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43B78C-365F-1638-36AE-9D5FA82EE05B}"/>
                  </a:ext>
                </a:extLst>
              </p14:cNvPr>
              <p14:cNvContentPartPr/>
              <p14:nvPr/>
            </p14:nvContentPartPr>
            <p14:xfrm>
              <a:off x="9472230" y="5842922"/>
              <a:ext cx="146520" cy="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43B78C-365F-1638-36AE-9D5FA82EE0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18590" y="5735282"/>
                <a:ext cx="2541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DDEAEC-B28D-E854-A603-4EB8C4C3E6AA}"/>
                  </a:ext>
                </a:extLst>
              </p14:cNvPr>
              <p14:cNvContentPartPr/>
              <p14:nvPr/>
            </p14:nvContentPartPr>
            <p14:xfrm>
              <a:off x="8459395" y="2947626"/>
              <a:ext cx="123840" cy="18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DDEAEC-B28D-E854-A603-4EB8C4C3E6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05395" y="2839626"/>
                <a:ext cx="2314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F337F8-1C21-AD4A-EDC2-BD46CFFA1893}"/>
                  </a:ext>
                </a:extLst>
              </p14:cNvPr>
              <p14:cNvContentPartPr/>
              <p14:nvPr/>
            </p14:nvContentPartPr>
            <p14:xfrm>
              <a:off x="8278315" y="3883266"/>
              <a:ext cx="163800" cy="4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F337F8-1C21-AD4A-EDC2-BD46CFFA18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24675" y="3775266"/>
                <a:ext cx="2714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2B59BA-2142-305B-CD2A-B45883C23B8B}"/>
                  </a:ext>
                </a:extLst>
              </p14:cNvPr>
              <p14:cNvContentPartPr/>
              <p14:nvPr/>
            </p14:nvContentPartPr>
            <p14:xfrm>
              <a:off x="8560915" y="4858506"/>
              <a:ext cx="141480" cy="13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2B59BA-2142-305B-CD2A-B45883C23B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06915" y="4750506"/>
                <a:ext cx="2491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EE6E84-1A99-B9E0-E9AC-3B3358E7E349}"/>
                  </a:ext>
                </a:extLst>
              </p14:cNvPr>
              <p14:cNvContentPartPr/>
              <p14:nvPr/>
            </p14:nvContentPartPr>
            <p14:xfrm>
              <a:off x="8419075" y="5793786"/>
              <a:ext cx="186120" cy="44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EE6E84-1A99-B9E0-E9AC-3B3358E7E34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65435" y="5686146"/>
                <a:ext cx="2937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4DCD6A-F90C-2974-2F08-A972319220CD}"/>
                  </a:ext>
                </a:extLst>
              </p14:cNvPr>
              <p14:cNvContentPartPr/>
              <p14:nvPr/>
            </p14:nvContentPartPr>
            <p14:xfrm>
              <a:off x="7462024" y="2857731"/>
              <a:ext cx="133200" cy="11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4DCD6A-F90C-2974-2F08-A972319220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8024" y="2750091"/>
                <a:ext cx="240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706298-3BAD-F2EB-81AF-41BFEDAF1C2F}"/>
                  </a:ext>
                </a:extLst>
              </p14:cNvPr>
              <p14:cNvContentPartPr/>
              <p14:nvPr/>
            </p14:nvContentPartPr>
            <p14:xfrm>
              <a:off x="7298584" y="3842691"/>
              <a:ext cx="175680" cy="11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706298-3BAD-F2EB-81AF-41BFEDAF1C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44944" y="3734691"/>
                <a:ext cx="283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C94F31-E84D-4CBE-968E-8B2F051FA839}"/>
                  </a:ext>
                </a:extLst>
              </p14:cNvPr>
              <p14:cNvContentPartPr/>
              <p14:nvPr/>
            </p14:nvContentPartPr>
            <p14:xfrm>
              <a:off x="7353304" y="4821531"/>
              <a:ext cx="181800" cy="24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C94F31-E84D-4CBE-968E-8B2F051FA8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99304" y="4713531"/>
                <a:ext cx="289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A677E33-805E-764C-1A2A-312377D73D4D}"/>
                  </a:ext>
                </a:extLst>
              </p14:cNvPr>
              <p14:cNvContentPartPr/>
              <p14:nvPr/>
            </p14:nvContentPartPr>
            <p14:xfrm>
              <a:off x="7268704" y="5824491"/>
              <a:ext cx="169560" cy="18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A677E33-805E-764C-1A2A-312377D73D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14704" y="5716491"/>
                <a:ext cx="2772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7653775-B241-1E99-FE01-54123EAB7EE1}"/>
                  </a:ext>
                </a:extLst>
              </p14:cNvPr>
              <p14:cNvContentPartPr/>
              <p14:nvPr/>
            </p14:nvContentPartPr>
            <p14:xfrm>
              <a:off x="6324854" y="2838347"/>
              <a:ext cx="135000" cy="1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7653775-B241-1E99-FE01-54123EAB7E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71214" y="2730707"/>
                <a:ext cx="2426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55E634-B9E4-E3C7-2A4D-610B911C58CD}"/>
                  </a:ext>
                </a:extLst>
              </p14:cNvPr>
              <p14:cNvContentPartPr/>
              <p14:nvPr/>
            </p14:nvContentPartPr>
            <p14:xfrm>
              <a:off x="6163574" y="3819707"/>
              <a:ext cx="184320" cy="49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55E634-B9E4-E3C7-2A4D-610B911C58C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09934" y="3711707"/>
                <a:ext cx="2919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59630FA-2ED7-7FFB-14F3-A811F432726B}"/>
                  </a:ext>
                </a:extLst>
              </p14:cNvPr>
              <p14:cNvContentPartPr/>
              <p14:nvPr/>
            </p14:nvContentPartPr>
            <p14:xfrm>
              <a:off x="6185894" y="4863707"/>
              <a:ext cx="179640" cy="13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59630FA-2ED7-7FFB-14F3-A811F432726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32254" y="4755707"/>
                <a:ext cx="2872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84F107F-2165-0EDF-9D49-EEF12ED0ABFC}"/>
                  </a:ext>
                </a:extLst>
              </p14:cNvPr>
              <p14:cNvContentPartPr/>
              <p14:nvPr/>
            </p14:nvContentPartPr>
            <p14:xfrm>
              <a:off x="6154574" y="5860907"/>
              <a:ext cx="188640" cy="25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84F107F-2165-0EDF-9D49-EEF12ED0ABF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00934" y="5752907"/>
                <a:ext cx="29628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87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40A-BFA3-D011-0391-860FE7DA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965"/>
            <a:ext cx="10515600" cy="1325880"/>
          </a:xfrm>
        </p:spPr>
        <p:txBody>
          <a:bodyPr/>
          <a:lstStyle/>
          <a:p>
            <a:r>
              <a:rPr lang="de-DE" dirty="0">
                <a:latin typeface="+mj-lt"/>
              </a:rPr>
              <a:t>3. Didaktische methodische Überlegungen</a:t>
            </a:r>
            <a:br>
              <a:rPr lang="de-DE" dirty="0">
                <a:latin typeface="+mj-lt"/>
              </a:rPr>
            </a:br>
            <a:r>
              <a:rPr lang="de-DE" i="1" dirty="0">
                <a:latin typeface="+mj-lt"/>
              </a:rPr>
              <a:t>Umsetzungsmöglichkeiten</a:t>
            </a:r>
            <a:r>
              <a:rPr lang="de-DE" dirty="0">
                <a:latin typeface="+mj-lt"/>
              </a:rPr>
              <a:t>  </a:t>
            </a:r>
            <a:endParaRPr lang="en-DE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0A650-72D8-EA12-A1CC-AAD5240E3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09401"/>
            <a:ext cx="10972800" cy="4572000"/>
          </a:xfrm>
        </p:spPr>
        <p:txBody>
          <a:bodyPr/>
          <a:lstStyle/>
          <a:p>
            <a:r>
              <a:rPr lang="de-DE" dirty="0"/>
              <a:t>Szenische Darstellung, Spielen, Zeichnen </a:t>
            </a:r>
          </a:p>
          <a:p>
            <a:r>
              <a:rPr lang="de-DE" dirty="0"/>
              <a:t>Harmonisches </a:t>
            </a:r>
            <a:r>
              <a:rPr lang="de-DE" dirty="0" err="1"/>
              <a:t>Ostinato</a:t>
            </a:r>
            <a:r>
              <a:rPr lang="de-DE" dirty="0"/>
              <a:t> (Akkordfolgen wiederholen sich) -&gt; Begleitung mithilfe von </a:t>
            </a:r>
            <a:r>
              <a:rPr lang="de-DE" dirty="0" err="1"/>
              <a:t>Stabinstrumenten</a:t>
            </a:r>
            <a:r>
              <a:rPr lang="de-DE" dirty="0"/>
              <a:t>, z.B. Xylophon </a:t>
            </a:r>
          </a:p>
          <a:p>
            <a:r>
              <a:rPr lang="de-DE" dirty="0"/>
              <a:t>Dichten eigener Strophen, z.B. „ich lieb die Ferien…“ (Silbenanzahl beachten!)</a:t>
            </a:r>
          </a:p>
          <a:p>
            <a:r>
              <a:rPr lang="de-DE" dirty="0"/>
              <a:t>Sortieren von Textschnipseln nach Jahreszeit 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1EF7D-287B-E2F9-D140-13DC6A3BB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1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C5E3B-7349-8CFE-4F28-FE1A4B1833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elle 4">
            <a:extLst>
              <a:ext uri="{FF2B5EF4-FFF2-40B4-BE49-F238E27FC236}">
                <a16:creationId xmlns:a16="http://schemas.microsoft.com/office/drawing/2014/main" id="{75EA40B7-74E2-C593-EE07-207DE97DC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59273"/>
              </p:ext>
            </p:extLst>
          </p:nvPr>
        </p:nvGraphicFramePr>
        <p:xfrm>
          <a:off x="1067550" y="307938"/>
          <a:ext cx="10056900" cy="604735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4225">
                  <a:extLst>
                    <a:ext uri="{9D8B030D-6E8A-4147-A177-3AD203B41FA5}">
                      <a16:colId xmlns:a16="http://schemas.microsoft.com/office/drawing/2014/main" val="4113659359"/>
                    </a:ext>
                  </a:extLst>
                </a:gridCol>
                <a:gridCol w="2514225">
                  <a:extLst>
                    <a:ext uri="{9D8B030D-6E8A-4147-A177-3AD203B41FA5}">
                      <a16:colId xmlns:a16="http://schemas.microsoft.com/office/drawing/2014/main" val="3059680857"/>
                    </a:ext>
                  </a:extLst>
                </a:gridCol>
                <a:gridCol w="2514225">
                  <a:extLst>
                    <a:ext uri="{9D8B030D-6E8A-4147-A177-3AD203B41FA5}">
                      <a16:colId xmlns:a16="http://schemas.microsoft.com/office/drawing/2014/main" val="969067486"/>
                    </a:ext>
                  </a:extLst>
                </a:gridCol>
                <a:gridCol w="2514225">
                  <a:extLst>
                    <a:ext uri="{9D8B030D-6E8A-4147-A177-3AD203B41FA5}">
                      <a16:colId xmlns:a16="http://schemas.microsoft.com/office/drawing/2014/main" val="441944702"/>
                    </a:ext>
                  </a:extLst>
                </a:gridCol>
              </a:tblGrid>
              <a:tr h="453708">
                <a:tc>
                  <a:txBody>
                    <a:bodyPr/>
                    <a:lstStyle/>
                    <a:p>
                      <a:r>
                        <a:rPr lang="de-DE"/>
                        <a:t>1. Strophe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2. Strophe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3. Strophe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4. Strophe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25868"/>
                  </a:ext>
                </a:extLst>
              </a:tr>
              <a:tr h="1118729">
                <a:tc>
                  <a:txBody>
                    <a:bodyPr/>
                    <a:lstStyle/>
                    <a:p>
                      <a:r>
                        <a:rPr lang="de-DE"/>
                        <a:t>Schnee, Eis und Kälte müssen bald </a:t>
                      </a:r>
                      <a:r>
                        <a:rPr lang="de-DE" err="1"/>
                        <a:t>vergehn</a:t>
                      </a:r>
                      <a:r>
                        <a:rPr lang="de-DE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Ich lieb' die Herbstzeit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Eis essen, Sonnenschein, so soll's immer sein.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Sandburgen bauen und keinen Regen mehr.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910467"/>
                  </a:ext>
                </a:extLst>
              </a:tr>
              <a:tr h="783110">
                <a:tc>
                  <a:txBody>
                    <a:bodyPr/>
                    <a:lstStyle/>
                    <a:p>
                      <a:r>
                        <a:rPr lang="de-DE"/>
                        <a:t>Stürmt's auf dem Stoppelfeld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Ich lieb' den 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Ich lieb' den Frühling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Wenn es dann endlich schneit,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15336"/>
                  </a:ext>
                </a:extLst>
              </a:tr>
              <a:tr h="1118729">
                <a:tc>
                  <a:txBody>
                    <a:bodyPr/>
                    <a:lstStyle/>
                    <a:p>
                      <a:r>
                        <a:rPr lang="de-DE"/>
                        <a:t>Ich lieb' den Sommer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Drachen, die steigen, hoch in das Himmelszelt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Ich lieb' den Sonnenschein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Wann wird es endlich mal wieder wärmer sein?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08823"/>
                  </a:ext>
                </a:extLst>
              </a:tr>
              <a:tr h="1118729">
                <a:tc>
                  <a:txBody>
                    <a:bodyPr/>
                    <a:lstStyle/>
                    <a:p>
                      <a:r>
                        <a:rPr lang="de-DE"/>
                        <a:t>Schneemann bauen und Rodeln gehen, ja das find ich schön.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Ich lieb' den Sand, das Meer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Hol ich den Schlitten, denn es ist Winterzeit.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Bunte Blätter fallen von dem Baum herab.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609875"/>
                  </a:ext>
                </a:extLst>
              </a:tr>
              <a:tr h="1454350">
                <a:tc>
                  <a:txBody>
                    <a:bodyPr/>
                    <a:lstStyle/>
                    <a:p>
                      <a:br>
                        <a:rPr lang="de-DE"/>
                      </a:br>
                      <a:br>
                        <a:rPr lang="de-DE"/>
                      </a:br>
                      <a:br>
                        <a:rPr lang="de-DE"/>
                      </a:b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4355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DB24C9F6-B7B3-EDA9-FBD7-0C898294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92" y="5102323"/>
            <a:ext cx="813367" cy="1175089"/>
          </a:xfrm>
          <a:prstGeom prst="rect">
            <a:avLst/>
          </a:prstGeom>
        </p:spPr>
      </p:pic>
      <p:pic>
        <p:nvPicPr>
          <p:cNvPr id="11" name="Grafik 2" descr="Ein Bild, das Text, Baum, Pflanze, Ahorn enthält.&#10;&#10;Beschreibung automatisch generiert.">
            <a:extLst>
              <a:ext uri="{FF2B5EF4-FFF2-40B4-BE49-F238E27FC236}">
                <a16:creationId xmlns:a16="http://schemas.microsoft.com/office/drawing/2014/main" id="{9A241408-02A7-9029-364D-7AEAB6B9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69" y="5067625"/>
            <a:ext cx="1179096" cy="1154258"/>
          </a:xfrm>
          <a:prstGeom prst="rect">
            <a:avLst/>
          </a:prstGeom>
        </p:spPr>
      </p:pic>
      <p:pic>
        <p:nvPicPr>
          <p:cNvPr id="13" name="Grafik 5">
            <a:extLst>
              <a:ext uri="{FF2B5EF4-FFF2-40B4-BE49-F238E27FC236}">
                <a16:creationId xmlns:a16="http://schemas.microsoft.com/office/drawing/2014/main" id="{9754B4E7-DEF0-86FB-C31F-869D9EF2A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040" y="4982035"/>
            <a:ext cx="971686" cy="1325437"/>
          </a:xfrm>
          <a:prstGeom prst="rect">
            <a:avLst/>
          </a:prstGeom>
        </p:spPr>
      </p:pic>
      <p:pic>
        <p:nvPicPr>
          <p:cNvPr id="15" name="Grafik 6" descr="Ein Bild, das Blume, Pflanze, gelb, Sonnenhut enthält.&#10;&#10;Beschreibung automatisch generiert.">
            <a:extLst>
              <a:ext uri="{FF2B5EF4-FFF2-40B4-BE49-F238E27FC236}">
                <a16:creationId xmlns:a16="http://schemas.microsoft.com/office/drawing/2014/main" id="{5ABA24F8-57C6-E31E-83F9-CC240F2AD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22" y="5067625"/>
            <a:ext cx="1024031" cy="12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3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04DC-5B34-610E-FC53-A5D1C42A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3595"/>
            <a:ext cx="10515600" cy="1325880"/>
          </a:xfrm>
        </p:spPr>
        <p:txBody>
          <a:bodyPr/>
          <a:lstStyle/>
          <a:p>
            <a:r>
              <a:rPr lang="de-DE" dirty="0">
                <a:latin typeface="+mj-lt"/>
              </a:rPr>
              <a:t>3. Didaktische methodische Überlegungen</a:t>
            </a:r>
            <a:br>
              <a:rPr lang="de-DE" dirty="0">
                <a:latin typeface="+mj-lt"/>
              </a:rPr>
            </a:br>
            <a:r>
              <a:rPr lang="de-DE" i="1" dirty="0">
                <a:latin typeface="+mj-lt"/>
              </a:rPr>
              <a:t>Fazit</a:t>
            </a:r>
            <a:r>
              <a:rPr lang="de-DE" dirty="0">
                <a:latin typeface="+mj-lt"/>
              </a:rPr>
              <a:t>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D35BA-EFCC-6C7A-5E5A-B3A1CE2D2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2526"/>
            <a:ext cx="10972800" cy="4572000"/>
          </a:xfrm>
        </p:spPr>
        <p:txBody>
          <a:bodyPr/>
          <a:lstStyle/>
          <a:p>
            <a:r>
              <a:rPr lang="de-DE" dirty="0"/>
              <a:t>Bekanntes Kinderlied </a:t>
            </a:r>
          </a:p>
          <a:p>
            <a:r>
              <a:rPr lang="de-DE" dirty="0"/>
              <a:t>Liegt im </a:t>
            </a:r>
            <a:r>
              <a:rPr lang="de-DE" dirty="0" err="1"/>
              <a:t>Hauptsingbereich</a:t>
            </a:r>
            <a:r>
              <a:rPr lang="de-DE" dirty="0"/>
              <a:t> der Grundschüler*innen: d‘-d‘‘</a:t>
            </a:r>
          </a:p>
          <a:p>
            <a:r>
              <a:rPr lang="de-DE" dirty="0"/>
              <a:t>Leicht verständlicher Text </a:t>
            </a:r>
          </a:p>
          <a:p>
            <a:r>
              <a:rPr lang="de-DE" dirty="0"/>
              <a:t>Einprägsame Melodie </a:t>
            </a:r>
          </a:p>
          <a:p>
            <a:r>
              <a:rPr lang="de-DE" dirty="0"/>
              <a:t>Passt in den Erfahrungsschatz der Kinder </a:t>
            </a:r>
          </a:p>
          <a:p>
            <a:r>
              <a:rPr lang="de-DE" dirty="0"/>
              <a:t>Kann fächerübergreifend auf viele Arten eingesetzt werden 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300A8-4044-10B2-2A69-77A030DEB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5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AF1C-3F6C-C340-F0A5-1B06E95B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7"/>
            <a:ext cx="10515600" cy="1325880"/>
          </a:xfrm>
        </p:spPr>
        <p:txBody>
          <a:bodyPr/>
          <a:lstStyle/>
          <a:p>
            <a:r>
              <a:rPr lang="de-DE" dirty="0">
                <a:latin typeface="+mj-lt"/>
              </a:rPr>
              <a:t>Literatur und Quellen </a:t>
            </a:r>
            <a:endParaRPr lang="en-DE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2B261-EA0D-AEDC-45CF-6DAB1584B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DB1C627-0E32-43DA-36B7-870603998C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0526" y="1966912"/>
            <a:ext cx="9197622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2000" dirty="0">
                <a:ea typeface="+mn-lt"/>
                <a:cs typeface="+mn-lt"/>
                <a:hlinkClick r:id="rId2"/>
              </a:rPr>
              <a:t>https://</a:t>
            </a:r>
            <a:r>
              <a:rPr lang="de-DE" sz="2000" dirty="0" err="1">
                <a:ea typeface="+mn-lt"/>
                <a:cs typeface="+mn-lt"/>
                <a:hlinkClick r:id="rId2"/>
              </a:rPr>
              <a:t>musikfurkinder.de</a:t>
            </a:r>
            <a:r>
              <a:rPr lang="de-DE" sz="2000" dirty="0">
                <a:ea typeface="+mn-lt"/>
                <a:cs typeface="+mn-lt"/>
                <a:hlinkClick r:id="rId2"/>
              </a:rPr>
              <a:t>/2017/03/01/</a:t>
            </a:r>
            <a:r>
              <a:rPr lang="de-DE" sz="2000" dirty="0" err="1">
                <a:ea typeface="+mn-lt"/>
                <a:cs typeface="+mn-lt"/>
                <a:hlinkClick r:id="rId2"/>
              </a:rPr>
              <a:t>lied-ich-lieb-den</a:t>
            </a:r>
            <a:r>
              <a:rPr lang="de-DE" sz="2000" dirty="0">
                <a:ea typeface="+mn-lt"/>
                <a:cs typeface="+mn-lt"/>
                <a:hlinkClick r:id="rId2"/>
              </a:rPr>
              <a:t>-</a:t>
            </a:r>
            <a:r>
              <a:rPr lang="de-DE" sz="2000" dirty="0" err="1">
                <a:ea typeface="+mn-lt"/>
                <a:cs typeface="+mn-lt"/>
                <a:hlinkClick r:id="rId2"/>
              </a:rPr>
              <a:t>fruehling</a:t>
            </a:r>
            <a:r>
              <a:rPr lang="de-DE" sz="2000" dirty="0">
                <a:ea typeface="+mn-lt"/>
                <a:cs typeface="+mn-lt"/>
                <a:hlinkClick r:id="rId2"/>
              </a:rPr>
              <a:t>/</a:t>
            </a:r>
            <a:endParaRPr lang="de-DE" sz="2000" dirty="0">
              <a:ea typeface="+mn-lt"/>
              <a:cs typeface="+mn-lt"/>
            </a:endParaRPr>
          </a:p>
          <a:p>
            <a:pPr algn="just"/>
            <a:r>
              <a:rPr lang="de-DE" sz="2000" dirty="0">
                <a:ea typeface="+mn-lt"/>
                <a:cs typeface="+mn-lt"/>
                <a:hlinkClick r:id="rId3"/>
              </a:rPr>
              <a:t>https://</a:t>
            </a:r>
            <a:r>
              <a:rPr lang="de-DE" sz="2000" dirty="0" err="1">
                <a:ea typeface="+mn-lt"/>
                <a:cs typeface="+mn-lt"/>
                <a:hlinkClick r:id="rId3"/>
              </a:rPr>
              <a:t>www.blkm.de</a:t>
            </a:r>
            <a:r>
              <a:rPr lang="de-DE" sz="2000" dirty="0">
                <a:ea typeface="+mn-lt"/>
                <a:cs typeface="+mn-lt"/>
                <a:hlinkClick r:id="rId3"/>
              </a:rPr>
              <a:t>/Materialien/Lieder/</a:t>
            </a:r>
            <a:r>
              <a:rPr lang="de-DE" sz="2000" dirty="0" err="1">
                <a:ea typeface="+mn-lt"/>
                <a:cs typeface="+mn-lt"/>
                <a:hlinkClick r:id="rId3"/>
              </a:rPr>
              <a:t>Ich_lieb_den_Fruehling</a:t>
            </a:r>
            <a:endParaRPr lang="de-DE" dirty="0">
              <a:ea typeface="+mn-lt"/>
              <a:cs typeface="+mn-lt"/>
            </a:endParaRPr>
          </a:p>
          <a:p>
            <a:pPr algn="just"/>
            <a:r>
              <a:rPr lang="de-DE" sz="2000" dirty="0">
                <a:ea typeface="+mn-lt"/>
                <a:cs typeface="+mn-lt"/>
              </a:rPr>
              <a:t>Lied zum Abspielen:  </a:t>
            </a:r>
            <a:r>
              <a:rPr lang="en-GB" sz="2000" dirty="0"/>
              <a:t>https://</a:t>
            </a:r>
            <a:r>
              <a:rPr lang="en-GB" sz="2000" dirty="0" err="1"/>
              <a:t>youtu.be</a:t>
            </a:r>
            <a:r>
              <a:rPr lang="en-GB" sz="2000" dirty="0"/>
              <a:t>/EMLAOJgWw-k?feature=shared</a:t>
            </a:r>
            <a:endParaRPr lang="de-DE" sz="2000" dirty="0">
              <a:ea typeface="+mn-lt"/>
              <a:cs typeface="+mn-lt"/>
            </a:endParaRPr>
          </a:p>
          <a:p>
            <a:pPr algn="just"/>
            <a:r>
              <a:rPr lang="de-DE" sz="2000" dirty="0" err="1">
                <a:ea typeface="+mn-lt"/>
                <a:cs typeface="+mn-lt"/>
              </a:rPr>
              <a:t>Maierhofer</a:t>
            </a:r>
            <a:r>
              <a:rPr lang="de-DE" sz="2000" dirty="0">
                <a:ea typeface="+mn-lt"/>
                <a:cs typeface="+mn-lt"/>
              </a:rPr>
              <a:t>, L.; Kern, R.; Kern, W. (2010): Sim-Sala-Sing. Das Liederbuch für die Grundschule. Rum/Innsbruck, Esslingen: Helbling. S. 175.</a:t>
            </a:r>
            <a:endParaRPr lang="de-DE" sz="2000" dirty="0"/>
          </a:p>
          <a:p>
            <a:endParaRPr lang="de-DE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6F5AC-A304-6EB7-8A66-CAD99A3EC8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4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6" y="396050"/>
            <a:ext cx="2714798" cy="143113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Agenda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</a:t>
            </a:r>
            <a:endParaRPr lang="en-US" dirty="0"/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30645" y="2232088"/>
            <a:ext cx="4557319" cy="43068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1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1. T</a:t>
            </a:r>
            <a:r>
              <a:rPr lang="de-DE" sz="21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hematische Ausrichtung: inhaltlich-außerschulischer Aspekt </a:t>
            </a:r>
            <a:endParaRPr lang="de-DE" sz="2100" dirty="0"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1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2. </a:t>
            </a:r>
            <a:r>
              <a:rPr lang="de-DE" sz="2100" dirty="0" err="1">
                <a:latin typeface="Gill Sans Nova Light" panose="020B0302020104020203" pitchFamily="34" charset="0"/>
                <a:cs typeface="Gill Sans Light" panose="020B0302020104020203" pitchFamily="34" charset="-79"/>
              </a:rPr>
              <a:t>Liedstruktur</a:t>
            </a:r>
            <a:r>
              <a:rPr lang="de-DE" sz="21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: inhaltlich-musikalischer Aspekt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1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- Aufbau / </a:t>
            </a:r>
            <a:r>
              <a:rPr lang="de-DE" sz="21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Liedform</a:t>
            </a:r>
            <a:r>
              <a:rPr lang="de-DE" sz="21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 / Rhythmus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1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- Text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1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- Tonart / </a:t>
            </a:r>
            <a:r>
              <a:rPr lang="de-DE" sz="21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Melodie / Harmonik </a:t>
            </a:r>
            <a:endParaRPr lang="en-US" sz="21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1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3. </a:t>
            </a:r>
            <a:r>
              <a:rPr lang="de-DE" sz="21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Didaktisch-methodische Überlegungen </a:t>
            </a:r>
            <a:endParaRPr lang="en-US" sz="21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1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- Umgangsmöglichkeiten </a:t>
            </a:r>
            <a:endParaRPr lang="en-US" sz="21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1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- Fazit </a:t>
            </a:r>
            <a:endParaRPr lang="en-US" sz="21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endParaRPr lang="en-US" sz="2100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73102-CDD9-5576-E7B9-9522654D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Hörbeispiel – „ich lieb den Frühling“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A2F4F8-06D2-C5A9-68F8-21FE2906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3055807"/>
            <a:ext cx="7744968" cy="921833"/>
          </a:xfrm>
        </p:spPr>
        <p:txBody>
          <a:bodyPr>
            <a:normAutofit/>
          </a:bodyPr>
          <a:lstStyle/>
          <a:p>
            <a:r>
              <a:rPr lang="en-GB" sz="2600" dirty="0"/>
              <a:t>https://</a:t>
            </a:r>
            <a:r>
              <a:rPr lang="en-GB" sz="2600" dirty="0" err="1"/>
              <a:t>youtu.be</a:t>
            </a:r>
            <a:r>
              <a:rPr lang="en-GB" sz="2600" dirty="0"/>
              <a:t>/EMLAOJgWw-k?feature=shared</a:t>
            </a:r>
            <a:endParaRPr lang="en-DE" sz="2600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>
            <a:extLst>
              <a:ext uri="{FF2B5EF4-FFF2-40B4-BE49-F238E27FC236}">
                <a16:creationId xmlns:a16="http://schemas.microsoft.com/office/drawing/2014/main" id="{65FDD08E-98E9-1C30-E4F1-F5031EFD5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2" t="5486" r="43720" b="9508"/>
          <a:stretch/>
        </p:blipFill>
        <p:spPr bwMode="auto">
          <a:xfrm rot="5400000">
            <a:off x="526376" y="406517"/>
            <a:ext cx="5094284" cy="604496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7">
            <a:extLst>
              <a:ext uri="{FF2B5EF4-FFF2-40B4-BE49-F238E27FC236}">
                <a16:creationId xmlns:a16="http://schemas.microsoft.com/office/drawing/2014/main" id="{FF7F6A4C-9585-A3C3-BA92-680AABD0B7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10" t="4209" r="6147" b="10785"/>
          <a:stretch/>
        </p:blipFill>
        <p:spPr bwMode="auto">
          <a:xfrm rot="5400000">
            <a:off x="7314933" y="406515"/>
            <a:ext cx="3607097" cy="60449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67A2B-FACB-91A6-24AB-8E039AB0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5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8C17-2FCD-FE3A-7E36-1F117AF5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7"/>
            <a:ext cx="10515600" cy="1325880"/>
          </a:xfrm>
        </p:spPr>
        <p:txBody>
          <a:bodyPr/>
          <a:lstStyle/>
          <a:p>
            <a:r>
              <a:rPr lang="de-DE" dirty="0"/>
              <a:t>1. Thematische Ausrichtung: inhaltlich-außerschulischer Aspekt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C6E96-1210-21F8-8F50-0199039D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0"/>
            <a:ext cx="9872133" cy="4572000"/>
          </a:xfrm>
        </p:spPr>
        <p:txBody>
          <a:bodyPr/>
          <a:lstStyle/>
          <a:p>
            <a:r>
              <a:rPr lang="de-DE" dirty="0"/>
              <a:t>Nah an der Erfahrungs- und Erlebniswelt der Kinder: z.B durch die vier Jahreszeiten und Interessen, wie Drachen steigen, Schlittenfahren oder Sandburgen bauen </a:t>
            </a:r>
          </a:p>
          <a:p>
            <a:r>
              <a:rPr lang="de-DE" dirty="0"/>
              <a:t>Erzählung einer Geschichte: saisonaler Ablauf eines Jahres wird mithilfe der vier Jahreszeiten beschrieben </a:t>
            </a:r>
          </a:p>
          <a:p>
            <a:r>
              <a:rPr lang="de-DE" dirty="0"/>
              <a:t>Geeignet ab 1. Klasse (höhere Klassen in Englisch)</a:t>
            </a:r>
          </a:p>
          <a:p>
            <a:r>
              <a:rPr lang="de-DE" dirty="0"/>
              <a:t>Fächerübergreifend: Englisch, HSU, Kunst, Deutsch </a:t>
            </a:r>
          </a:p>
          <a:p>
            <a:r>
              <a:rPr lang="de-DE" dirty="0"/>
              <a:t>Jahreslauf: über das Schuljahr hinweg passend zur Jahreszeit eine neue Strophe lernen 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6EBB2-2401-929A-F8CC-3B845EB371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BA4E-7000-D460-C513-813EA0DC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6415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4300" dirty="0">
                <a:latin typeface="+mj-lt"/>
                <a:cs typeface="Gill Sans Light" panose="020B0302020104020203" pitchFamily="34" charset="-79"/>
              </a:rPr>
              <a:t>2. </a:t>
            </a:r>
            <a:r>
              <a:rPr lang="de-DE" sz="4300" dirty="0" err="1">
                <a:latin typeface="+mj-lt"/>
                <a:cs typeface="Gill Sans Light" panose="020B0302020104020203" pitchFamily="34" charset="-79"/>
              </a:rPr>
              <a:t>Liedstruktur</a:t>
            </a:r>
            <a:r>
              <a:rPr lang="de-DE" sz="4300" dirty="0">
                <a:latin typeface="+mj-lt"/>
                <a:cs typeface="Gill Sans Light" panose="020B0302020104020203" pitchFamily="34" charset="-79"/>
              </a:rPr>
              <a:t>: inhaltlich-musikalischer Aspekt</a:t>
            </a:r>
            <a:br>
              <a:rPr lang="de-DE" sz="4300" dirty="0">
                <a:latin typeface="+mj-lt"/>
                <a:cs typeface="Gill Sans Light" panose="020B0302020104020203" pitchFamily="34" charset="-79"/>
              </a:rPr>
            </a:br>
            <a:r>
              <a:rPr lang="de-DE" sz="4300" i="1" dirty="0">
                <a:latin typeface="+mj-lt"/>
                <a:cs typeface="Gill Sans Light" panose="020B0302020104020203" pitchFamily="34" charset="-79"/>
              </a:rPr>
              <a:t>Aufbau / </a:t>
            </a:r>
            <a:r>
              <a:rPr lang="de-DE" sz="4300" i="1" dirty="0" err="1">
                <a:solidFill>
                  <a:schemeClr val="accent3"/>
                </a:solidFill>
                <a:latin typeface="+mj-lt"/>
                <a:cs typeface="Gill Sans Light" panose="020B0302020104020203" pitchFamily="34" charset="-79"/>
              </a:rPr>
              <a:t>Liedform</a:t>
            </a:r>
            <a:r>
              <a:rPr lang="de-DE" sz="4300" i="1" dirty="0">
                <a:solidFill>
                  <a:schemeClr val="accent3"/>
                </a:solidFill>
                <a:latin typeface="+mj-lt"/>
                <a:cs typeface="Gill Sans Light" panose="020B0302020104020203" pitchFamily="34" charset="-79"/>
              </a:rPr>
              <a:t> / Rhythmus </a:t>
            </a:r>
            <a:endParaRPr lang="en-DE" sz="4300" i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9E44-9264-2346-259F-AF78EB03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949"/>
            <a:ext cx="9409289" cy="4572000"/>
          </a:xfrm>
        </p:spPr>
        <p:txBody>
          <a:bodyPr/>
          <a:lstStyle/>
          <a:p>
            <a:r>
              <a:rPr lang="de-DE" dirty="0"/>
              <a:t>Aufbau/</a:t>
            </a:r>
            <a:r>
              <a:rPr lang="de-DE" dirty="0" err="1"/>
              <a:t>Liedform</a:t>
            </a:r>
            <a:r>
              <a:rPr lang="de-DE" dirty="0"/>
              <a:t>: Kanon mit 4 Strophen</a:t>
            </a:r>
          </a:p>
          <a:p>
            <a:r>
              <a:rPr lang="de-DE" dirty="0"/>
              <a:t>Taktart: 4/4 Takt, Volltakt </a:t>
            </a:r>
          </a:p>
          <a:p>
            <a:r>
              <a:rPr lang="de-DE" dirty="0"/>
              <a:t>Rhythmus:</a:t>
            </a:r>
          </a:p>
          <a:p>
            <a:endParaRPr lang="de-DE" sz="900" dirty="0"/>
          </a:p>
          <a:p>
            <a:pPr lvl="1"/>
            <a:r>
              <a:rPr lang="de-DE" sz="2500" dirty="0"/>
              <a:t>Strophen: Viertel- und Achtelnoten / Refrain: Achtel- und </a:t>
            </a:r>
            <a:r>
              <a:rPr lang="de-DE" sz="2500" dirty="0" err="1"/>
              <a:t>Sechzehntelnoten</a:t>
            </a:r>
            <a:endParaRPr lang="de-DE" sz="2500" dirty="0"/>
          </a:p>
          <a:p>
            <a:pPr lvl="1"/>
            <a:r>
              <a:rPr lang="de-DE" sz="2500" dirty="0"/>
              <a:t>Keine punktierten Noten</a:t>
            </a:r>
          </a:p>
          <a:p>
            <a:pPr lvl="1"/>
            <a:r>
              <a:rPr lang="de-DE" sz="2500" dirty="0"/>
              <a:t>Achtelpausen </a:t>
            </a:r>
          </a:p>
          <a:p>
            <a:pPr lvl="1"/>
            <a:r>
              <a:rPr lang="de-DE" sz="2500" dirty="0"/>
              <a:t>Rhythmusbausteine: Lö-we im 1. und 3. Takt, </a:t>
            </a:r>
            <a:r>
              <a:rPr lang="de-DE" sz="2500" dirty="0" err="1"/>
              <a:t>Pa-pa-gei</a:t>
            </a:r>
            <a:r>
              <a:rPr lang="de-DE" sz="2500" dirty="0"/>
              <a:t> im 2. und 4. Takt, </a:t>
            </a:r>
            <a:r>
              <a:rPr lang="de-DE" sz="2500" dirty="0" err="1"/>
              <a:t>Klap-per-schlan-ge</a:t>
            </a:r>
            <a:r>
              <a:rPr lang="de-DE" sz="2500" dirty="0"/>
              <a:t> und Bär im 6. Takt, </a:t>
            </a:r>
            <a:r>
              <a:rPr lang="de-DE" sz="2500" dirty="0" err="1"/>
              <a:t>Schild-kröte</a:t>
            </a:r>
            <a:r>
              <a:rPr lang="de-DE" sz="2500" dirty="0"/>
              <a:t> im 1., 2., 3., und 5. Takt </a:t>
            </a:r>
            <a:endParaRPr lang="en-DE" sz="2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98B20-CDB6-FCFE-9FA4-8EAC5D3BC9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5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8E13-C776-64D6-878E-641BAC48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655"/>
            <a:ext cx="10515600" cy="1325880"/>
          </a:xfrm>
        </p:spPr>
        <p:txBody>
          <a:bodyPr>
            <a:noAutofit/>
          </a:bodyPr>
          <a:lstStyle/>
          <a:p>
            <a:r>
              <a:rPr lang="de-DE" sz="4300" dirty="0">
                <a:latin typeface="+mj-lt"/>
                <a:cs typeface="Gill Sans Light" panose="020B0302020104020203" pitchFamily="34" charset="-79"/>
              </a:rPr>
              <a:t>2. </a:t>
            </a:r>
            <a:r>
              <a:rPr lang="de-DE" sz="4300" dirty="0" err="1">
                <a:latin typeface="+mj-lt"/>
                <a:cs typeface="Gill Sans Light" panose="020B0302020104020203" pitchFamily="34" charset="-79"/>
              </a:rPr>
              <a:t>Liedstruktur</a:t>
            </a:r>
            <a:r>
              <a:rPr lang="de-DE" sz="4300" dirty="0">
                <a:latin typeface="+mj-lt"/>
                <a:cs typeface="Gill Sans Light" panose="020B0302020104020203" pitchFamily="34" charset="-79"/>
              </a:rPr>
              <a:t>: inhaltlich-musikalischer Aspekt</a:t>
            </a:r>
            <a:br>
              <a:rPr lang="de-DE" sz="4300" dirty="0">
                <a:latin typeface="+mj-lt"/>
                <a:cs typeface="Gill Sans Light" panose="020B0302020104020203" pitchFamily="34" charset="-79"/>
              </a:rPr>
            </a:br>
            <a:r>
              <a:rPr lang="de-DE" sz="4300" i="1" dirty="0">
                <a:latin typeface="+mj-lt"/>
              </a:rPr>
              <a:t>Text</a:t>
            </a:r>
            <a:endParaRPr lang="en-DE" sz="4300" i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D717-74E0-2586-715C-B2C3A928B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0"/>
            <a:ext cx="8256881" cy="4572000"/>
          </a:xfrm>
        </p:spPr>
        <p:txBody>
          <a:bodyPr/>
          <a:lstStyle/>
          <a:p>
            <a:r>
              <a:rPr lang="de-DE" dirty="0"/>
              <a:t>Einfache Sprache </a:t>
            </a:r>
          </a:p>
          <a:p>
            <a:r>
              <a:rPr lang="de-DE" dirty="0"/>
              <a:t>Im Englischen müssen Wörter geklärt werden (</a:t>
            </a:r>
            <a:r>
              <a:rPr lang="de-DE" dirty="0" err="1"/>
              <a:t>daffodils</a:t>
            </a:r>
            <a:r>
              <a:rPr lang="de-DE" dirty="0"/>
              <a:t>, rolling </a:t>
            </a:r>
            <a:r>
              <a:rPr lang="de-DE" dirty="0" err="1"/>
              <a:t>hills</a:t>
            </a:r>
            <a:r>
              <a:rPr lang="de-DE" dirty="0"/>
              <a:t>, …) </a:t>
            </a:r>
          </a:p>
          <a:p>
            <a:r>
              <a:rPr lang="de-DE" dirty="0"/>
              <a:t>Wiederholungen: „Ich lieb den Frühling…, </a:t>
            </a:r>
            <a:r>
              <a:rPr lang="de-DE" dirty="0" err="1"/>
              <a:t>dum</a:t>
            </a:r>
            <a:r>
              <a:rPr lang="de-DE" dirty="0"/>
              <a:t> di da di, </a:t>
            </a:r>
            <a:r>
              <a:rPr lang="de-DE" dirty="0" err="1"/>
              <a:t>dum</a:t>
            </a:r>
            <a:r>
              <a:rPr lang="de-DE" dirty="0"/>
              <a:t> di da di, … </a:t>
            </a:r>
          </a:p>
          <a:p>
            <a:r>
              <a:rPr lang="de-DE" dirty="0"/>
              <a:t>Reimwörter: Sonnenschein – sein, Meer – mehr, Stoppelfeld – Himmelszelt 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B9A65-7688-BE11-D955-9070E1CD0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0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0DF33-251C-5FCF-BD3A-7615801F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0"/>
            <a:ext cx="9032993" cy="4572000"/>
          </a:xfrm>
        </p:spPr>
        <p:txBody>
          <a:bodyPr>
            <a:normAutofit/>
          </a:bodyPr>
          <a:lstStyle/>
          <a:p>
            <a:r>
              <a:rPr lang="de-DE" dirty="0"/>
              <a:t>Tonart: </a:t>
            </a:r>
          </a:p>
          <a:p>
            <a:pPr lvl="1"/>
            <a:r>
              <a:rPr lang="de-DE" sz="2700" dirty="0"/>
              <a:t>Lied beginnt und endet auf g </a:t>
            </a:r>
          </a:p>
          <a:p>
            <a:pPr lvl="1"/>
            <a:r>
              <a:rPr lang="de-DE" sz="2700" dirty="0"/>
              <a:t># -&gt; G-Dur </a:t>
            </a:r>
          </a:p>
          <a:p>
            <a:pPr lvl="1"/>
            <a:endParaRPr lang="de-DE" sz="800" dirty="0"/>
          </a:p>
          <a:p>
            <a:endParaRPr lang="de-DE" sz="2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2BAB3-7B89-0B4D-55C5-7943FC6AC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5E7781-19AF-F382-631E-3158143F25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5800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j-cs"/>
              </a:defRPr>
            </a:lvl1pPr>
          </a:lstStyle>
          <a:p>
            <a:r>
              <a:rPr lang="de-DE" sz="4300" dirty="0">
                <a:latin typeface="+mj-lt"/>
                <a:cs typeface="Gill Sans Light" panose="020B0302020104020203" pitchFamily="34" charset="-79"/>
              </a:rPr>
              <a:t>2. </a:t>
            </a:r>
            <a:r>
              <a:rPr lang="de-DE" sz="4300" dirty="0" err="1">
                <a:latin typeface="+mj-lt"/>
                <a:cs typeface="Gill Sans Light" panose="020B0302020104020203" pitchFamily="34" charset="-79"/>
              </a:rPr>
              <a:t>Liedstruktur</a:t>
            </a:r>
            <a:r>
              <a:rPr lang="de-DE" sz="4300" dirty="0">
                <a:latin typeface="+mj-lt"/>
                <a:cs typeface="Gill Sans Light" panose="020B0302020104020203" pitchFamily="34" charset="-79"/>
              </a:rPr>
              <a:t>: inhaltlich-musikalischer Aspekt</a:t>
            </a:r>
            <a:br>
              <a:rPr lang="de-DE" sz="4300" dirty="0">
                <a:latin typeface="+mj-lt"/>
                <a:cs typeface="Gill Sans Light" panose="020B0302020104020203" pitchFamily="34" charset="-79"/>
              </a:rPr>
            </a:br>
            <a:r>
              <a:rPr lang="de-DE" sz="4300" i="1" dirty="0">
                <a:latin typeface="+mj-lt"/>
              </a:rPr>
              <a:t>Tonart </a:t>
            </a:r>
            <a:endParaRPr lang="en-DE" sz="4300" i="1" dirty="0">
              <a:latin typeface="+mj-lt"/>
            </a:endParaRPr>
          </a:p>
        </p:txBody>
      </p:sp>
      <p:pic>
        <p:nvPicPr>
          <p:cNvPr id="14" name="Grafik 4">
            <a:extLst>
              <a:ext uri="{FF2B5EF4-FFF2-40B4-BE49-F238E27FC236}">
                <a16:creationId xmlns:a16="http://schemas.microsoft.com/office/drawing/2014/main" id="{04FCBF76-804D-CDA5-5A57-B0F04DF9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319" y="1754656"/>
            <a:ext cx="4157014" cy="47842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F149A7-71F6-AE09-1FB9-64988063D5E6}"/>
                  </a:ext>
                </a:extLst>
              </p14:cNvPr>
              <p14:cNvContentPartPr/>
              <p14:nvPr/>
            </p14:nvContentPartPr>
            <p14:xfrm>
              <a:off x="10230439" y="2388153"/>
              <a:ext cx="19152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F149A7-71F6-AE09-1FB9-64988063D5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2439" y="2352513"/>
                <a:ext cx="22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F2C8C5-F25F-3F32-2C26-67500EEB285B}"/>
                  </a:ext>
                </a:extLst>
              </p14:cNvPr>
              <p14:cNvContentPartPr/>
              <p14:nvPr/>
            </p14:nvContentPartPr>
            <p14:xfrm>
              <a:off x="9801319" y="1863633"/>
              <a:ext cx="882360" cy="1338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F2C8C5-F25F-3F32-2C26-67500EEB28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85839" y="1848513"/>
                <a:ext cx="912960" cy="136836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Grafik 5">
            <a:extLst>
              <a:ext uri="{FF2B5EF4-FFF2-40B4-BE49-F238E27FC236}">
                <a16:creationId xmlns:a16="http://schemas.microsoft.com/office/drawing/2014/main" id="{369253AA-CF61-9178-3DD2-081E9DA22D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2" t="19199" r="43720" b="11477"/>
          <a:stretch/>
        </p:blipFill>
        <p:spPr bwMode="auto">
          <a:xfrm rot="5400000">
            <a:off x="3929302" y="3340222"/>
            <a:ext cx="3023065" cy="3374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3B0B3C6-FC82-3752-F3BC-EC956D76BA99}"/>
                  </a:ext>
                </a:extLst>
              </p14:cNvPr>
              <p14:cNvContentPartPr/>
              <p14:nvPr/>
            </p14:nvContentPartPr>
            <p14:xfrm>
              <a:off x="3919736" y="3931596"/>
              <a:ext cx="51840" cy="106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3B0B3C6-FC82-3752-F3BC-EC956D76BA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02096" y="3895956"/>
                <a:ext cx="874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FB7F16-8E0A-5A8D-4B05-C34FEC9523F0}"/>
                  </a:ext>
                </a:extLst>
              </p14:cNvPr>
              <p14:cNvContentPartPr/>
              <p14:nvPr/>
            </p14:nvContentPartPr>
            <p14:xfrm>
              <a:off x="3930176" y="4629636"/>
              <a:ext cx="41400" cy="102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FB7F16-8E0A-5A8D-4B05-C34FEC9523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12536" y="4593996"/>
                <a:ext cx="770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077E1-6C26-B73C-E03A-1B3E0F9D8783}"/>
                  </a:ext>
                </a:extLst>
              </p14:cNvPr>
              <p14:cNvContentPartPr/>
              <p14:nvPr/>
            </p14:nvContentPartPr>
            <p14:xfrm>
              <a:off x="3936296" y="5306076"/>
              <a:ext cx="38520" cy="141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077E1-6C26-B73C-E03A-1B3E0F9D878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8296" y="5270436"/>
                <a:ext cx="741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37A6AE1-9E76-4154-D4D3-5E7E0E316251}"/>
                  </a:ext>
                </a:extLst>
              </p14:cNvPr>
              <p14:cNvContentPartPr/>
              <p14:nvPr/>
            </p14:nvContentPartPr>
            <p14:xfrm>
              <a:off x="3960054" y="6042830"/>
              <a:ext cx="37440" cy="120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37A6AE1-9E76-4154-D4D3-5E7E0E3162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42414" y="6006830"/>
                <a:ext cx="7308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26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DC71-76DD-18FC-AEAD-55583A16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16" y="374402"/>
            <a:ext cx="10515600" cy="1547520"/>
          </a:xfrm>
        </p:spPr>
        <p:txBody>
          <a:bodyPr>
            <a:normAutofit fontScale="90000"/>
          </a:bodyPr>
          <a:lstStyle/>
          <a:p>
            <a:r>
              <a:rPr lang="de-DE" sz="4400" dirty="0">
                <a:latin typeface="+mj-lt"/>
                <a:cs typeface="Gill Sans Light" panose="020B0302020104020203" pitchFamily="34" charset="-79"/>
              </a:rPr>
              <a:t>2. </a:t>
            </a:r>
            <a:r>
              <a:rPr lang="de-DE" sz="4400" dirty="0" err="1">
                <a:latin typeface="+mj-lt"/>
                <a:cs typeface="Gill Sans Light" panose="020B0302020104020203" pitchFamily="34" charset="-79"/>
              </a:rPr>
              <a:t>Liedstruktur</a:t>
            </a:r>
            <a:r>
              <a:rPr lang="de-DE" sz="4400" dirty="0">
                <a:latin typeface="+mj-lt"/>
                <a:cs typeface="Gill Sans Light" panose="020B0302020104020203" pitchFamily="34" charset="-79"/>
              </a:rPr>
              <a:t>: inhaltlich-musikalischer Aspekt</a:t>
            </a:r>
            <a:br>
              <a:rPr lang="de-DE" sz="4400" dirty="0">
                <a:latin typeface="+mj-lt"/>
                <a:cs typeface="Gill Sans Light" panose="020B0302020104020203" pitchFamily="34" charset="-79"/>
              </a:rPr>
            </a:br>
            <a:r>
              <a:rPr lang="de-DE" sz="4400" i="1" dirty="0">
                <a:latin typeface="+mj-lt"/>
              </a:rPr>
              <a:t>Melodie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9BD8C-03B6-647B-4156-D8FEFE26D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412386" cy="4572000"/>
          </a:xfrm>
        </p:spPr>
        <p:txBody>
          <a:bodyPr/>
          <a:lstStyle/>
          <a:p>
            <a:r>
              <a:rPr lang="de-DE" dirty="0"/>
              <a:t>Melodie: </a:t>
            </a:r>
            <a:endParaRPr lang="de-DE" sz="900" dirty="0"/>
          </a:p>
          <a:p>
            <a:pPr lvl="1"/>
            <a:r>
              <a:rPr lang="de-DE" sz="2700" dirty="0"/>
              <a:t>Tonumfang (</a:t>
            </a:r>
            <a:r>
              <a:rPr lang="de-DE" sz="2700" dirty="0" err="1"/>
              <a:t>Ambitus</a:t>
            </a:r>
            <a:r>
              <a:rPr lang="de-DE" sz="2700" dirty="0"/>
              <a:t>): </a:t>
            </a:r>
            <a:r>
              <a:rPr lang="de-DE" sz="2700" dirty="0">
                <a:highlight>
                  <a:srgbClr val="00FFFF"/>
                </a:highlight>
              </a:rPr>
              <a:t>d‘ - d‘‘</a:t>
            </a:r>
          </a:p>
          <a:p>
            <a:pPr lvl="1"/>
            <a:r>
              <a:rPr lang="de-DE" sz="2700" dirty="0"/>
              <a:t>Keine schwierigen Intervalle oder </a:t>
            </a:r>
            <a:r>
              <a:rPr lang="de-DE" sz="2700" dirty="0" err="1">
                <a:highlight>
                  <a:srgbClr val="FF0000"/>
                </a:highlight>
              </a:rPr>
              <a:t>Intervallsprünge</a:t>
            </a:r>
            <a:r>
              <a:rPr lang="de-DE" sz="2700" dirty="0"/>
              <a:t> </a:t>
            </a:r>
          </a:p>
          <a:p>
            <a:pPr lvl="1"/>
            <a:r>
              <a:rPr lang="de-DE" sz="2700" dirty="0"/>
              <a:t>Meist: reine </a:t>
            </a:r>
            <a:r>
              <a:rPr lang="de-DE" sz="2700" dirty="0" err="1"/>
              <a:t>Prim</a:t>
            </a:r>
            <a:r>
              <a:rPr lang="de-DE" sz="2700" dirty="0"/>
              <a:t> oder große Sekunde </a:t>
            </a:r>
          </a:p>
          <a:p>
            <a:pPr lvl="1"/>
            <a:r>
              <a:rPr lang="de-DE" sz="2700" dirty="0"/>
              <a:t>Beim Übergang von 1-2, 3-4, 5-6 jeweils ein </a:t>
            </a:r>
            <a:r>
              <a:rPr lang="de-DE" sz="2700" dirty="0">
                <a:highlight>
                  <a:srgbClr val="FFFF00"/>
                </a:highlight>
              </a:rPr>
              <a:t>Quartsprung</a:t>
            </a:r>
            <a:r>
              <a:rPr lang="de-DE" sz="2700" dirty="0"/>
              <a:t> </a:t>
            </a:r>
          </a:p>
          <a:p>
            <a:pPr lvl="1"/>
            <a:endParaRPr lang="de-DE" sz="900" dirty="0"/>
          </a:p>
          <a:p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68CF2-2B8A-963A-FFFA-15300A553B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30116974-31A4-9D2A-6791-C47C5C70D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2" t="5486" r="43720" b="9508"/>
          <a:stretch/>
        </p:blipFill>
        <p:spPr bwMode="auto">
          <a:xfrm rot="5400000">
            <a:off x="6462890" y="1364086"/>
            <a:ext cx="4678608" cy="5560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A752BE-4CB2-C9B3-D7B5-61E098320C84}"/>
                  </a:ext>
                </a:extLst>
              </p14:cNvPr>
              <p14:cNvContentPartPr/>
              <p14:nvPr/>
            </p14:nvContentPartPr>
            <p14:xfrm>
              <a:off x="8232998" y="3058839"/>
              <a:ext cx="12960" cy="185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A752BE-4CB2-C9B3-D7B5-61E098320C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8998" y="2950839"/>
                <a:ext cx="120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4ED105E-773F-A51A-3D5B-90688997F3FB}"/>
                  </a:ext>
                </a:extLst>
              </p14:cNvPr>
              <p14:cNvContentPartPr/>
              <p14:nvPr/>
            </p14:nvContentPartPr>
            <p14:xfrm>
              <a:off x="6602198" y="4887279"/>
              <a:ext cx="12960" cy="249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4ED105E-773F-A51A-3D5B-90688997F3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8558" y="4779639"/>
                <a:ext cx="12060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79129DF-1446-ED17-9A0F-1B1B1CDD44F3}"/>
                  </a:ext>
                </a:extLst>
              </p14:cNvPr>
              <p14:cNvContentPartPr/>
              <p14:nvPr/>
            </p14:nvContentPartPr>
            <p14:xfrm>
              <a:off x="8113832" y="4013617"/>
              <a:ext cx="650520" cy="19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79129DF-1446-ED17-9A0F-1B1B1CDD44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3392" y="4003177"/>
                <a:ext cx="671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1C57A70-CB0A-7553-6CAC-06699604DB1C}"/>
                  </a:ext>
                </a:extLst>
              </p14:cNvPr>
              <p14:cNvContentPartPr/>
              <p14:nvPr/>
            </p14:nvContentPartPr>
            <p14:xfrm>
              <a:off x="8421992" y="4942057"/>
              <a:ext cx="345960" cy="162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1C57A70-CB0A-7553-6CAC-06699604DB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11552" y="4931257"/>
                <a:ext cx="3672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5471BA8-F5D9-E2F5-06CA-4AEE2BD102A8}"/>
                  </a:ext>
                </a:extLst>
              </p14:cNvPr>
              <p14:cNvContentPartPr/>
              <p14:nvPr/>
            </p14:nvContentPartPr>
            <p14:xfrm>
              <a:off x="8360479" y="3245496"/>
              <a:ext cx="297360" cy="123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5471BA8-F5D9-E2F5-06CA-4AEE2BD102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50039" y="3234696"/>
                <a:ext cx="3186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5795093-21B3-6E12-78B6-C2DA803FD513}"/>
                  </a:ext>
                </a:extLst>
              </p14:cNvPr>
              <p14:cNvContentPartPr/>
              <p14:nvPr/>
            </p14:nvContentPartPr>
            <p14:xfrm>
              <a:off x="10283258" y="3219325"/>
              <a:ext cx="360" cy="142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5795093-21B3-6E12-78B6-C2DA803FD51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29258" y="3111325"/>
                <a:ext cx="1080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A0E4ABB-E660-AE0E-3068-F31A81BEEEBD}"/>
                  </a:ext>
                </a:extLst>
              </p14:cNvPr>
              <p14:cNvContentPartPr/>
              <p14:nvPr/>
            </p14:nvContentPartPr>
            <p14:xfrm>
              <a:off x="6589323" y="4008445"/>
              <a:ext cx="4680" cy="22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A0E4ABB-E660-AE0E-3068-F31A81BEEE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35683" y="3900805"/>
                <a:ext cx="112320" cy="4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764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F5C475-47AD-432E-9A10-9421DF1AA12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TM56410444</Template>
  <TotalTime>0</TotalTime>
  <Words>429</Words>
  <Application>Microsoft Office PowerPoint</Application>
  <PresentationFormat>Widescreen</PresentationFormat>
  <Paragraphs>138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„Ich lieb den Frühling“</vt:lpstr>
      <vt:lpstr>Agenda</vt:lpstr>
      <vt:lpstr>Hörbeispiel – „ich lieb den Frühling“</vt:lpstr>
      <vt:lpstr>PowerPoint Presentation</vt:lpstr>
      <vt:lpstr>1. Thematische Ausrichtung: inhaltlich-außerschulischer Aspekt </vt:lpstr>
      <vt:lpstr>2. Liedstruktur: inhaltlich-musikalischer Aspekt Aufbau / Liedform / Rhythmus </vt:lpstr>
      <vt:lpstr>2. Liedstruktur: inhaltlich-musikalischer Aspekt Text</vt:lpstr>
      <vt:lpstr>2. Liedstruktur: inhaltlich-musikalischer Aspekt Tonart </vt:lpstr>
      <vt:lpstr>2. Liedstruktur: inhaltlich-musikalischer Aspekt Melodie </vt:lpstr>
      <vt:lpstr>2. Liedstruktur: inhaltlich-musikalischer Aspekt Harmonik </vt:lpstr>
      <vt:lpstr>3. Didaktische methodische Überlegungen Umsetzungsmöglichkeiten  </vt:lpstr>
      <vt:lpstr>PowerPoint Presentation</vt:lpstr>
      <vt:lpstr>3. Didaktische methodische Überlegungen Fazit </vt:lpstr>
      <vt:lpstr>Literatur und 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„Ich lieb den Frühling“</dc:title>
  <dc:creator>Hanna Maria Schultheis</dc:creator>
  <cp:lastModifiedBy>Hanna Maria Schultheis</cp:lastModifiedBy>
  <cp:revision>4</cp:revision>
  <dcterms:created xsi:type="dcterms:W3CDTF">2023-11-22T18:56:29Z</dcterms:created>
  <dcterms:modified xsi:type="dcterms:W3CDTF">2023-11-22T22:12:41Z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