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4266863" cy="10699750"/>
  <p:notesSz cx="7569200" cy="106997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9" userDrawn="1">
          <p15:clr>
            <a:srgbClr val="A4A3A4"/>
          </p15:clr>
        </p15:guide>
        <p15:guide id="2" pos="4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360" y="60"/>
      </p:cViewPr>
      <p:guideLst>
        <p:guide orient="horz" pos="2879"/>
        <p:guide pos="4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0015" y="3316926"/>
            <a:ext cx="121268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40031" y="5991863"/>
            <a:ext cx="99868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3345" y="2460947"/>
            <a:ext cx="620608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47435" y="2460947"/>
            <a:ext cx="620608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12565" y="1890397"/>
            <a:ext cx="5490109" cy="1742438"/>
          </a:xfrm>
          <a:custGeom>
            <a:avLst/>
            <a:gdLst/>
            <a:ahLst/>
            <a:cxnLst/>
            <a:rect l="l" t="t" r="r" b="b"/>
            <a:pathLst>
              <a:path w="2912745" h="1742439">
                <a:moveTo>
                  <a:pt x="2760345" y="0"/>
                </a:moveTo>
                <a:lnTo>
                  <a:pt x="152400" y="0"/>
                </a:lnTo>
                <a:lnTo>
                  <a:pt x="64134" y="2540"/>
                </a:lnTo>
                <a:lnTo>
                  <a:pt x="19050" y="19050"/>
                </a:lnTo>
                <a:lnTo>
                  <a:pt x="2539" y="64135"/>
                </a:lnTo>
                <a:lnTo>
                  <a:pt x="0" y="152400"/>
                </a:lnTo>
                <a:lnTo>
                  <a:pt x="0" y="1590040"/>
                </a:lnTo>
                <a:lnTo>
                  <a:pt x="2539" y="1677670"/>
                </a:lnTo>
                <a:lnTo>
                  <a:pt x="19050" y="1723389"/>
                </a:lnTo>
                <a:lnTo>
                  <a:pt x="64134" y="1739900"/>
                </a:lnTo>
                <a:lnTo>
                  <a:pt x="152400" y="1742439"/>
                </a:lnTo>
                <a:lnTo>
                  <a:pt x="2760345" y="1742439"/>
                </a:lnTo>
                <a:lnTo>
                  <a:pt x="2847975" y="1739900"/>
                </a:lnTo>
                <a:lnTo>
                  <a:pt x="2893695" y="1723389"/>
                </a:lnTo>
                <a:lnTo>
                  <a:pt x="2910205" y="1677670"/>
                </a:lnTo>
                <a:lnTo>
                  <a:pt x="2912745" y="1590040"/>
                </a:lnTo>
                <a:lnTo>
                  <a:pt x="2912745" y="152400"/>
                </a:lnTo>
                <a:lnTo>
                  <a:pt x="2910205" y="64135"/>
                </a:lnTo>
                <a:lnTo>
                  <a:pt x="2893695" y="19050"/>
                </a:lnTo>
                <a:lnTo>
                  <a:pt x="2847975" y="2539"/>
                </a:lnTo>
                <a:lnTo>
                  <a:pt x="2760345" y="0"/>
                </a:lnTo>
                <a:close/>
              </a:path>
            </a:pathLst>
          </a:custGeom>
          <a:solidFill>
            <a:srgbClr val="B196C7"/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17" name="bk object 17"/>
          <p:cNvSpPr/>
          <p:nvPr/>
        </p:nvSpPr>
        <p:spPr>
          <a:xfrm>
            <a:off x="1012565" y="1890397"/>
            <a:ext cx="5490109" cy="1742438"/>
          </a:xfrm>
          <a:custGeom>
            <a:avLst/>
            <a:gdLst/>
            <a:ahLst/>
            <a:cxnLst/>
            <a:rect l="l" t="t" r="r" b="b"/>
            <a:pathLst>
              <a:path w="2912745" h="1742439">
                <a:moveTo>
                  <a:pt x="152400" y="0"/>
                </a:moveTo>
                <a:lnTo>
                  <a:pt x="64135" y="2540"/>
                </a:lnTo>
                <a:lnTo>
                  <a:pt x="19050" y="19050"/>
                </a:lnTo>
                <a:lnTo>
                  <a:pt x="2539" y="64135"/>
                </a:lnTo>
                <a:lnTo>
                  <a:pt x="0" y="152400"/>
                </a:lnTo>
                <a:lnTo>
                  <a:pt x="0" y="1590040"/>
                </a:lnTo>
                <a:lnTo>
                  <a:pt x="2539" y="1677670"/>
                </a:lnTo>
                <a:lnTo>
                  <a:pt x="19050" y="1723389"/>
                </a:lnTo>
                <a:lnTo>
                  <a:pt x="64135" y="1739900"/>
                </a:lnTo>
                <a:lnTo>
                  <a:pt x="152400" y="1742439"/>
                </a:lnTo>
                <a:lnTo>
                  <a:pt x="2760345" y="1742439"/>
                </a:lnTo>
                <a:lnTo>
                  <a:pt x="2847975" y="1739900"/>
                </a:lnTo>
                <a:lnTo>
                  <a:pt x="2893695" y="1723389"/>
                </a:lnTo>
                <a:lnTo>
                  <a:pt x="2910205" y="1677670"/>
                </a:lnTo>
                <a:lnTo>
                  <a:pt x="2912745" y="1590040"/>
                </a:lnTo>
                <a:lnTo>
                  <a:pt x="2912745" y="152400"/>
                </a:lnTo>
                <a:lnTo>
                  <a:pt x="2910205" y="64135"/>
                </a:lnTo>
                <a:lnTo>
                  <a:pt x="2893695" y="19050"/>
                </a:lnTo>
                <a:lnTo>
                  <a:pt x="2847975" y="2540"/>
                </a:lnTo>
                <a:lnTo>
                  <a:pt x="2760345" y="0"/>
                </a:lnTo>
                <a:lnTo>
                  <a:pt x="152400" y="0"/>
                </a:lnTo>
                <a:close/>
              </a:path>
            </a:pathLst>
          </a:custGeom>
          <a:ln w="12700">
            <a:solidFill>
              <a:srgbClr val="7E499C"/>
            </a:solidFill>
          </a:ln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3345" y="427993"/>
            <a:ext cx="1284017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3345" y="2460947"/>
            <a:ext cx="1284017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50734" y="9950772"/>
            <a:ext cx="45653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3343" y="9950772"/>
            <a:ext cx="328137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72143" y="9950772"/>
            <a:ext cx="328137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861759">
        <a:defRPr>
          <a:latin typeface="+mn-lt"/>
          <a:ea typeface="+mn-ea"/>
          <a:cs typeface="+mn-cs"/>
        </a:defRPr>
      </a:lvl2pPr>
      <a:lvl3pPr marL="1723521">
        <a:defRPr>
          <a:latin typeface="+mn-lt"/>
          <a:ea typeface="+mn-ea"/>
          <a:cs typeface="+mn-cs"/>
        </a:defRPr>
      </a:lvl3pPr>
      <a:lvl4pPr marL="2585280">
        <a:defRPr>
          <a:latin typeface="+mn-lt"/>
          <a:ea typeface="+mn-ea"/>
          <a:cs typeface="+mn-cs"/>
        </a:defRPr>
      </a:lvl4pPr>
      <a:lvl5pPr marL="3447037">
        <a:defRPr>
          <a:latin typeface="+mn-lt"/>
          <a:ea typeface="+mn-ea"/>
          <a:cs typeface="+mn-cs"/>
        </a:defRPr>
      </a:lvl5pPr>
      <a:lvl6pPr marL="4308797">
        <a:defRPr>
          <a:latin typeface="+mn-lt"/>
          <a:ea typeface="+mn-ea"/>
          <a:cs typeface="+mn-cs"/>
        </a:defRPr>
      </a:lvl6pPr>
      <a:lvl7pPr marL="5170558">
        <a:defRPr>
          <a:latin typeface="+mn-lt"/>
          <a:ea typeface="+mn-ea"/>
          <a:cs typeface="+mn-cs"/>
        </a:defRPr>
      </a:lvl7pPr>
      <a:lvl8pPr marL="6032317">
        <a:defRPr>
          <a:latin typeface="+mn-lt"/>
          <a:ea typeface="+mn-ea"/>
          <a:cs typeface="+mn-cs"/>
        </a:defRPr>
      </a:lvl8pPr>
      <a:lvl9pPr marL="689407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861759">
        <a:defRPr>
          <a:latin typeface="+mn-lt"/>
          <a:ea typeface="+mn-ea"/>
          <a:cs typeface="+mn-cs"/>
        </a:defRPr>
      </a:lvl2pPr>
      <a:lvl3pPr marL="1723521">
        <a:defRPr>
          <a:latin typeface="+mn-lt"/>
          <a:ea typeface="+mn-ea"/>
          <a:cs typeface="+mn-cs"/>
        </a:defRPr>
      </a:lvl3pPr>
      <a:lvl4pPr marL="2585280">
        <a:defRPr>
          <a:latin typeface="+mn-lt"/>
          <a:ea typeface="+mn-ea"/>
          <a:cs typeface="+mn-cs"/>
        </a:defRPr>
      </a:lvl4pPr>
      <a:lvl5pPr marL="3447037">
        <a:defRPr>
          <a:latin typeface="+mn-lt"/>
          <a:ea typeface="+mn-ea"/>
          <a:cs typeface="+mn-cs"/>
        </a:defRPr>
      </a:lvl5pPr>
      <a:lvl6pPr marL="4308797">
        <a:defRPr>
          <a:latin typeface="+mn-lt"/>
          <a:ea typeface="+mn-ea"/>
          <a:cs typeface="+mn-cs"/>
        </a:defRPr>
      </a:lvl6pPr>
      <a:lvl7pPr marL="5170558">
        <a:defRPr>
          <a:latin typeface="+mn-lt"/>
          <a:ea typeface="+mn-ea"/>
          <a:cs typeface="+mn-cs"/>
        </a:defRPr>
      </a:lvl7pPr>
      <a:lvl8pPr marL="6032317">
        <a:defRPr>
          <a:latin typeface="+mn-lt"/>
          <a:ea typeface="+mn-ea"/>
          <a:cs typeface="+mn-cs"/>
        </a:defRPr>
      </a:lvl8pPr>
      <a:lvl9pPr marL="689407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565380" y="7335486"/>
            <a:ext cx="5488912" cy="3284247"/>
          </a:xfrm>
          <a:custGeom>
            <a:avLst/>
            <a:gdLst/>
            <a:ahLst/>
            <a:cxnLst/>
            <a:rect l="l" t="t" r="r" b="b"/>
            <a:pathLst>
              <a:path w="2912110" h="1742440">
                <a:moveTo>
                  <a:pt x="2759710" y="0"/>
                </a:moveTo>
                <a:lnTo>
                  <a:pt x="152400" y="0"/>
                </a:lnTo>
                <a:lnTo>
                  <a:pt x="64135" y="2539"/>
                </a:lnTo>
                <a:lnTo>
                  <a:pt x="19050" y="19049"/>
                </a:lnTo>
                <a:lnTo>
                  <a:pt x="2540" y="64134"/>
                </a:lnTo>
                <a:lnTo>
                  <a:pt x="0" y="152399"/>
                </a:lnTo>
                <a:lnTo>
                  <a:pt x="0" y="1590039"/>
                </a:lnTo>
                <a:lnTo>
                  <a:pt x="2540" y="1678304"/>
                </a:lnTo>
                <a:lnTo>
                  <a:pt x="19050" y="1723389"/>
                </a:lnTo>
                <a:lnTo>
                  <a:pt x="64135" y="1739899"/>
                </a:lnTo>
                <a:lnTo>
                  <a:pt x="152400" y="1742439"/>
                </a:lnTo>
                <a:lnTo>
                  <a:pt x="2759710" y="1742439"/>
                </a:lnTo>
                <a:lnTo>
                  <a:pt x="2847975" y="1739899"/>
                </a:lnTo>
                <a:lnTo>
                  <a:pt x="2893060" y="1723389"/>
                </a:lnTo>
                <a:lnTo>
                  <a:pt x="2910205" y="1678304"/>
                </a:lnTo>
                <a:lnTo>
                  <a:pt x="2912110" y="1590039"/>
                </a:lnTo>
                <a:lnTo>
                  <a:pt x="2912110" y="152399"/>
                </a:lnTo>
                <a:lnTo>
                  <a:pt x="2910205" y="64134"/>
                </a:lnTo>
                <a:lnTo>
                  <a:pt x="2893060" y="19049"/>
                </a:lnTo>
                <a:lnTo>
                  <a:pt x="2847975" y="2539"/>
                </a:lnTo>
                <a:lnTo>
                  <a:pt x="2759710" y="0"/>
                </a:lnTo>
                <a:close/>
              </a:path>
            </a:pathLst>
          </a:custGeom>
          <a:solidFill>
            <a:srgbClr val="A7B6D9"/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39" name="object 39"/>
          <p:cNvSpPr/>
          <p:nvPr/>
        </p:nvSpPr>
        <p:spPr>
          <a:xfrm>
            <a:off x="8680782" y="7348720"/>
            <a:ext cx="5488912" cy="3284247"/>
          </a:xfrm>
          <a:custGeom>
            <a:avLst/>
            <a:gdLst/>
            <a:ahLst/>
            <a:cxnLst/>
            <a:rect l="l" t="t" r="r" b="b"/>
            <a:pathLst>
              <a:path w="2912109" h="1742440">
                <a:moveTo>
                  <a:pt x="2759710" y="0"/>
                </a:moveTo>
                <a:lnTo>
                  <a:pt x="152400" y="0"/>
                </a:lnTo>
                <a:lnTo>
                  <a:pt x="64135" y="2539"/>
                </a:lnTo>
                <a:lnTo>
                  <a:pt x="19050" y="19049"/>
                </a:lnTo>
                <a:lnTo>
                  <a:pt x="2540" y="64134"/>
                </a:lnTo>
                <a:lnTo>
                  <a:pt x="0" y="152399"/>
                </a:lnTo>
                <a:lnTo>
                  <a:pt x="0" y="1590039"/>
                </a:lnTo>
                <a:lnTo>
                  <a:pt x="2540" y="1678304"/>
                </a:lnTo>
                <a:lnTo>
                  <a:pt x="19050" y="1723389"/>
                </a:lnTo>
                <a:lnTo>
                  <a:pt x="64135" y="1739899"/>
                </a:lnTo>
                <a:lnTo>
                  <a:pt x="152400" y="1742439"/>
                </a:lnTo>
                <a:lnTo>
                  <a:pt x="2759710" y="1742439"/>
                </a:lnTo>
                <a:lnTo>
                  <a:pt x="2847975" y="1739899"/>
                </a:lnTo>
                <a:lnTo>
                  <a:pt x="2893060" y="1723389"/>
                </a:lnTo>
                <a:lnTo>
                  <a:pt x="2910205" y="1678304"/>
                </a:lnTo>
                <a:lnTo>
                  <a:pt x="2912110" y="1590039"/>
                </a:lnTo>
                <a:lnTo>
                  <a:pt x="2912110" y="152399"/>
                </a:lnTo>
                <a:lnTo>
                  <a:pt x="2910205" y="64134"/>
                </a:lnTo>
                <a:lnTo>
                  <a:pt x="2893060" y="19049"/>
                </a:lnTo>
                <a:lnTo>
                  <a:pt x="2847975" y="2539"/>
                </a:lnTo>
                <a:lnTo>
                  <a:pt x="2759710" y="0"/>
                </a:lnTo>
                <a:close/>
              </a:path>
            </a:pathLst>
          </a:custGeom>
          <a:solidFill>
            <a:srgbClr val="7DC49C"/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44" name="Textfeld 43"/>
          <p:cNvSpPr txBox="1"/>
          <p:nvPr/>
        </p:nvSpPr>
        <p:spPr>
          <a:xfrm>
            <a:off x="1004188" y="396875"/>
            <a:ext cx="5519643" cy="31471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3" name="object 3"/>
          <p:cNvSpPr/>
          <p:nvPr/>
        </p:nvSpPr>
        <p:spPr>
          <a:xfrm>
            <a:off x="7757579" y="259763"/>
            <a:ext cx="5488912" cy="3284247"/>
          </a:xfrm>
          <a:custGeom>
            <a:avLst/>
            <a:gdLst/>
            <a:ahLst/>
            <a:cxnLst/>
            <a:rect l="l" t="t" r="r" b="b"/>
            <a:pathLst>
              <a:path w="2912109" h="1742439">
                <a:moveTo>
                  <a:pt x="2759710" y="0"/>
                </a:moveTo>
                <a:lnTo>
                  <a:pt x="152400" y="0"/>
                </a:lnTo>
                <a:lnTo>
                  <a:pt x="64135" y="2540"/>
                </a:lnTo>
                <a:lnTo>
                  <a:pt x="19050" y="19050"/>
                </a:lnTo>
                <a:lnTo>
                  <a:pt x="2540" y="64135"/>
                </a:lnTo>
                <a:lnTo>
                  <a:pt x="0" y="152400"/>
                </a:lnTo>
                <a:lnTo>
                  <a:pt x="0" y="1590040"/>
                </a:lnTo>
                <a:lnTo>
                  <a:pt x="2540" y="1677670"/>
                </a:lnTo>
                <a:lnTo>
                  <a:pt x="19050" y="1723389"/>
                </a:lnTo>
                <a:lnTo>
                  <a:pt x="64135" y="1739900"/>
                </a:lnTo>
                <a:lnTo>
                  <a:pt x="152400" y="1742439"/>
                </a:lnTo>
                <a:lnTo>
                  <a:pt x="2759710" y="1742439"/>
                </a:lnTo>
                <a:lnTo>
                  <a:pt x="2847975" y="1739900"/>
                </a:lnTo>
                <a:lnTo>
                  <a:pt x="2893060" y="1723389"/>
                </a:lnTo>
                <a:lnTo>
                  <a:pt x="2910205" y="1677670"/>
                </a:lnTo>
                <a:lnTo>
                  <a:pt x="2912110" y="1590040"/>
                </a:lnTo>
                <a:lnTo>
                  <a:pt x="2912110" y="152400"/>
                </a:lnTo>
                <a:lnTo>
                  <a:pt x="2910205" y="64135"/>
                </a:lnTo>
                <a:lnTo>
                  <a:pt x="2893060" y="19050"/>
                </a:lnTo>
                <a:lnTo>
                  <a:pt x="2847975" y="2539"/>
                </a:lnTo>
                <a:lnTo>
                  <a:pt x="2759710" y="0"/>
                </a:lnTo>
                <a:close/>
              </a:path>
            </a:pathLst>
          </a:custGeom>
          <a:solidFill>
            <a:srgbClr val="FBB785"/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2" name="object 2"/>
          <p:cNvSpPr txBox="1"/>
          <p:nvPr/>
        </p:nvSpPr>
        <p:spPr>
          <a:xfrm>
            <a:off x="1320569" y="954475"/>
            <a:ext cx="4886879" cy="1500120"/>
          </a:xfrm>
          <a:prstGeom prst="rect">
            <a:avLst/>
          </a:prstGeom>
        </p:spPr>
        <p:txBody>
          <a:bodyPr vert="horz" wrap="square" lIns="0" tIns="20349" rIns="0" bIns="0" rtlCol="0">
            <a:spAutoFit/>
          </a:bodyPr>
          <a:lstStyle/>
          <a:p>
            <a:pPr marL="578097" marR="569720" algn="ctr">
              <a:lnSpc>
                <a:spcPct val="101099"/>
              </a:lnSpc>
              <a:spcBef>
                <a:spcPts val="160"/>
              </a:spcBef>
            </a:pPr>
            <a:r>
              <a:rPr sz="1696" b="1" spc="-11" dirty="0">
                <a:solidFill>
                  <a:srgbClr val="231F20"/>
                </a:solidFill>
                <a:latin typeface="Trebuchet MS"/>
                <a:cs typeface="Trebuchet MS"/>
              </a:rPr>
              <a:t>Entwicklungsbereich Kommunikation  und</a:t>
            </a:r>
            <a:r>
              <a:rPr sz="1696" b="1" spc="11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96" b="1" spc="-11" dirty="0">
                <a:solidFill>
                  <a:srgbClr val="231F20"/>
                </a:solidFill>
                <a:latin typeface="Trebuchet MS"/>
                <a:cs typeface="Trebuchet MS"/>
              </a:rPr>
              <a:t>Sprache:</a:t>
            </a:r>
            <a:endParaRPr sz="1696" dirty="0">
              <a:latin typeface="Trebuchet MS"/>
              <a:cs typeface="Trebuchet MS"/>
            </a:endParaRPr>
          </a:p>
          <a:p>
            <a:pPr marL="22741" marR="9575" algn="ctr">
              <a:lnSpc>
                <a:spcPct val="101699"/>
              </a:lnSpc>
              <a:spcBef>
                <a:spcPts val="1216"/>
              </a:spcBef>
            </a:pPr>
            <a:r>
              <a:rPr sz="1696" spc="-47" dirty="0">
                <a:solidFill>
                  <a:srgbClr val="231F20"/>
                </a:solidFill>
                <a:latin typeface="Lucida Sans"/>
                <a:cs typeface="Lucida Sans"/>
              </a:rPr>
              <a:t>Über</a:t>
            </a:r>
            <a:r>
              <a:rPr sz="1696" spc="-302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47" dirty="0">
                <a:solidFill>
                  <a:srgbClr val="231F20"/>
                </a:solidFill>
                <a:latin typeface="Lucida Sans"/>
                <a:cs typeface="Lucida Sans"/>
              </a:rPr>
              <a:t>Ideen</a:t>
            </a:r>
            <a:r>
              <a:rPr sz="1696" spc="-2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66" dirty="0">
                <a:solidFill>
                  <a:srgbClr val="231F20"/>
                </a:solidFill>
                <a:latin typeface="Lucida Sans"/>
                <a:cs typeface="Lucida Sans"/>
              </a:rPr>
              <a:t>zum</a:t>
            </a:r>
            <a:r>
              <a:rPr sz="1696" spc="-302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57" dirty="0">
                <a:solidFill>
                  <a:srgbClr val="231F20"/>
                </a:solidFill>
                <a:latin typeface="Lucida Sans"/>
                <a:cs typeface="Lucida Sans"/>
              </a:rPr>
              <a:t>Turmbau</a:t>
            </a:r>
            <a:r>
              <a:rPr sz="1696" spc="-2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57" dirty="0">
                <a:solidFill>
                  <a:srgbClr val="231F20"/>
                </a:solidFill>
                <a:latin typeface="Lucida Sans"/>
                <a:cs typeface="Lucida Sans"/>
              </a:rPr>
              <a:t>sprechen</a:t>
            </a:r>
            <a:r>
              <a:rPr sz="1696" spc="-2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134" dirty="0">
                <a:solidFill>
                  <a:srgbClr val="231F20"/>
                </a:solidFill>
                <a:latin typeface="Lucida Sans"/>
                <a:cs typeface="Lucida Sans"/>
              </a:rPr>
              <a:t>·Gesprächsbe-  </a:t>
            </a:r>
            <a:r>
              <a:rPr sz="1696" spc="-47" dirty="0">
                <a:solidFill>
                  <a:srgbClr val="231F20"/>
                </a:solidFill>
                <a:latin typeface="Lucida Sans"/>
                <a:cs typeface="Lucida Sans"/>
              </a:rPr>
              <a:t>reitschaft</a:t>
            </a:r>
            <a:r>
              <a:rPr sz="1696" spc="-3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38" dirty="0">
                <a:solidFill>
                  <a:srgbClr val="231F20"/>
                </a:solidFill>
                <a:latin typeface="Lucida Sans"/>
                <a:cs typeface="Lucida Sans"/>
              </a:rPr>
              <a:t>schulen·Handlungsabläufe</a:t>
            </a:r>
            <a:r>
              <a:rPr sz="1696" spc="-302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38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1696" spc="-3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57" dirty="0">
                <a:solidFill>
                  <a:srgbClr val="231F20"/>
                </a:solidFill>
                <a:latin typeface="Lucida Sans"/>
                <a:cs typeface="Lucida Sans"/>
              </a:rPr>
              <a:t>Sprache  übersetzen</a:t>
            </a:r>
            <a:r>
              <a:rPr sz="1696" spc="-3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47" dirty="0">
                <a:solidFill>
                  <a:srgbClr val="231F20"/>
                </a:solidFill>
                <a:latin typeface="Lucida Sans"/>
                <a:cs typeface="Lucida Sans"/>
              </a:rPr>
              <a:t>·Anweisungsverständnis</a:t>
            </a:r>
            <a:r>
              <a:rPr sz="1696" spc="-283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47" dirty="0">
                <a:solidFill>
                  <a:srgbClr val="231F20"/>
                </a:solidFill>
                <a:latin typeface="Lucida Sans"/>
                <a:cs typeface="Lucida Sans"/>
              </a:rPr>
              <a:t>schulen</a:t>
            </a:r>
            <a:endParaRPr sz="1696" dirty="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31007" y="943642"/>
            <a:ext cx="4742056" cy="1502830"/>
          </a:xfrm>
          <a:prstGeom prst="rect">
            <a:avLst/>
          </a:prstGeom>
        </p:spPr>
        <p:txBody>
          <a:bodyPr vert="horz" wrap="square" lIns="0" tIns="17953" rIns="0" bIns="0" rtlCol="0">
            <a:spAutoFit/>
          </a:bodyPr>
          <a:lstStyle/>
          <a:p>
            <a:pPr marL="904846" marR="915618" algn="ctr">
              <a:lnSpc>
                <a:spcPct val="102200"/>
              </a:lnSpc>
              <a:spcBef>
                <a:spcPts val="141"/>
              </a:spcBef>
            </a:pPr>
            <a:r>
              <a:rPr sz="1696" b="1" spc="-11" dirty="0">
                <a:solidFill>
                  <a:srgbClr val="231F20"/>
                </a:solidFill>
                <a:latin typeface="Trebuchet MS"/>
                <a:cs typeface="Trebuchet MS"/>
              </a:rPr>
              <a:t>Entwicklungsbereich</a:t>
            </a:r>
            <a:r>
              <a:rPr sz="1696" b="1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96" b="1" spc="-11" dirty="0">
                <a:solidFill>
                  <a:srgbClr val="231F20"/>
                </a:solidFill>
                <a:latin typeface="Trebuchet MS"/>
                <a:cs typeface="Trebuchet MS"/>
              </a:rPr>
              <a:t>Denken  und</a:t>
            </a:r>
            <a:r>
              <a:rPr sz="1696" b="1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96" b="1" spc="-11" dirty="0">
                <a:solidFill>
                  <a:srgbClr val="231F20"/>
                </a:solidFill>
                <a:latin typeface="Trebuchet MS"/>
                <a:cs typeface="Trebuchet MS"/>
              </a:rPr>
              <a:t>Lernstrategien:</a:t>
            </a:r>
            <a:endParaRPr sz="1696" dirty="0">
              <a:latin typeface="Trebuchet MS"/>
              <a:cs typeface="Trebuchet MS"/>
            </a:endParaRPr>
          </a:p>
          <a:p>
            <a:pPr marL="23938" marR="9575" algn="ctr">
              <a:lnSpc>
                <a:spcPct val="101699"/>
              </a:lnSpc>
              <a:spcBef>
                <a:spcPts val="1187"/>
              </a:spcBef>
            </a:pPr>
            <a:r>
              <a:rPr sz="1696" spc="-111" dirty="0">
                <a:solidFill>
                  <a:srgbClr val="231F20"/>
                </a:solidFill>
                <a:latin typeface="Lucida Sans"/>
                <a:cs typeface="Lucida Sans"/>
              </a:rPr>
              <a:t>Aufbau </a:t>
            </a:r>
            <a:r>
              <a:rPr sz="1696" spc="-104" dirty="0">
                <a:solidFill>
                  <a:srgbClr val="231F20"/>
                </a:solidFill>
                <a:latin typeface="Lucida Sans"/>
                <a:cs typeface="Lucida Sans"/>
              </a:rPr>
              <a:t>von Aufmerksamkeit und </a:t>
            </a:r>
            <a:r>
              <a:rPr sz="1696" spc="-92" dirty="0">
                <a:solidFill>
                  <a:srgbClr val="231F20"/>
                </a:solidFill>
                <a:latin typeface="Lucida Sans"/>
                <a:cs typeface="Lucida Sans"/>
              </a:rPr>
              <a:t>Konzentration </a:t>
            </a:r>
            <a:r>
              <a:rPr sz="1696" spc="-539" dirty="0">
                <a:solidFill>
                  <a:srgbClr val="231F20"/>
                </a:solidFill>
                <a:latin typeface="Lucida Sans"/>
                <a:cs typeface="Lucida Sans"/>
              </a:rPr>
              <a:t>· </a:t>
            </a:r>
            <a:r>
              <a:rPr sz="1696" spc="-398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57" dirty="0">
                <a:solidFill>
                  <a:srgbClr val="231F20"/>
                </a:solidFill>
                <a:latin typeface="Lucida Sans"/>
                <a:cs typeface="Lucida Sans"/>
              </a:rPr>
              <a:t>Handlungsplanung </a:t>
            </a:r>
            <a:r>
              <a:rPr sz="1696" spc="11" dirty="0">
                <a:solidFill>
                  <a:srgbClr val="231F20"/>
                </a:solidFill>
                <a:latin typeface="Lucida Sans"/>
                <a:cs typeface="Lucida Sans"/>
              </a:rPr>
              <a:t>· </a:t>
            </a:r>
            <a:r>
              <a:rPr sz="1696" spc="-57" dirty="0">
                <a:solidFill>
                  <a:srgbClr val="231F20"/>
                </a:solidFill>
                <a:latin typeface="Lucida Sans"/>
                <a:cs typeface="Lucida Sans"/>
              </a:rPr>
              <a:t>komplexen Bauplan </a:t>
            </a:r>
            <a:r>
              <a:rPr sz="1696" spc="-38" dirty="0">
                <a:solidFill>
                  <a:srgbClr val="231F20"/>
                </a:solidFill>
                <a:latin typeface="Lucida Sans"/>
                <a:cs typeface="Lucida Sans"/>
              </a:rPr>
              <a:t>in  </a:t>
            </a:r>
            <a:r>
              <a:rPr sz="1696" spc="-47" dirty="0">
                <a:solidFill>
                  <a:srgbClr val="231F20"/>
                </a:solidFill>
                <a:latin typeface="Lucida Sans"/>
                <a:cs typeface="Lucida Sans"/>
              </a:rPr>
              <a:t>Einzelschritte</a:t>
            </a:r>
            <a:r>
              <a:rPr sz="1696" spc="-57" dirty="0">
                <a:solidFill>
                  <a:srgbClr val="231F20"/>
                </a:solidFill>
                <a:latin typeface="Lucida Sans"/>
                <a:cs typeface="Lucida Sans"/>
              </a:rPr>
              <a:t> übersetzen</a:t>
            </a:r>
            <a:endParaRPr sz="1696" dirty="0">
              <a:latin typeface="Lucida Sans"/>
              <a:cs typeface="Lucida San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27872" y="4564723"/>
            <a:ext cx="3131050" cy="3129853"/>
          </a:xfrm>
          <a:custGeom>
            <a:avLst/>
            <a:gdLst/>
            <a:ahLst/>
            <a:cxnLst/>
            <a:rect l="l" t="t" r="r" b="b"/>
            <a:pathLst>
              <a:path w="1661160" h="1660525">
                <a:moveTo>
                  <a:pt x="830580" y="0"/>
                </a:moveTo>
                <a:lnTo>
                  <a:pt x="781685" y="1270"/>
                </a:lnTo>
                <a:lnTo>
                  <a:pt x="733425" y="5080"/>
                </a:lnTo>
                <a:lnTo>
                  <a:pt x="686435" y="12065"/>
                </a:lnTo>
                <a:lnTo>
                  <a:pt x="640080" y="21590"/>
                </a:lnTo>
                <a:lnTo>
                  <a:pt x="594995" y="33655"/>
                </a:lnTo>
                <a:lnTo>
                  <a:pt x="550545" y="48260"/>
                </a:lnTo>
                <a:lnTo>
                  <a:pt x="507365" y="64769"/>
                </a:lnTo>
                <a:lnTo>
                  <a:pt x="465455" y="83820"/>
                </a:lnTo>
                <a:lnTo>
                  <a:pt x="424815" y="105410"/>
                </a:lnTo>
                <a:lnTo>
                  <a:pt x="385445" y="128905"/>
                </a:lnTo>
                <a:lnTo>
                  <a:pt x="347345" y="154305"/>
                </a:lnTo>
                <a:lnTo>
                  <a:pt x="311150" y="182245"/>
                </a:lnTo>
                <a:lnTo>
                  <a:pt x="276225" y="211454"/>
                </a:lnTo>
                <a:lnTo>
                  <a:pt x="243205" y="243204"/>
                </a:lnTo>
                <a:lnTo>
                  <a:pt x="212090" y="276225"/>
                </a:lnTo>
                <a:lnTo>
                  <a:pt x="182880" y="310515"/>
                </a:lnTo>
                <a:lnTo>
                  <a:pt x="154940" y="347345"/>
                </a:lnTo>
                <a:lnTo>
                  <a:pt x="129540" y="384810"/>
                </a:lnTo>
                <a:lnTo>
                  <a:pt x="106045" y="424180"/>
                </a:lnTo>
                <a:lnTo>
                  <a:pt x="84455" y="464820"/>
                </a:lnTo>
                <a:lnTo>
                  <a:pt x="65405" y="506730"/>
                </a:lnTo>
                <a:lnTo>
                  <a:pt x="48260" y="549910"/>
                </a:lnTo>
                <a:lnTo>
                  <a:pt x="34290" y="594360"/>
                </a:lnTo>
                <a:lnTo>
                  <a:pt x="22225" y="639445"/>
                </a:lnTo>
                <a:lnTo>
                  <a:pt x="12700" y="685800"/>
                </a:lnTo>
                <a:lnTo>
                  <a:pt x="5715" y="733425"/>
                </a:lnTo>
                <a:lnTo>
                  <a:pt x="1270" y="781050"/>
                </a:lnTo>
                <a:lnTo>
                  <a:pt x="0" y="829944"/>
                </a:lnTo>
                <a:lnTo>
                  <a:pt x="1270" y="878840"/>
                </a:lnTo>
                <a:lnTo>
                  <a:pt x="5715" y="927100"/>
                </a:lnTo>
                <a:lnTo>
                  <a:pt x="12700" y="974090"/>
                </a:lnTo>
                <a:lnTo>
                  <a:pt x="22225" y="1020444"/>
                </a:lnTo>
                <a:lnTo>
                  <a:pt x="34290" y="1065530"/>
                </a:lnTo>
                <a:lnTo>
                  <a:pt x="48260" y="1109980"/>
                </a:lnTo>
                <a:lnTo>
                  <a:pt x="65405" y="1153160"/>
                </a:lnTo>
                <a:lnTo>
                  <a:pt x="84455" y="1195070"/>
                </a:lnTo>
                <a:lnTo>
                  <a:pt x="106045" y="1235710"/>
                </a:lnTo>
                <a:lnTo>
                  <a:pt x="129540" y="1275080"/>
                </a:lnTo>
                <a:lnTo>
                  <a:pt x="154940" y="1313180"/>
                </a:lnTo>
                <a:lnTo>
                  <a:pt x="182880" y="1349375"/>
                </a:lnTo>
                <a:lnTo>
                  <a:pt x="212090" y="1384300"/>
                </a:lnTo>
                <a:lnTo>
                  <a:pt x="243205" y="1417320"/>
                </a:lnTo>
                <a:lnTo>
                  <a:pt x="276225" y="1448435"/>
                </a:lnTo>
                <a:lnTo>
                  <a:pt x="311150" y="1478280"/>
                </a:lnTo>
                <a:lnTo>
                  <a:pt x="347345" y="1505585"/>
                </a:lnTo>
                <a:lnTo>
                  <a:pt x="385445" y="1530985"/>
                </a:lnTo>
                <a:lnTo>
                  <a:pt x="424815" y="1554480"/>
                </a:lnTo>
                <a:lnTo>
                  <a:pt x="465455" y="1576070"/>
                </a:lnTo>
                <a:lnTo>
                  <a:pt x="507365" y="1595120"/>
                </a:lnTo>
                <a:lnTo>
                  <a:pt x="550545" y="1612265"/>
                </a:lnTo>
                <a:lnTo>
                  <a:pt x="594995" y="1626235"/>
                </a:lnTo>
                <a:lnTo>
                  <a:pt x="640080" y="1638300"/>
                </a:lnTo>
                <a:lnTo>
                  <a:pt x="686435" y="1647825"/>
                </a:lnTo>
                <a:lnTo>
                  <a:pt x="733425" y="1654810"/>
                </a:lnTo>
                <a:lnTo>
                  <a:pt x="781685" y="1659255"/>
                </a:lnTo>
                <a:lnTo>
                  <a:pt x="830580" y="1660525"/>
                </a:lnTo>
                <a:lnTo>
                  <a:pt x="879475" y="1659255"/>
                </a:lnTo>
                <a:lnTo>
                  <a:pt x="927100" y="1654810"/>
                </a:lnTo>
                <a:lnTo>
                  <a:pt x="974725" y="1647825"/>
                </a:lnTo>
                <a:lnTo>
                  <a:pt x="1021080" y="1638300"/>
                </a:lnTo>
                <a:lnTo>
                  <a:pt x="1066165" y="1626235"/>
                </a:lnTo>
                <a:lnTo>
                  <a:pt x="1110615" y="1612265"/>
                </a:lnTo>
                <a:lnTo>
                  <a:pt x="1153795" y="1595120"/>
                </a:lnTo>
                <a:lnTo>
                  <a:pt x="1195705" y="1576070"/>
                </a:lnTo>
                <a:lnTo>
                  <a:pt x="1236345" y="1554480"/>
                </a:lnTo>
                <a:lnTo>
                  <a:pt x="1275715" y="1530985"/>
                </a:lnTo>
                <a:lnTo>
                  <a:pt x="1313815" y="1505585"/>
                </a:lnTo>
                <a:lnTo>
                  <a:pt x="1350010" y="1478280"/>
                </a:lnTo>
                <a:lnTo>
                  <a:pt x="1384300" y="1448435"/>
                </a:lnTo>
                <a:lnTo>
                  <a:pt x="1417955" y="1417320"/>
                </a:lnTo>
                <a:lnTo>
                  <a:pt x="1449070" y="1384300"/>
                </a:lnTo>
                <a:lnTo>
                  <a:pt x="1478280" y="1349375"/>
                </a:lnTo>
                <a:lnTo>
                  <a:pt x="1506220" y="1313180"/>
                </a:lnTo>
                <a:lnTo>
                  <a:pt x="1531620" y="1275080"/>
                </a:lnTo>
                <a:lnTo>
                  <a:pt x="1555115" y="1235710"/>
                </a:lnTo>
                <a:lnTo>
                  <a:pt x="1576705" y="1195070"/>
                </a:lnTo>
                <a:lnTo>
                  <a:pt x="1595755" y="1153160"/>
                </a:lnTo>
                <a:lnTo>
                  <a:pt x="1612265" y="1109980"/>
                </a:lnTo>
                <a:lnTo>
                  <a:pt x="1626870" y="1065530"/>
                </a:lnTo>
                <a:lnTo>
                  <a:pt x="1638935" y="1020444"/>
                </a:lnTo>
                <a:lnTo>
                  <a:pt x="1648460" y="974090"/>
                </a:lnTo>
                <a:lnTo>
                  <a:pt x="1655445" y="927100"/>
                </a:lnTo>
                <a:lnTo>
                  <a:pt x="1659255" y="878840"/>
                </a:lnTo>
                <a:lnTo>
                  <a:pt x="1661160" y="829944"/>
                </a:lnTo>
                <a:lnTo>
                  <a:pt x="1659255" y="781050"/>
                </a:lnTo>
                <a:lnTo>
                  <a:pt x="1655445" y="733425"/>
                </a:lnTo>
                <a:lnTo>
                  <a:pt x="1648460" y="685800"/>
                </a:lnTo>
                <a:lnTo>
                  <a:pt x="1638935" y="639445"/>
                </a:lnTo>
                <a:lnTo>
                  <a:pt x="1626870" y="594360"/>
                </a:lnTo>
                <a:lnTo>
                  <a:pt x="1612265" y="549910"/>
                </a:lnTo>
                <a:lnTo>
                  <a:pt x="1595755" y="506730"/>
                </a:lnTo>
                <a:lnTo>
                  <a:pt x="1576705" y="464820"/>
                </a:lnTo>
                <a:lnTo>
                  <a:pt x="1555115" y="424180"/>
                </a:lnTo>
                <a:lnTo>
                  <a:pt x="1531620" y="384810"/>
                </a:lnTo>
                <a:lnTo>
                  <a:pt x="1506220" y="347345"/>
                </a:lnTo>
                <a:lnTo>
                  <a:pt x="1478280" y="310515"/>
                </a:lnTo>
                <a:lnTo>
                  <a:pt x="1449070" y="276225"/>
                </a:lnTo>
                <a:lnTo>
                  <a:pt x="1417955" y="243204"/>
                </a:lnTo>
                <a:lnTo>
                  <a:pt x="1384300" y="211454"/>
                </a:lnTo>
                <a:lnTo>
                  <a:pt x="1350010" y="182245"/>
                </a:lnTo>
                <a:lnTo>
                  <a:pt x="1313815" y="154305"/>
                </a:lnTo>
                <a:lnTo>
                  <a:pt x="1275715" y="128905"/>
                </a:lnTo>
                <a:lnTo>
                  <a:pt x="1236345" y="105410"/>
                </a:lnTo>
                <a:lnTo>
                  <a:pt x="1195705" y="83820"/>
                </a:lnTo>
                <a:lnTo>
                  <a:pt x="1153795" y="64769"/>
                </a:lnTo>
                <a:lnTo>
                  <a:pt x="1110615" y="48260"/>
                </a:lnTo>
                <a:lnTo>
                  <a:pt x="1066165" y="33655"/>
                </a:lnTo>
                <a:lnTo>
                  <a:pt x="1021080" y="21590"/>
                </a:lnTo>
                <a:lnTo>
                  <a:pt x="974725" y="12065"/>
                </a:lnTo>
                <a:lnTo>
                  <a:pt x="927100" y="5080"/>
                </a:lnTo>
                <a:lnTo>
                  <a:pt x="879475" y="1269"/>
                </a:lnTo>
                <a:lnTo>
                  <a:pt x="830580" y="0"/>
                </a:lnTo>
                <a:close/>
              </a:path>
            </a:pathLst>
          </a:custGeom>
          <a:solidFill>
            <a:srgbClr val="BABCBE"/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7" name="object 7"/>
          <p:cNvSpPr/>
          <p:nvPr/>
        </p:nvSpPr>
        <p:spPr>
          <a:xfrm>
            <a:off x="5427872" y="4564723"/>
            <a:ext cx="3131050" cy="3129853"/>
          </a:xfrm>
          <a:custGeom>
            <a:avLst/>
            <a:gdLst/>
            <a:ahLst/>
            <a:cxnLst/>
            <a:rect l="l" t="t" r="r" b="b"/>
            <a:pathLst>
              <a:path w="1661160" h="1660525">
                <a:moveTo>
                  <a:pt x="830580" y="1660525"/>
                </a:moveTo>
                <a:lnTo>
                  <a:pt x="879475" y="1659255"/>
                </a:lnTo>
                <a:lnTo>
                  <a:pt x="927100" y="1654810"/>
                </a:lnTo>
                <a:lnTo>
                  <a:pt x="974725" y="1647825"/>
                </a:lnTo>
                <a:lnTo>
                  <a:pt x="1021080" y="1638300"/>
                </a:lnTo>
                <a:lnTo>
                  <a:pt x="1066165" y="1626235"/>
                </a:lnTo>
                <a:lnTo>
                  <a:pt x="1110615" y="1612265"/>
                </a:lnTo>
                <a:lnTo>
                  <a:pt x="1153795" y="1595120"/>
                </a:lnTo>
                <a:lnTo>
                  <a:pt x="1195705" y="1576070"/>
                </a:lnTo>
                <a:lnTo>
                  <a:pt x="1236345" y="1554480"/>
                </a:lnTo>
                <a:lnTo>
                  <a:pt x="1275715" y="1530985"/>
                </a:lnTo>
                <a:lnTo>
                  <a:pt x="1313815" y="1505585"/>
                </a:lnTo>
                <a:lnTo>
                  <a:pt x="1350010" y="1478280"/>
                </a:lnTo>
                <a:lnTo>
                  <a:pt x="1384300" y="1448435"/>
                </a:lnTo>
                <a:lnTo>
                  <a:pt x="1417955" y="1417320"/>
                </a:lnTo>
                <a:lnTo>
                  <a:pt x="1449070" y="1384300"/>
                </a:lnTo>
                <a:lnTo>
                  <a:pt x="1478280" y="1349375"/>
                </a:lnTo>
                <a:lnTo>
                  <a:pt x="1506220" y="1313180"/>
                </a:lnTo>
                <a:lnTo>
                  <a:pt x="1531620" y="1275080"/>
                </a:lnTo>
                <a:lnTo>
                  <a:pt x="1555115" y="1235710"/>
                </a:lnTo>
                <a:lnTo>
                  <a:pt x="1576705" y="1195070"/>
                </a:lnTo>
                <a:lnTo>
                  <a:pt x="1595755" y="1153160"/>
                </a:lnTo>
                <a:lnTo>
                  <a:pt x="1612265" y="1109980"/>
                </a:lnTo>
                <a:lnTo>
                  <a:pt x="1626870" y="1065530"/>
                </a:lnTo>
                <a:lnTo>
                  <a:pt x="1638935" y="1020444"/>
                </a:lnTo>
                <a:lnTo>
                  <a:pt x="1648460" y="974090"/>
                </a:lnTo>
                <a:lnTo>
                  <a:pt x="1655445" y="927100"/>
                </a:lnTo>
                <a:lnTo>
                  <a:pt x="1659255" y="878840"/>
                </a:lnTo>
                <a:lnTo>
                  <a:pt x="1661160" y="829944"/>
                </a:lnTo>
                <a:lnTo>
                  <a:pt x="1659255" y="781050"/>
                </a:lnTo>
                <a:lnTo>
                  <a:pt x="1655445" y="733425"/>
                </a:lnTo>
                <a:lnTo>
                  <a:pt x="1648460" y="685800"/>
                </a:lnTo>
                <a:lnTo>
                  <a:pt x="1638935" y="639444"/>
                </a:lnTo>
                <a:lnTo>
                  <a:pt x="1626870" y="594360"/>
                </a:lnTo>
                <a:lnTo>
                  <a:pt x="1612265" y="549910"/>
                </a:lnTo>
                <a:lnTo>
                  <a:pt x="1595755" y="506730"/>
                </a:lnTo>
                <a:lnTo>
                  <a:pt x="1576705" y="464819"/>
                </a:lnTo>
                <a:lnTo>
                  <a:pt x="1555115" y="424180"/>
                </a:lnTo>
                <a:lnTo>
                  <a:pt x="1531620" y="384809"/>
                </a:lnTo>
                <a:lnTo>
                  <a:pt x="1506220" y="347344"/>
                </a:lnTo>
                <a:lnTo>
                  <a:pt x="1478280" y="310515"/>
                </a:lnTo>
                <a:lnTo>
                  <a:pt x="1449070" y="276225"/>
                </a:lnTo>
                <a:lnTo>
                  <a:pt x="1417955" y="243205"/>
                </a:lnTo>
                <a:lnTo>
                  <a:pt x="1384300" y="211455"/>
                </a:lnTo>
                <a:lnTo>
                  <a:pt x="1350010" y="182244"/>
                </a:lnTo>
                <a:lnTo>
                  <a:pt x="1313815" y="154305"/>
                </a:lnTo>
                <a:lnTo>
                  <a:pt x="1275715" y="128905"/>
                </a:lnTo>
                <a:lnTo>
                  <a:pt x="1236345" y="105409"/>
                </a:lnTo>
                <a:lnTo>
                  <a:pt x="1195705" y="83819"/>
                </a:lnTo>
                <a:lnTo>
                  <a:pt x="1153795" y="64769"/>
                </a:lnTo>
                <a:lnTo>
                  <a:pt x="1110615" y="48259"/>
                </a:lnTo>
                <a:lnTo>
                  <a:pt x="1066165" y="33655"/>
                </a:lnTo>
                <a:lnTo>
                  <a:pt x="1021080" y="21589"/>
                </a:lnTo>
                <a:lnTo>
                  <a:pt x="974725" y="12064"/>
                </a:lnTo>
                <a:lnTo>
                  <a:pt x="927100" y="5080"/>
                </a:lnTo>
                <a:lnTo>
                  <a:pt x="879475" y="1269"/>
                </a:lnTo>
                <a:lnTo>
                  <a:pt x="830580" y="0"/>
                </a:lnTo>
                <a:lnTo>
                  <a:pt x="781685" y="1269"/>
                </a:lnTo>
                <a:lnTo>
                  <a:pt x="733425" y="5080"/>
                </a:lnTo>
                <a:lnTo>
                  <a:pt x="686435" y="12064"/>
                </a:lnTo>
                <a:lnTo>
                  <a:pt x="640080" y="21589"/>
                </a:lnTo>
                <a:lnTo>
                  <a:pt x="594995" y="33655"/>
                </a:lnTo>
                <a:lnTo>
                  <a:pt x="550545" y="48259"/>
                </a:lnTo>
                <a:lnTo>
                  <a:pt x="507365" y="64769"/>
                </a:lnTo>
                <a:lnTo>
                  <a:pt x="465455" y="83819"/>
                </a:lnTo>
                <a:lnTo>
                  <a:pt x="424815" y="105409"/>
                </a:lnTo>
                <a:lnTo>
                  <a:pt x="385445" y="128905"/>
                </a:lnTo>
                <a:lnTo>
                  <a:pt x="347345" y="154305"/>
                </a:lnTo>
                <a:lnTo>
                  <a:pt x="311150" y="182244"/>
                </a:lnTo>
                <a:lnTo>
                  <a:pt x="276225" y="211455"/>
                </a:lnTo>
                <a:lnTo>
                  <a:pt x="243205" y="243205"/>
                </a:lnTo>
                <a:lnTo>
                  <a:pt x="212090" y="276225"/>
                </a:lnTo>
                <a:lnTo>
                  <a:pt x="182880" y="310515"/>
                </a:lnTo>
                <a:lnTo>
                  <a:pt x="154940" y="347344"/>
                </a:lnTo>
                <a:lnTo>
                  <a:pt x="129540" y="384809"/>
                </a:lnTo>
                <a:lnTo>
                  <a:pt x="106045" y="424180"/>
                </a:lnTo>
                <a:lnTo>
                  <a:pt x="84455" y="464819"/>
                </a:lnTo>
                <a:lnTo>
                  <a:pt x="65405" y="506730"/>
                </a:lnTo>
                <a:lnTo>
                  <a:pt x="48260" y="549910"/>
                </a:lnTo>
                <a:lnTo>
                  <a:pt x="34290" y="594360"/>
                </a:lnTo>
                <a:lnTo>
                  <a:pt x="22225" y="639444"/>
                </a:lnTo>
                <a:lnTo>
                  <a:pt x="12700" y="685800"/>
                </a:lnTo>
                <a:lnTo>
                  <a:pt x="5715" y="733425"/>
                </a:lnTo>
                <a:lnTo>
                  <a:pt x="1270" y="781050"/>
                </a:lnTo>
                <a:lnTo>
                  <a:pt x="0" y="829944"/>
                </a:lnTo>
                <a:lnTo>
                  <a:pt x="1270" y="878840"/>
                </a:lnTo>
                <a:lnTo>
                  <a:pt x="5715" y="927100"/>
                </a:lnTo>
                <a:lnTo>
                  <a:pt x="12700" y="974090"/>
                </a:lnTo>
                <a:lnTo>
                  <a:pt x="22225" y="1020444"/>
                </a:lnTo>
                <a:lnTo>
                  <a:pt x="34290" y="1065530"/>
                </a:lnTo>
                <a:lnTo>
                  <a:pt x="48260" y="1109980"/>
                </a:lnTo>
                <a:lnTo>
                  <a:pt x="65405" y="1153160"/>
                </a:lnTo>
                <a:lnTo>
                  <a:pt x="84455" y="1195070"/>
                </a:lnTo>
                <a:lnTo>
                  <a:pt x="106045" y="1235710"/>
                </a:lnTo>
                <a:lnTo>
                  <a:pt x="129540" y="1275080"/>
                </a:lnTo>
                <a:lnTo>
                  <a:pt x="154940" y="1313180"/>
                </a:lnTo>
                <a:lnTo>
                  <a:pt x="182880" y="1349375"/>
                </a:lnTo>
                <a:lnTo>
                  <a:pt x="212090" y="1384300"/>
                </a:lnTo>
                <a:lnTo>
                  <a:pt x="243205" y="1417320"/>
                </a:lnTo>
                <a:lnTo>
                  <a:pt x="276225" y="1448435"/>
                </a:lnTo>
                <a:lnTo>
                  <a:pt x="311150" y="1478280"/>
                </a:lnTo>
                <a:lnTo>
                  <a:pt x="347345" y="1505585"/>
                </a:lnTo>
                <a:lnTo>
                  <a:pt x="385445" y="1530985"/>
                </a:lnTo>
                <a:lnTo>
                  <a:pt x="424815" y="1554480"/>
                </a:lnTo>
                <a:lnTo>
                  <a:pt x="465455" y="1576070"/>
                </a:lnTo>
                <a:lnTo>
                  <a:pt x="507365" y="1595120"/>
                </a:lnTo>
                <a:lnTo>
                  <a:pt x="550545" y="1612265"/>
                </a:lnTo>
                <a:lnTo>
                  <a:pt x="594995" y="1626235"/>
                </a:lnTo>
                <a:lnTo>
                  <a:pt x="640080" y="1638300"/>
                </a:lnTo>
                <a:lnTo>
                  <a:pt x="686435" y="1647825"/>
                </a:lnTo>
                <a:lnTo>
                  <a:pt x="733425" y="1654810"/>
                </a:lnTo>
                <a:lnTo>
                  <a:pt x="781685" y="1659255"/>
                </a:lnTo>
                <a:lnTo>
                  <a:pt x="830580" y="1660525"/>
                </a:lnTo>
                <a:close/>
              </a:path>
            </a:pathLst>
          </a:custGeom>
          <a:ln w="74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8" name="object 8"/>
          <p:cNvSpPr/>
          <p:nvPr/>
        </p:nvSpPr>
        <p:spPr>
          <a:xfrm>
            <a:off x="8191478" y="2671246"/>
            <a:ext cx="3672040" cy="2250143"/>
          </a:xfrm>
          <a:custGeom>
            <a:avLst/>
            <a:gdLst/>
            <a:ahLst/>
            <a:cxnLst/>
            <a:rect l="l" t="t" r="r" b="b"/>
            <a:pathLst>
              <a:path w="1948179" h="1193800">
                <a:moveTo>
                  <a:pt x="0" y="1193800"/>
                </a:moveTo>
                <a:lnTo>
                  <a:pt x="1948180" y="1193800"/>
                </a:lnTo>
                <a:lnTo>
                  <a:pt x="1948180" y="0"/>
                </a:lnTo>
                <a:lnTo>
                  <a:pt x="0" y="0"/>
                </a:lnTo>
                <a:lnTo>
                  <a:pt x="0" y="1193800"/>
                </a:lnTo>
                <a:close/>
              </a:path>
            </a:pathLst>
          </a:custGeom>
          <a:solidFill>
            <a:srgbClr val="231F20">
              <a:alpha val="50195"/>
            </a:srgbClr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9" name="object 9"/>
          <p:cNvSpPr/>
          <p:nvPr/>
        </p:nvSpPr>
        <p:spPr>
          <a:xfrm>
            <a:off x="8230974" y="2709546"/>
            <a:ext cx="3516446" cy="2092154"/>
          </a:xfrm>
          <a:custGeom>
            <a:avLst/>
            <a:gdLst/>
            <a:ahLst/>
            <a:cxnLst/>
            <a:rect l="l" t="t" r="r" b="b"/>
            <a:pathLst>
              <a:path w="1865629" h="1109979">
                <a:moveTo>
                  <a:pt x="932814" y="0"/>
                </a:moveTo>
                <a:lnTo>
                  <a:pt x="873759" y="1270"/>
                </a:lnTo>
                <a:lnTo>
                  <a:pt x="815339" y="4445"/>
                </a:lnTo>
                <a:lnTo>
                  <a:pt x="758824" y="9525"/>
                </a:lnTo>
                <a:lnTo>
                  <a:pt x="702944" y="17145"/>
                </a:lnTo>
                <a:lnTo>
                  <a:pt x="648334" y="26034"/>
                </a:lnTo>
                <a:lnTo>
                  <a:pt x="595629" y="37465"/>
                </a:lnTo>
                <a:lnTo>
                  <a:pt x="544194" y="50165"/>
                </a:lnTo>
                <a:lnTo>
                  <a:pt x="494029" y="64769"/>
                </a:lnTo>
                <a:lnTo>
                  <a:pt x="445769" y="81280"/>
                </a:lnTo>
                <a:lnTo>
                  <a:pt x="399414" y="99060"/>
                </a:lnTo>
                <a:lnTo>
                  <a:pt x="355599" y="118745"/>
                </a:lnTo>
                <a:lnTo>
                  <a:pt x="313054" y="139700"/>
                </a:lnTo>
                <a:lnTo>
                  <a:pt x="273049" y="162560"/>
                </a:lnTo>
                <a:lnTo>
                  <a:pt x="234949" y="186055"/>
                </a:lnTo>
                <a:lnTo>
                  <a:pt x="200024" y="211454"/>
                </a:lnTo>
                <a:lnTo>
                  <a:pt x="167004" y="237490"/>
                </a:lnTo>
                <a:lnTo>
                  <a:pt x="136524" y="265430"/>
                </a:lnTo>
                <a:lnTo>
                  <a:pt x="109219" y="294005"/>
                </a:lnTo>
                <a:lnTo>
                  <a:pt x="84454" y="323850"/>
                </a:lnTo>
                <a:lnTo>
                  <a:pt x="43814" y="386080"/>
                </a:lnTo>
                <a:lnTo>
                  <a:pt x="15874" y="451484"/>
                </a:lnTo>
                <a:lnTo>
                  <a:pt x="1904" y="520065"/>
                </a:lnTo>
                <a:lnTo>
                  <a:pt x="0" y="554990"/>
                </a:lnTo>
                <a:lnTo>
                  <a:pt x="1904" y="589915"/>
                </a:lnTo>
                <a:lnTo>
                  <a:pt x="15874" y="658495"/>
                </a:lnTo>
                <a:lnTo>
                  <a:pt x="43814" y="723900"/>
                </a:lnTo>
                <a:lnTo>
                  <a:pt x="84454" y="786130"/>
                </a:lnTo>
                <a:lnTo>
                  <a:pt x="109219" y="815975"/>
                </a:lnTo>
                <a:lnTo>
                  <a:pt x="136524" y="844550"/>
                </a:lnTo>
                <a:lnTo>
                  <a:pt x="167004" y="871855"/>
                </a:lnTo>
                <a:lnTo>
                  <a:pt x="200024" y="898525"/>
                </a:lnTo>
                <a:lnTo>
                  <a:pt x="234949" y="923290"/>
                </a:lnTo>
                <a:lnTo>
                  <a:pt x="273049" y="947419"/>
                </a:lnTo>
                <a:lnTo>
                  <a:pt x="313054" y="969644"/>
                </a:lnTo>
                <a:lnTo>
                  <a:pt x="355599" y="990600"/>
                </a:lnTo>
                <a:lnTo>
                  <a:pt x="399414" y="1010285"/>
                </a:lnTo>
                <a:lnTo>
                  <a:pt x="445769" y="1028700"/>
                </a:lnTo>
                <a:lnTo>
                  <a:pt x="494029" y="1044575"/>
                </a:lnTo>
                <a:lnTo>
                  <a:pt x="544194" y="1059815"/>
                </a:lnTo>
                <a:lnTo>
                  <a:pt x="595629" y="1072515"/>
                </a:lnTo>
                <a:lnTo>
                  <a:pt x="648334" y="1083310"/>
                </a:lnTo>
                <a:lnTo>
                  <a:pt x="702944" y="1092835"/>
                </a:lnTo>
                <a:lnTo>
                  <a:pt x="758824" y="1100455"/>
                </a:lnTo>
                <a:lnTo>
                  <a:pt x="815339" y="1105535"/>
                </a:lnTo>
                <a:lnTo>
                  <a:pt x="873759" y="1108710"/>
                </a:lnTo>
                <a:lnTo>
                  <a:pt x="932814" y="1109980"/>
                </a:lnTo>
                <a:lnTo>
                  <a:pt x="991869" y="1108710"/>
                </a:lnTo>
                <a:lnTo>
                  <a:pt x="1049655" y="1105535"/>
                </a:lnTo>
                <a:lnTo>
                  <a:pt x="1106805" y="1100455"/>
                </a:lnTo>
                <a:lnTo>
                  <a:pt x="1162049" y="1092835"/>
                </a:lnTo>
                <a:lnTo>
                  <a:pt x="1216659" y="1083310"/>
                </a:lnTo>
                <a:lnTo>
                  <a:pt x="1269999" y="1072515"/>
                </a:lnTo>
                <a:lnTo>
                  <a:pt x="1321434" y="1059815"/>
                </a:lnTo>
                <a:lnTo>
                  <a:pt x="1370964" y="1044575"/>
                </a:lnTo>
                <a:lnTo>
                  <a:pt x="1419224" y="1028700"/>
                </a:lnTo>
                <a:lnTo>
                  <a:pt x="1465580" y="1010285"/>
                </a:lnTo>
                <a:lnTo>
                  <a:pt x="1510030" y="990600"/>
                </a:lnTo>
                <a:lnTo>
                  <a:pt x="1551939" y="969644"/>
                </a:lnTo>
                <a:lnTo>
                  <a:pt x="1591945" y="947419"/>
                </a:lnTo>
                <a:lnTo>
                  <a:pt x="1630045" y="923290"/>
                </a:lnTo>
                <a:lnTo>
                  <a:pt x="1665604" y="898525"/>
                </a:lnTo>
                <a:lnTo>
                  <a:pt x="1697989" y="871855"/>
                </a:lnTo>
                <a:lnTo>
                  <a:pt x="1728470" y="844550"/>
                </a:lnTo>
                <a:lnTo>
                  <a:pt x="1755775" y="815975"/>
                </a:lnTo>
                <a:lnTo>
                  <a:pt x="1780539" y="786130"/>
                </a:lnTo>
                <a:lnTo>
                  <a:pt x="1821179" y="723900"/>
                </a:lnTo>
                <a:lnTo>
                  <a:pt x="1849120" y="658495"/>
                </a:lnTo>
                <a:lnTo>
                  <a:pt x="1863725" y="589915"/>
                </a:lnTo>
                <a:lnTo>
                  <a:pt x="1865629" y="554990"/>
                </a:lnTo>
                <a:lnTo>
                  <a:pt x="1863725" y="520065"/>
                </a:lnTo>
                <a:lnTo>
                  <a:pt x="1849120" y="451484"/>
                </a:lnTo>
                <a:lnTo>
                  <a:pt x="1821179" y="386080"/>
                </a:lnTo>
                <a:lnTo>
                  <a:pt x="1780539" y="323850"/>
                </a:lnTo>
                <a:lnTo>
                  <a:pt x="1755775" y="294005"/>
                </a:lnTo>
                <a:lnTo>
                  <a:pt x="1728470" y="265430"/>
                </a:lnTo>
                <a:lnTo>
                  <a:pt x="1697989" y="237490"/>
                </a:lnTo>
                <a:lnTo>
                  <a:pt x="1665604" y="211454"/>
                </a:lnTo>
                <a:lnTo>
                  <a:pt x="1630045" y="186055"/>
                </a:lnTo>
                <a:lnTo>
                  <a:pt x="1591945" y="162560"/>
                </a:lnTo>
                <a:lnTo>
                  <a:pt x="1551939" y="139700"/>
                </a:lnTo>
                <a:lnTo>
                  <a:pt x="1510030" y="118745"/>
                </a:lnTo>
                <a:lnTo>
                  <a:pt x="1465580" y="99060"/>
                </a:lnTo>
                <a:lnTo>
                  <a:pt x="1419224" y="81280"/>
                </a:lnTo>
                <a:lnTo>
                  <a:pt x="1370964" y="64769"/>
                </a:lnTo>
                <a:lnTo>
                  <a:pt x="1321434" y="50165"/>
                </a:lnTo>
                <a:lnTo>
                  <a:pt x="1269999" y="37465"/>
                </a:lnTo>
                <a:lnTo>
                  <a:pt x="1216659" y="26034"/>
                </a:lnTo>
                <a:lnTo>
                  <a:pt x="1162049" y="17145"/>
                </a:lnTo>
                <a:lnTo>
                  <a:pt x="1106805" y="9525"/>
                </a:lnTo>
                <a:lnTo>
                  <a:pt x="1049655" y="4445"/>
                </a:lnTo>
                <a:lnTo>
                  <a:pt x="991869" y="1270"/>
                </a:lnTo>
                <a:lnTo>
                  <a:pt x="9328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10" name="object 10"/>
          <p:cNvSpPr/>
          <p:nvPr/>
        </p:nvSpPr>
        <p:spPr>
          <a:xfrm>
            <a:off x="8230974" y="2709546"/>
            <a:ext cx="3516446" cy="2092154"/>
          </a:xfrm>
          <a:custGeom>
            <a:avLst/>
            <a:gdLst/>
            <a:ahLst/>
            <a:cxnLst/>
            <a:rect l="l" t="t" r="r" b="b"/>
            <a:pathLst>
              <a:path w="1865629" h="1109979">
                <a:moveTo>
                  <a:pt x="932814" y="1109980"/>
                </a:moveTo>
                <a:lnTo>
                  <a:pt x="991869" y="1108710"/>
                </a:lnTo>
                <a:lnTo>
                  <a:pt x="1049655" y="1105535"/>
                </a:lnTo>
                <a:lnTo>
                  <a:pt x="1106805" y="1100455"/>
                </a:lnTo>
                <a:lnTo>
                  <a:pt x="1162049" y="1092835"/>
                </a:lnTo>
                <a:lnTo>
                  <a:pt x="1216659" y="1083310"/>
                </a:lnTo>
                <a:lnTo>
                  <a:pt x="1269999" y="1072515"/>
                </a:lnTo>
                <a:lnTo>
                  <a:pt x="1321434" y="1059815"/>
                </a:lnTo>
                <a:lnTo>
                  <a:pt x="1370964" y="1044575"/>
                </a:lnTo>
                <a:lnTo>
                  <a:pt x="1419224" y="1028700"/>
                </a:lnTo>
                <a:lnTo>
                  <a:pt x="1465580" y="1010285"/>
                </a:lnTo>
                <a:lnTo>
                  <a:pt x="1510030" y="990600"/>
                </a:lnTo>
                <a:lnTo>
                  <a:pt x="1551939" y="969645"/>
                </a:lnTo>
                <a:lnTo>
                  <a:pt x="1591945" y="947420"/>
                </a:lnTo>
                <a:lnTo>
                  <a:pt x="1630045" y="923290"/>
                </a:lnTo>
                <a:lnTo>
                  <a:pt x="1665604" y="898525"/>
                </a:lnTo>
                <a:lnTo>
                  <a:pt x="1697989" y="871855"/>
                </a:lnTo>
                <a:lnTo>
                  <a:pt x="1728470" y="844550"/>
                </a:lnTo>
                <a:lnTo>
                  <a:pt x="1755775" y="815975"/>
                </a:lnTo>
                <a:lnTo>
                  <a:pt x="1780539" y="786130"/>
                </a:lnTo>
                <a:lnTo>
                  <a:pt x="1821179" y="723900"/>
                </a:lnTo>
                <a:lnTo>
                  <a:pt x="1849120" y="658495"/>
                </a:lnTo>
                <a:lnTo>
                  <a:pt x="1863725" y="589915"/>
                </a:lnTo>
                <a:lnTo>
                  <a:pt x="1865629" y="554990"/>
                </a:lnTo>
                <a:lnTo>
                  <a:pt x="1863725" y="520065"/>
                </a:lnTo>
                <a:lnTo>
                  <a:pt x="1849120" y="451485"/>
                </a:lnTo>
                <a:lnTo>
                  <a:pt x="1821179" y="386080"/>
                </a:lnTo>
                <a:lnTo>
                  <a:pt x="1780539" y="323850"/>
                </a:lnTo>
                <a:lnTo>
                  <a:pt x="1755775" y="294005"/>
                </a:lnTo>
                <a:lnTo>
                  <a:pt x="1728470" y="265430"/>
                </a:lnTo>
                <a:lnTo>
                  <a:pt x="1697989" y="237490"/>
                </a:lnTo>
                <a:lnTo>
                  <a:pt x="1665604" y="211455"/>
                </a:lnTo>
                <a:lnTo>
                  <a:pt x="1630045" y="186055"/>
                </a:lnTo>
                <a:lnTo>
                  <a:pt x="1591945" y="162560"/>
                </a:lnTo>
                <a:lnTo>
                  <a:pt x="1551939" y="139700"/>
                </a:lnTo>
                <a:lnTo>
                  <a:pt x="1510030" y="118745"/>
                </a:lnTo>
                <a:lnTo>
                  <a:pt x="1465580" y="99060"/>
                </a:lnTo>
                <a:lnTo>
                  <a:pt x="1419224" y="81280"/>
                </a:lnTo>
                <a:lnTo>
                  <a:pt x="1370964" y="64770"/>
                </a:lnTo>
                <a:lnTo>
                  <a:pt x="1321434" y="50165"/>
                </a:lnTo>
                <a:lnTo>
                  <a:pt x="1269999" y="37465"/>
                </a:lnTo>
                <a:lnTo>
                  <a:pt x="1216659" y="26035"/>
                </a:lnTo>
                <a:lnTo>
                  <a:pt x="1162049" y="17145"/>
                </a:lnTo>
                <a:lnTo>
                  <a:pt x="1106805" y="9525"/>
                </a:lnTo>
                <a:lnTo>
                  <a:pt x="1049655" y="4445"/>
                </a:lnTo>
                <a:lnTo>
                  <a:pt x="991869" y="1270"/>
                </a:lnTo>
                <a:lnTo>
                  <a:pt x="932814" y="0"/>
                </a:lnTo>
                <a:lnTo>
                  <a:pt x="873759" y="1270"/>
                </a:lnTo>
                <a:lnTo>
                  <a:pt x="815339" y="4445"/>
                </a:lnTo>
                <a:lnTo>
                  <a:pt x="758824" y="9525"/>
                </a:lnTo>
                <a:lnTo>
                  <a:pt x="702944" y="17145"/>
                </a:lnTo>
                <a:lnTo>
                  <a:pt x="648334" y="26035"/>
                </a:lnTo>
                <a:lnTo>
                  <a:pt x="595629" y="37465"/>
                </a:lnTo>
                <a:lnTo>
                  <a:pt x="544194" y="50165"/>
                </a:lnTo>
                <a:lnTo>
                  <a:pt x="494029" y="64770"/>
                </a:lnTo>
                <a:lnTo>
                  <a:pt x="445769" y="81280"/>
                </a:lnTo>
                <a:lnTo>
                  <a:pt x="399414" y="99060"/>
                </a:lnTo>
                <a:lnTo>
                  <a:pt x="355599" y="118745"/>
                </a:lnTo>
                <a:lnTo>
                  <a:pt x="313054" y="139700"/>
                </a:lnTo>
                <a:lnTo>
                  <a:pt x="273049" y="162560"/>
                </a:lnTo>
                <a:lnTo>
                  <a:pt x="234949" y="186055"/>
                </a:lnTo>
                <a:lnTo>
                  <a:pt x="200024" y="211455"/>
                </a:lnTo>
                <a:lnTo>
                  <a:pt x="167004" y="237490"/>
                </a:lnTo>
                <a:lnTo>
                  <a:pt x="136524" y="265430"/>
                </a:lnTo>
                <a:lnTo>
                  <a:pt x="109219" y="294005"/>
                </a:lnTo>
                <a:lnTo>
                  <a:pt x="84454" y="323850"/>
                </a:lnTo>
                <a:lnTo>
                  <a:pt x="43814" y="386080"/>
                </a:lnTo>
                <a:lnTo>
                  <a:pt x="15874" y="451485"/>
                </a:lnTo>
                <a:lnTo>
                  <a:pt x="1904" y="520065"/>
                </a:lnTo>
                <a:lnTo>
                  <a:pt x="0" y="554990"/>
                </a:lnTo>
                <a:lnTo>
                  <a:pt x="1904" y="589915"/>
                </a:lnTo>
                <a:lnTo>
                  <a:pt x="15874" y="658495"/>
                </a:lnTo>
                <a:lnTo>
                  <a:pt x="43814" y="723900"/>
                </a:lnTo>
                <a:lnTo>
                  <a:pt x="84454" y="786130"/>
                </a:lnTo>
                <a:lnTo>
                  <a:pt x="109219" y="815975"/>
                </a:lnTo>
                <a:lnTo>
                  <a:pt x="136524" y="844550"/>
                </a:lnTo>
                <a:lnTo>
                  <a:pt x="167004" y="871855"/>
                </a:lnTo>
                <a:lnTo>
                  <a:pt x="200024" y="898525"/>
                </a:lnTo>
                <a:lnTo>
                  <a:pt x="234949" y="923290"/>
                </a:lnTo>
                <a:lnTo>
                  <a:pt x="273049" y="947420"/>
                </a:lnTo>
                <a:lnTo>
                  <a:pt x="313054" y="969645"/>
                </a:lnTo>
                <a:lnTo>
                  <a:pt x="355599" y="990600"/>
                </a:lnTo>
                <a:lnTo>
                  <a:pt x="399414" y="1010285"/>
                </a:lnTo>
                <a:lnTo>
                  <a:pt x="445769" y="1028700"/>
                </a:lnTo>
                <a:lnTo>
                  <a:pt x="494029" y="1044575"/>
                </a:lnTo>
                <a:lnTo>
                  <a:pt x="544194" y="1059815"/>
                </a:lnTo>
                <a:lnTo>
                  <a:pt x="595629" y="1072515"/>
                </a:lnTo>
                <a:lnTo>
                  <a:pt x="648334" y="1083310"/>
                </a:lnTo>
                <a:lnTo>
                  <a:pt x="702944" y="1092835"/>
                </a:lnTo>
                <a:lnTo>
                  <a:pt x="758824" y="1100455"/>
                </a:lnTo>
                <a:lnTo>
                  <a:pt x="815339" y="1105535"/>
                </a:lnTo>
                <a:lnTo>
                  <a:pt x="873759" y="1108710"/>
                </a:lnTo>
                <a:lnTo>
                  <a:pt x="932814" y="1109980"/>
                </a:lnTo>
                <a:close/>
              </a:path>
            </a:pathLst>
          </a:custGeom>
          <a:ln w="463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11" name="object 11"/>
          <p:cNvSpPr/>
          <p:nvPr/>
        </p:nvSpPr>
        <p:spPr>
          <a:xfrm>
            <a:off x="9508050" y="5031502"/>
            <a:ext cx="3672040" cy="2250143"/>
          </a:xfrm>
          <a:custGeom>
            <a:avLst/>
            <a:gdLst/>
            <a:ahLst/>
            <a:cxnLst/>
            <a:rect l="l" t="t" r="r" b="b"/>
            <a:pathLst>
              <a:path w="1948179" h="1193800">
                <a:moveTo>
                  <a:pt x="0" y="1193800"/>
                </a:moveTo>
                <a:lnTo>
                  <a:pt x="1948180" y="1193800"/>
                </a:lnTo>
                <a:lnTo>
                  <a:pt x="1948180" y="0"/>
                </a:lnTo>
                <a:lnTo>
                  <a:pt x="0" y="0"/>
                </a:lnTo>
                <a:lnTo>
                  <a:pt x="0" y="1193800"/>
                </a:lnTo>
                <a:close/>
              </a:path>
            </a:pathLst>
          </a:custGeom>
          <a:solidFill>
            <a:srgbClr val="231F20">
              <a:alpha val="50195"/>
            </a:srgbClr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12" name="object 12"/>
          <p:cNvSpPr/>
          <p:nvPr/>
        </p:nvSpPr>
        <p:spPr>
          <a:xfrm>
            <a:off x="9547553" y="5069802"/>
            <a:ext cx="3515250" cy="2092154"/>
          </a:xfrm>
          <a:custGeom>
            <a:avLst/>
            <a:gdLst/>
            <a:ahLst/>
            <a:cxnLst/>
            <a:rect l="l" t="t" r="r" b="b"/>
            <a:pathLst>
              <a:path w="1864995" h="1109979">
                <a:moveTo>
                  <a:pt x="932179" y="0"/>
                </a:moveTo>
                <a:lnTo>
                  <a:pt x="873759" y="1270"/>
                </a:lnTo>
                <a:lnTo>
                  <a:pt x="815339" y="4445"/>
                </a:lnTo>
                <a:lnTo>
                  <a:pt x="758824" y="9525"/>
                </a:lnTo>
                <a:lnTo>
                  <a:pt x="702944" y="17145"/>
                </a:lnTo>
                <a:lnTo>
                  <a:pt x="648334" y="26034"/>
                </a:lnTo>
                <a:lnTo>
                  <a:pt x="595629" y="37465"/>
                </a:lnTo>
                <a:lnTo>
                  <a:pt x="543559" y="50165"/>
                </a:lnTo>
                <a:lnTo>
                  <a:pt x="494029" y="64769"/>
                </a:lnTo>
                <a:lnTo>
                  <a:pt x="445769" y="81280"/>
                </a:lnTo>
                <a:lnTo>
                  <a:pt x="399414" y="99695"/>
                </a:lnTo>
                <a:lnTo>
                  <a:pt x="354964" y="118745"/>
                </a:lnTo>
                <a:lnTo>
                  <a:pt x="313054" y="140335"/>
                </a:lnTo>
                <a:lnTo>
                  <a:pt x="273049" y="162560"/>
                </a:lnTo>
                <a:lnTo>
                  <a:pt x="234949" y="186055"/>
                </a:lnTo>
                <a:lnTo>
                  <a:pt x="199389" y="211454"/>
                </a:lnTo>
                <a:lnTo>
                  <a:pt x="167004" y="238125"/>
                </a:lnTo>
                <a:lnTo>
                  <a:pt x="136524" y="265430"/>
                </a:lnTo>
                <a:lnTo>
                  <a:pt x="109219" y="294005"/>
                </a:lnTo>
                <a:lnTo>
                  <a:pt x="84454" y="323850"/>
                </a:lnTo>
                <a:lnTo>
                  <a:pt x="43814" y="386080"/>
                </a:lnTo>
                <a:lnTo>
                  <a:pt x="15874" y="451484"/>
                </a:lnTo>
                <a:lnTo>
                  <a:pt x="1269" y="520065"/>
                </a:lnTo>
                <a:lnTo>
                  <a:pt x="0" y="554990"/>
                </a:lnTo>
                <a:lnTo>
                  <a:pt x="1269" y="589915"/>
                </a:lnTo>
                <a:lnTo>
                  <a:pt x="15874" y="658495"/>
                </a:lnTo>
                <a:lnTo>
                  <a:pt x="43814" y="723900"/>
                </a:lnTo>
                <a:lnTo>
                  <a:pt x="84454" y="786130"/>
                </a:lnTo>
                <a:lnTo>
                  <a:pt x="109219" y="815975"/>
                </a:lnTo>
                <a:lnTo>
                  <a:pt x="136524" y="844550"/>
                </a:lnTo>
                <a:lnTo>
                  <a:pt x="167004" y="871855"/>
                </a:lnTo>
                <a:lnTo>
                  <a:pt x="199389" y="898525"/>
                </a:lnTo>
                <a:lnTo>
                  <a:pt x="234949" y="923290"/>
                </a:lnTo>
                <a:lnTo>
                  <a:pt x="273049" y="947419"/>
                </a:lnTo>
                <a:lnTo>
                  <a:pt x="313054" y="969644"/>
                </a:lnTo>
                <a:lnTo>
                  <a:pt x="354964" y="990600"/>
                </a:lnTo>
                <a:lnTo>
                  <a:pt x="399414" y="1010285"/>
                </a:lnTo>
                <a:lnTo>
                  <a:pt x="445769" y="1028700"/>
                </a:lnTo>
                <a:lnTo>
                  <a:pt x="494029" y="1044575"/>
                </a:lnTo>
                <a:lnTo>
                  <a:pt x="543559" y="1059815"/>
                </a:lnTo>
                <a:lnTo>
                  <a:pt x="595629" y="1072515"/>
                </a:lnTo>
                <a:lnTo>
                  <a:pt x="648334" y="1083945"/>
                </a:lnTo>
                <a:lnTo>
                  <a:pt x="702944" y="1092835"/>
                </a:lnTo>
                <a:lnTo>
                  <a:pt x="758824" y="1100455"/>
                </a:lnTo>
                <a:lnTo>
                  <a:pt x="815339" y="1105535"/>
                </a:lnTo>
                <a:lnTo>
                  <a:pt x="873759" y="1108710"/>
                </a:lnTo>
                <a:lnTo>
                  <a:pt x="932179" y="1109980"/>
                </a:lnTo>
                <a:lnTo>
                  <a:pt x="991234" y="1108710"/>
                </a:lnTo>
                <a:lnTo>
                  <a:pt x="1049654" y="1105535"/>
                </a:lnTo>
                <a:lnTo>
                  <a:pt x="1106169" y="1100455"/>
                </a:lnTo>
                <a:lnTo>
                  <a:pt x="1162049" y="1092835"/>
                </a:lnTo>
                <a:lnTo>
                  <a:pt x="1216659" y="1083945"/>
                </a:lnTo>
                <a:lnTo>
                  <a:pt x="1269364" y="1072515"/>
                </a:lnTo>
                <a:lnTo>
                  <a:pt x="1320799" y="1059815"/>
                </a:lnTo>
                <a:lnTo>
                  <a:pt x="1370964" y="1044575"/>
                </a:lnTo>
                <a:lnTo>
                  <a:pt x="1419224" y="1028700"/>
                </a:lnTo>
                <a:lnTo>
                  <a:pt x="1465579" y="1010285"/>
                </a:lnTo>
                <a:lnTo>
                  <a:pt x="1509394" y="990600"/>
                </a:lnTo>
                <a:lnTo>
                  <a:pt x="1551939" y="969644"/>
                </a:lnTo>
                <a:lnTo>
                  <a:pt x="1591944" y="947419"/>
                </a:lnTo>
                <a:lnTo>
                  <a:pt x="1630044" y="923290"/>
                </a:lnTo>
                <a:lnTo>
                  <a:pt x="1664969" y="898525"/>
                </a:lnTo>
                <a:lnTo>
                  <a:pt x="1697989" y="871855"/>
                </a:lnTo>
                <a:lnTo>
                  <a:pt x="1728469" y="844550"/>
                </a:lnTo>
                <a:lnTo>
                  <a:pt x="1755774" y="815975"/>
                </a:lnTo>
                <a:lnTo>
                  <a:pt x="1780539" y="786130"/>
                </a:lnTo>
                <a:lnTo>
                  <a:pt x="1821179" y="723900"/>
                </a:lnTo>
                <a:lnTo>
                  <a:pt x="1849119" y="658495"/>
                </a:lnTo>
                <a:lnTo>
                  <a:pt x="1863724" y="589915"/>
                </a:lnTo>
                <a:lnTo>
                  <a:pt x="1864994" y="554990"/>
                </a:lnTo>
                <a:lnTo>
                  <a:pt x="1863724" y="520065"/>
                </a:lnTo>
                <a:lnTo>
                  <a:pt x="1849119" y="451484"/>
                </a:lnTo>
                <a:lnTo>
                  <a:pt x="1821179" y="386080"/>
                </a:lnTo>
                <a:lnTo>
                  <a:pt x="1780539" y="323850"/>
                </a:lnTo>
                <a:lnTo>
                  <a:pt x="1755774" y="294005"/>
                </a:lnTo>
                <a:lnTo>
                  <a:pt x="1728469" y="265430"/>
                </a:lnTo>
                <a:lnTo>
                  <a:pt x="1697989" y="238125"/>
                </a:lnTo>
                <a:lnTo>
                  <a:pt x="1664969" y="211454"/>
                </a:lnTo>
                <a:lnTo>
                  <a:pt x="1630044" y="186055"/>
                </a:lnTo>
                <a:lnTo>
                  <a:pt x="1591944" y="162560"/>
                </a:lnTo>
                <a:lnTo>
                  <a:pt x="1551939" y="140335"/>
                </a:lnTo>
                <a:lnTo>
                  <a:pt x="1509394" y="118745"/>
                </a:lnTo>
                <a:lnTo>
                  <a:pt x="1465579" y="99695"/>
                </a:lnTo>
                <a:lnTo>
                  <a:pt x="1419224" y="81280"/>
                </a:lnTo>
                <a:lnTo>
                  <a:pt x="1370964" y="64769"/>
                </a:lnTo>
                <a:lnTo>
                  <a:pt x="1320799" y="50165"/>
                </a:lnTo>
                <a:lnTo>
                  <a:pt x="1269364" y="37465"/>
                </a:lnTo>
                <a:lnTo>
                  <a:pt x="1216659" y="26034"/>
                </a:lnTo>
                <a:lnTo>
                  <a:pt x="1162049" y="17145"/>
                </a:lnTo>
                <a:lnTo>
                  <a:pt x="1106169" y="9525"/>
                </a:lnTo>
                <a:lnTo>
                  <a:pt x="1049654" y="4445"/>
                </a:lnTo>
                <a:lnTo>
                  <a:pt x="991234" y="1270"/>
                </a:lnTo>
                <a:lnTo>
                  <a:pt x="9321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13" name="object 13"/>
          <p:cNvSpPr/>
          <p:nvPr/>
        </p:nvSpPr>
        <p:spPr>
          <a:xfrm>
            <a:off x="9547553" y="5069802"/>
            <a:ext cx="3515250" cy="2092154"/>
          </a:xfrm>
          <a:custGeom>
            <a:avLst/>
            <a:gdLst/>
            <a:ahLst/>
            <a:cxnLst/>
            <a:rect l="l" t="t" r="r" b="b"/>
            <a:pathLst>
              <a:path w="1864995" h="1109979">
                <a:moveTo>
                  <a:pt x="932179" y="1109980"/>
                </a:moveTo>
                <a:lnTo>
                  <a:pt x="991234" y="1108710"/>
                </a:lnTo>
                <a:lnTo>
                  <a:pt x="1049654" y="1105535"/>
                </a:lnTo>
                <a:lnTo>
                  <a:pt x="1106169" y="1100455"/>
                </a:lnTo>
                <a:lnTo>
                  <a:pt x="1162049" y="1092835"/>
                </a:lnTo>
                <a:lnTo>
                  <a:pt x="1216659" y="1083945"/>
                </a:lnTo>
                <a:lnTo>
                  <a:pt x="1269364" y="1072515"/>
                </a:lnTo>
                <a:lnTo>
                  <a:pt x="1320799" y="1059815"/>
                </a:lnTo>
                <a:lnTo>
                  <a:pt x="1370964" y="1044575"/>
                </a:lnTo>
                <a:lnTo>
                  <a:pt x="1419224" y="1028700"/>
                </a:lnTo>
                <a:lnTo>
                  <a:pt x="1465579" y="1010285"/>
                </a:lnTo>
                <a:lnTo>
                  <a:pt x="1509394" y="990600"/>
                </a:lnTo>
                <a:lnTo>
                  <a:pt x="1551939" y="969645"/>
                </a:lnTo>
                <a:lnTo>
                  <a:pt x="1591944" y="947420"/>
                </a:lnTo>
                <a:lnTo>
                  <a:pt x="1630044" y="923290"/>
                </a:lnTo>
                <a:lnTo>
                  <a:pt x="1664969" y="898525"/>
                </a:lnTo>
                <a:lnTo>
                  <a:pt x="1697989" y="871855"/>
                </a:lnTo>
                <a:lnTo>
                  <a:pt x="1728469" y="844550"/>
                </a:lnTo>
                <a:lnTo>
                  <a:pt x="1755774" y="815975"/>
                </a:lnTo>
                <a:lnTo>
                  <a:pt x="1780539" y="786130"/>
                </a:lnTo>
                <a:lnTo>
                  <a:pt x="1821179" y="723900"/>
                </a:lnTo>
                <a:lnTo>
                  <a:pt x="1849119" y="658495"/>
                </a:lnTo>
                <a:lnTo>
                  <a:pt x="1863724" y="589915"/>
                </a:lnTo>
                <a:lnTo>
                  <a:pt x="1864994" y="554990"/>
                </a:lnTo>
                <a:lnTo>
                  <a:pt x="1863724" y="520065"/>
                </a:lnTo>
                <a:lnTo>
                  <a:pt x="1849119" y="451485"/>
                </a:lnTo>
                <a:lnTo>
                  <a:pt x="1821179" y="386080"/>
                </a:lnTo>
                <a:lnTo>
                  <a:pt x="1780539" y="323850"/>
                </a:lnTo>
                <a:lnTo>
                  <a:pt x="1755774" y="294005"/>
                </a:lnTo>
                <a:lnTo>
                  <a:pt x="1728469" y="265430"/>
                </a:lnTo>
                <a:lnTo>
                  <a:pt x="1697989" y="238125"/>
                </a:lnTo>
                <a:lnTo>
                  <a:pt x="1664969" y="211455"/>
                </a:lnTo>
                <a:lnTo>
                  <a:pt x="1630044" y="186055"/>
                </a:lnTo>
                <a:lnTo>
                  <a:pt x="1591944" y="162560"/>
                </a:lnTo>
                <a:lnTo>
                  <a:pt x="1551939" y="140335"/>
                </a:lnTo>
                <a:lnTo>
                  <a:pt x="1509394" y="118745"/>
                </a:lnTo>
                <a:lnTo>
                  <a:pt x="1465579" y="99695"/>
                </a:lnTo>
                <a:lnTo>
                  <a:pt x="1419224" y="81280"/>
                </a:lnTo>
                <a:lnTo>
                  <a:pt x="1370964" y="64770"/>
                </a:lnTo>
                <a:lnTo>
                  <a:pt x="1320799" y="50165"/>
                </a:lnTo>
                <a:lnTo>
                  <a:pt x="1269364" y="37465"/>
                </a:lnTo>
                <a:lnTo>
                  <a:pt x="1216659" y="26035"/>
                </a:lnTo>
                <a:lnTo>
                  <a:pt x="1162049" y="17145"/>
                </a:lnTo>
                <a:lnTo>
                  <a:pt x="1106169" y="9525"/>
                </a:lnTo>
                <a:lnTo>
                  <a:pt x="1049654" y="4445"/>
                </a:lnTo>
                <a:lnTo>
                  <a:pt x="991234" y="1270"/>
                </a:lnTo>
                <a:lnTo>
                  <a:pt x="932179" y="0"/>
                </a:lnTo>
                <a:lnTo>
                  <a:pt x="873759" y="1270"/>
                </a:lnTo>
                <a:lnTo>
                  <a:pt x="815339" y="4445"/>
                </a:lnTo>
                <a:lnTo>
                  <a:pt x="758824" y="9525"/>
                </a:lnTo>
                <a:lnTo>
                  <a:pt x="702944" y="17145"/>
                </a:lnTo>
                <a:lnTo>
                  <a:pt x="648334" y="26035"/>
                </a:lnTo>
                <a:lnTo>
                  <a:pt x="595629" y="37465"/>
                </a:lnTo>
                <a:lnTo>
                  <a:pt x="543559" y="50165"/>
                </a:lnTo>
                <a:lnTo>
                  <a:pt x="494029" y="64770"/>
                </a:lnTo>
                <a:lnTo>
                  <a:pt x="445769" y="81280"/>
                </a:lnTo>
                <a:lnTo>
                  <a:pt x="399414" y="99695"/>
                </a:lnTo>
                <a:lnTo>
                  <a:pt x="354964" y="118745"/>
                </a:lnTo>
                <a:lnTo>
                  <a:pt x="313054" y="140335"/>
                </a:lnTo>
                <a:lnTo>
                  <a:pt x="273049" y="162560"/>
                </a:lnTo>
                <a:lnTo>
                  <a:pt x="234949" y="186055"/>
                </a:lnTo>
                <a:lnTo>
                  <a:pt x="199389" y="211455"/>
                </a:lnTo>
                <a:lnTo>
                  <a:pt x="167004" y="238125"/>
                </a:lnTo>
                <a:lnTo>
                  <a:pt x="136524" y="265430"/>
                </a:lnTo>
                <a:lnTo>
                  <a:pt x="109219" y="294005"/>
                </a:lnTo>
                <a:lnTo>
                  <a:pt x="84454" y="323850"/>
                </a:lnTo>
                <a:lnTo>
                  <a:pt x="43814" y="386080"/>
                </a:lnTo>
                <a:lnTo>
                  <a:pt x="15874" y="451485"/>
                </a:lnTo>
                <a:lnTo>
                  <a:pt x="1269" y="520065"/>
                </a:lnTo>
                <a:lnTo>
                  <a:pt x="0" y="554990"/>
                </a:lnTo>
                <a:lnTo>
                  <a:pt x="1269" y="589915"/>
                </a:lnTo>
                <a:lnTo>
                  <a:pt x="15874" y="658495"/>
                </a:lnTo>
                <a:lnTo>
                  <a:pt x="43814" y="723900"/>
                </a:lnTo>
                <a:lnTo>
                  <a:pt x="84454" y="786130"/>
                </a:lnTo>
                <a:lnTo>
                  <a:pt x="109219" y="815975"/>
                </a:lnTo>
                <a:lnTo>
                  <a:pt x="136524" y="844550"/>
                </a:lnTo>
                <a:lnTo>
                  <a:pt x="167004" y="871855"/>
                </a:lnTo>
                <a:lnTo>
                  <a:pt x="199389" y="898525"/>
                </a:lnTo>
                <a:lnTo>
                  <a:pt x="234949" y="923290"/>
                </a:lnTo>
                <a:lnTo>
                  <a:pt x="273049" y="947420"/>
                </a:lnTo>
                <a:lnTo>
                  <a:pt x="313054" y="969645"/>
                </a:lnTo>
                <a:lnTo>
                  <a:pt x="354964" y="990600"/>
                </a:lnTo>
                <a:lnTo>
                  <a:pt x="399414" y="1010285"/>
                </a:lnTo>
                <a:lnTo>
                  <a:pt x="445769" y="1028700"/>
                </a:lnTo>
                <a:lnTo>
                  <a:pt x="494029" y="1044575"/>
                </a:lnTo>
                <a:lnTo>
                  <a:pt x="543559" y="1059815"/>
                </a:lnTo>
                <a:lnTo>
                  <a:pt x="595629" y="1072515"/>
                </a:lnTo>
                <a:lnTo>
                  <a:pt x="648334" y="1083945"/>
                </a:lnTo>
                <a:lnTo>
                  <a:pt x="702944" y="1092835"/>
                </a:lnTo>
                <a:lnTo>
                  <a:pt x="758824" y="1100455"/>
                </a:lnTo>
                <a:lnTo>
                  <a:pt x="815339" y="1105535"/>
                </a:lnTo>
                <a:lnTo>
                  <a:pt x="873759" y="1108710"/>
                </a:lnTo>
                <a:lnTo>
                  <a:pt x="932179" y="1109980"/>
                </a:lnTo>
                <a:close/>
              </a:path>
            </a:pathLst>
          </a:custGeom>
          <a:ln w="463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14" name="object 14"/>
          <p:cNvSpPr/>
          <p:nvPr/>
        </p:nvSpPr>
        <p:spPr>
          <a:xfrm>
            <a:off x="7312986" y="7674736"/>
            <a:ext cx="3672040" cy="2250143"/>
          </a:xfrm>
          <a:custGeom>
            <a:avLst/>
            <a:gdLst/>
            <a:ahLst/>
            <a:cxnLst/>
            <a:rect l="l" t="t" r="r" b="b"/>
            <a:pathLst>
              <a:path w="1948179" h="1193800">
                <a:moveTo>
                  <a:pt x="0" y="1193800"/>
                </a:moveTo>
                <a:lnTo>
                  <a:pt x="1948179" y="1193800"/>
                </a:lnTo>
                <a:lnTo>
                  <a:pt x="1948179" y="0"/>
                </a:lnTo>
                <a:lnTo>
                  <a:pt x="0" y="0"/>
                </a:lnTo>
                <a:lnTo>
                  <a:pt x="0" y="1193800"/>
                </a:lnTo>
                <a:close/>
              </a:path>
            </a:pathLst>
          </a:custGeom>
          <a:solidFill>
            <a:srgbClr val="231F20">
              <a:alpha val="50195"/>
            </a:srgbClr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15" name="object 15"/>
          <p:cNvSpPr/>
          <p:nvPr/>
        </p:nvSpPr>
        <p:spPr>
          <a:xfrm>
            <a:off x="7336903" y="7564623"/>
            <a:ext cx="3516446" cy="2092154"/>
          </a:xfrm>
          <a:custGeom>
            <a:avLst/>
            <a:gdLst/>
            <a:ahLst/>
            <a:cxnLst/>
            <a:rect l="l" t="t" r="r" b="b"/>
            <a:pathLst>
              <a:path w="1865629" h="1109979">
                <a:moveTo>
                  <a:pt x="932814" y="0"/>
                </a:moveTo>
                <a:lnTo>
                  <a:pt x="873759" y="635"/>
                </a:lnTo>
                <a:lnTo>
                  <a:pt x="815974" y="3810"/>
                </a:lnTo>
                <a:lnTo>
                  <a:pt x="758824" y="9525"/>
                </a:lnTo>
                <a:lnTo>
                  <a:pt x="702944" y="16510"/>
                </a:lnTo>
                <a:lnTo>
                  <a:pt x="648969" y="26034"/>
                </a:lnTo>
                <a:lnTo>
                  <a:pt x="595629" y="36830"/>
                </a:lnTo>
                <a:lnTo>
                  <a:pt x="544194" y="50165"/>
                </a:lnTo>
                <a:lnTo>
                  <a:pt x="494029" y="64769"/>
                </a:lnTo>
                <a:lnTo>
                  <a:pt x="446404" y="81280"/>
                </a:lnTo>
                <a:lnTo>
                  <a:pt x="400049" y="99060"/>
                </a:lnTo>
                <a:lnTo>
                  <a:pt x="355599" y="118745"/>
                </a:lnTo>
                <a:lnTo>
                  <a:pt x="313054" y="139700"/>
                </a:lnTo>
                <a:lnTo>
                  <a:pt x="273049" y="162560"/>
                </a:lnTo>
                <a:lnTo>
                  <a:pt x="235584" y="186055"/>
                </a:lnTo>
                <a:lnTo>
                  <a:pt x="200024" y="211454"/>
                </a:lnTo>
                <a:lnTo>
                  <a:pt x="167004" y="237490"/>
                </a:lnTo>
                <a:lnTo>
                  <a:pt x="136524" y="265430"/>
                </a:lnTo>
                <a:lnTo>
                  <a:pt x="109219" y="294005"/>
                </a:lnTo>
                <a:lnTo>
                  <a:pt x="84454" y="323850"/>
                </a:lnTo>
                <a:lnTo>
                  <a:pt x="43814" y="385445"/>
                </a:lnTo>
                <a:lnTo>
                  <a:pt x="15874" y="451484"/>
                </a:lnTo>
                <a:lnTo>
                  <a:pt x="1904" y="519430"/>
                </a:lnTo>
                <a:lnTo>
                  <a:pt x="0" y="554990"/>
                </a:lnTo>
                <a:lnTo>
                  <a:pt x="1904" y="589915"/>
                </a:lnTo>
                <a:lnTo>
                  <a:pt x="15874" y="658495"/>
                </a:lnTo>
                <a:lnTo>
                  <a:pt x="43814" y="723900"/>
                </a:lnTo>
                <a:lnTo>
                  <a:pt x="84454" y="786130"/>
                </a:lnTo>
                <a:lnTo>
                  <a:pt x="109219" y="815340"/>
                </a:lnTo>
                <a:lnTo>
                  <a:pt x="136524" y="844550"/>
                </a:lnTo>
                <a:lnTo>
                  <a:pt x="167004" y="871855"/>
                </a:lnTo>
                <a:lnTo>
                  <a:pt x="200024" y="897890"/>
                </a:lnTo>
                <a:lnTo>
                  <a:pt x="235584" y="923290"/>
                </a:lnTo>
                <a:lnTo>
                  <a:pt x="273049" y="947419"/>
                </a:lnTo>
                <a:lnTo>
                  <a:pt x="313054" y="969644"/>
                </a:lnTo>
                <a:lnTo>
                  <a:pt x="355599" y="990600"/>
                </a:lnTo>
                <a:lnTo>
                  <a:pt x="400049" y="1010285"/>
                </a:lnTo>
                <a:lnTo>
                  <a:pt x="446404" y="1028065"/>
                </a:lnTo>
                <a:lnTo>
                  <a:pt x="494029" y="1044575"/>
                </a:lnTo>
                <a:lnTo>
                  <a:pt x="544194" y="1059180"/>
                </a:lnTo>
                <a:lnTo>
                  <a:pt x="595629" y="1072515"/>
                </a:lnTo>
                <a:lnTo>
                  <a:pt x="648969" y="1083310"/>
                </a:lnTo>
                <a:lnTo>
                  <a:pt x="702944" y="1092835"/>
                </a:lnTo>
                <a:lnTo>
                  <a:pt x="758824" y="1099820"/>
                </a:lnTo>
                <a:lnTo>
                  <a:pt x="815974" y="1105535"/>
                </a:lnTo>
                <a:lnTo>
                  <a:pt x="873759" y="1108710"/>
                </a:lnTo>
                <a:lnTo>
                  <a:pt x="932814" y="1109980"/>
                </a:lnTo>
                <a:lnTo>
                  <a:pt x="991869" y="1108710"/>
                </a:lnTo>
                <a:lnTo>
                  <a:pt x="1049655" y="1105535"/>
                </a:lnTo>
                <a:lnTo>
                  <a:pt x="1106805" y="1099820"/>
                </a:lnTo>
                <a:lnTo>
                  <a:pt x="1162684" y="1092835"/>
                </a:lnTo>
                <a:lnTo>
                  <a:pt x="1216659" y="1083310"/>
                </a:lnTo>
                <a:lnTo>
                  <a:pt x="1269999" y="1072515"/>
                </a:lnTo>
                <a:lnTo>
                  <a:pt x="1321434" y="1059180"/>
                </a:lnTo>
                <a:lnTo>
                  <a:pt x="1370964" y="1044575"/>
                </a:lnTo>
                <a:lnTo>
                  <a:pt x="1419224" y="1028065"/>
                </a:lnTo>
                <a:lnTo>
                  <a:pt x="1465580" y="1010285"/>
                </a:lnTo>
                <a:lnTo>
                  <a:pt x="1510030" y="990600"/>
                </a:lnTo>
                <a:lnTo>
                  <a:pt x="1552574" y="969644"/>
                </a:lnTo>
                <a:lnTo>
                  <a:pt x="1592580" y="947419"/>
                </a:lnTo>
                <a:lnTo>
                  <a:pt x="1630045" y="923290"/>
                </a:lnTo>
                <a:lnTo>
                  <a:pt x="1665604" y="897890"/>
                </a:lnTo>
                <a:lnTo>
                  <a:pt x="1698625" y="871855"/>
                </a:lnTo>
                <a:lnTo>
                  <a:pt x="1728470" y="844550"/>
                </a:lnTo>
                <a:lnTo>
                  <a:pt x="1756409" y="815340"/>
                </a:lnTo>
                <a:lnTo>
                  <a:pt x="1781175" y="786130"/>
                </a:lnTo>
                <a:lnTo>
                  <a:pt x="1821179" y="723900"/>
                </a:lnTo>
                <a:lnTo>
                  <a:pt x="1849120" y="658495"/>
                </a:lnTo>
                <a:lnTo>
                  <a:pt x="1863725" y="589915"/>
                </a:lnTo>
                <a:lnTo>
                  <a:pt x="1865629" y="554990"/>
                </a:lnTo>
                <a:lnTo>
                  <a:pt x="1863725" y="519430"/>
                </a:lnTo>
                <a:lnTo>
                  <a:pt x="1849120" y="451484"/>
                </a:lnTo>
                <a:lnTo>
                  <a:pt x="1821179" y="385445"/>
                </a:lnTo>
                <a:lnTo>
                  <a:pt x="1781175" y="323850"/>
                </a:lnTo>
                <a:lnTo>
                  <a:pt x="1756409" y="294005"/>
                </a:lnTo>
                <a:lnTo>
                  <a:pt x="1728470" y="265430"/>
                </a:lnTo>
                <a:lnTo>
                  <a:pt x="1698625" y="237490"/>
                </a:lnTo>
                <a:lnTo>
                  <a:pt x="1665604" y="211454"/>
                </a:lnTo>
                <a:lnTo>
                  <a:pt x="1630045" y="186055"/>
                </a:lnTo>
                <a:lnTo>
                  <a:pt x="1592580" y="162560"/>
                </a:lnTo>
                <a:lnTo>
                  <a:pt x="1552574" y="139700"/>
                </a:lnTo>
                <a:lnTo>
                  <a:pt x="1510030" y="118745"/>
                </a:lnTo>
                <a:lnTo>
                  <a:pt x="1465580" y="99060"/>
                </a:lnTo>
                <a:lnTo>
                  <a:pt x="1419224" y="81280"/>
                </a:lnTo>
                <a:lnTo>
                  <a:pt x="1370964" y="64769"/>
                </a:lnTo>
                <a:lnTo>
                  <a:pt x="1321434" y="50165"/>
                </a:lnTo>
                <a:lnTo>
                  <a:pt x="1269999" y="36830"/>
                </a:lnTo>
                <a:lnTo>
                  <a:pt x="1216659" y="26034"/>
                </a:lnTo>
                <a:lnTo>
                  <a:pt x="1162684" y="16510"/>
                </a:lnTo>
                <a:lnTo>
                  <a:pt x="1106805" y="9525"/>
                </a:lnTo>
                <a:lnTo>
                  <a:pt x="1049655" y="3810"/>
                </a:lnTo>
                <a:lnTo>
                  <a:pt x="991869" y="634"/>
                </a:lnTo>
                <a:lnTo>
                  <a:pt x="9328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17" name="object 17"/>
          <p:cNvSpPr/>
          <p:nvPr/>
        </p:nvSpPr>
        <p:spPr>
          <a:xfrm>
            <a:off x="3515875" y="7694576"/>
            <a:ext cx="3672040" cy="2250143"/>
          </a:xfrm>
          <a:custGeom>
            <a:avLst/>
            <a:gdLst/>
            <a:ahLst/>
            <a:cxnLst/>
            <a:rect l="l" t="t" r="r" b="b"/>
            <a:pathLst>
              <a:path w="1948180" h="1193800">
                <a:moveTo>
                  <a:pt x="0" y="1193800"/>
                </a:moveTo>
                <a:lnTo>
                  <a:pt x="1948180" y="1193800"/>
                </a:lnTo>
                <a:lnTo>
                  <a:pt x="1948180" y="0"/>
                </a:lnTo>
                <a:lnTo>
                  <a:pt x="0" y="0"/>
                </a:lnTo>
                <a:lnTo>
                  <a:pt x="0" y="1193800"/>
                </a:lnTo>
                <a:close/>
              </a:path>
            </a:pathLst>
          </a:custGeom>
          <a:solidFill>
            <a:srgbClr val="231F20">
              <a:alpha val="50195"/>
            </a:srgbClr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18" name="object 18"/>
          <p:cNvSpPr/>
          <p:nvPr/>
        </p:nvSpPr>
        <p:spPr>
          <a:xfrm>
            <a:off x="3642433" y="7726943"/>
            <a:ext cx="3516446" cy="2092154"/>
          </a:xfrm>
          <a:custGeom>
            <a:avLst/>
            <a:gdLst/>
            <a:ahLst/>
            <a:cxnLst/>
            <a:rect l="l" t="t" r="r" b="b"/>
            <a:pathLst>
              <a:path w="1865630" h="1109979">
                <a:moveTo>
                  <a:pt x="932815" y="0"/>
                </a:moveTo>
                <a:lnTo>
                  <a:pt x="873760" y="1270"/>
                </a:lnTo>
                <a:lnTo>
                  <a:pt x="815975" y="4445"/>
                </a:lnTo>
                <a:lnTo>
                  <a:pt x="758825" y="9525"/>
                </a:lnTo>
                <a:lnTo>
                  <a:pt x="702945" y="17145"/>
                </a:lnTo>
                <a:lnTo>
                  <a:pt x="648335" y="26034"/>
                </a:lnTo>
                <a:lnTo>
                  <a:pt x="595630" y="37465"/>
                </a:lnTo>
                <a:lnTo>
                  <a:pt x="544195" y="50165"/>
                </a:lnTo>
                <a:lnTo>
                  <a:pt x="494030" y="64769"/>
                </a:lnTo>
                <a:lnTo>
                  <a:pt x="445770" y="81280"/>
                </a:lnTo>
                <a:lnTo>
                  <a:pt x="400050" y="99695"/>
                </a:lnTo>
                <a:lnTo>
                  <a:pt x="355600" y="118745"/>
                </a:lnTo>
                <a:lnTo>
                  <a:pt x="313055" y="140335"/>
                </a:lnTo>
                <a:lnTo>
                  <a:pt x="273050" y="162560"/>
                </a:lnTo>
                <a:lnTo>
                  <a:pt x="235585" y="186055"/>
                </a:lnTo>
                <a:lnTo>
                  <a:pt x="200025" y="211454"/>
                </a:lnTo>
                <a:lnTo>
                  <a:pt x="167005" y="238125"/>
                </a:lnTo>
                <a:lnTo>
                  <a:pt x="136525" y="265430"/>
                </a:lnTo>
                <a:lnTo>
                  <a:pt x="109220" y="294005"/>
                </a:lnTo>
                <a:lnTo>
                  <a:pt x="84455" y="323850"/>
                </a:lnTo>
                <a:lnTo>
                  <a:pt x="43815" y="386080"/>
                </a:lnTo>
                <a:lnTo>
                  <a:pt x="15875" y="451484"/>
                </a:lnTo>
                <a:lnTo>
                  <a:pt x="1905" y="520065"/>
                </a:lnTo>
                <a:lnTo>
                  <a:pt x="0" y="554990"/>
                </a:lnTo>
                <a:lnTo>
                  <a:pt x="1905" y="589915"/>
                </a:lnTo>
                <a:lnTo>
                  <a:pt x="15875" y="658495"/>
                </a:lnTo>
                <a:lnTo>
                  <a:pt x="43815" y="723900"/>
                </a:lnTo>
                <a:lnTo>
                  <a:pt x="84455" y="786130"/>
                </a:lnTo>
                <a:lnTo>
                  <a:pt x="109220" y="815975"/>
                </a:lnTo>
                <a:lnTo>
                  <a:pt x="136525" y="844550"/>
                </a:lnTo>
                <a:lnTo>
                  <a:pt x="167005" y="871855"/>
                </a:lnTo>
                <a:lnTo>
                  <a:pt x="200025" y="898525"/>
                </a:lnTo>
                <a:lnTo>
                  <a:pt x="235585" y="923290"/>
                </a:lnTo>
                <a:lnTo>
                  <a:pt x="273050" y="947419"/>
                </a:lnTo>
                <a:lnTo>
                  <a:pt x="313055" y="969644"/>
                </a:lnTo>
                <a:lnTo>
                  <a:pt x="355600" y="991235"/>
                </a:lnTo>
                <a:lnTo>
                  <a:pt x="400050" y="1010285"/>
                </a:lnTo>
                <a:lnTo>
                  <a:pt x="445770" y="1028700"/>
                </a:lnTo>
                <a:lnTo>
                  <a:pt x="494030" y="1045210"/>
                </a:lnTo>
                <a:lnTo>
                  <a:pt x="544195" y="1059815"/>
                </a:lnTo>
                <a:lnTo>
                  <a:pt x="595630" y="1072515"/>
                </a:lnTo>
                <a:lnTo>
                  <a:pt x="648335" y="1083945"/>
                </a:lnTo>
                <a:lnTo>
                  <a:pt x="702945" y="1092835"/>
                </a:lnTo>
                <a:lnTo>
                  <a:pt x="758825" y="1100455"/>
                </a:lnTo>
                <a:lnTo>
                  <a:pt x="815975" y="1105535"/>
                </a:lnTo>
                <a:lnTo>
                  <a:pt x="873760" y="1108710"/>
                </a:lnTo>
                <a:lnTo>
                  <a:pt x="932815" y="1109980"/>
                </a:lnTo>
                <a:lnTo>
                  <a:pt x="991870" y="1108710"/>
                </a:lnTo>
                <a:lnTo>
                  <a:pt x="1049655" y="1105535"/>
                </a:lnTo>
                <a:lnTo>
                  <a:pt x="1106805" y="1100455"/>
                </a:lnTo>
                <a:lnTo>
                  <a:pt x="1162050" y="1092835"/>
                </a:lnTo>
                <a:lnTo>
                  <a:pt x="1216660" y="1083945"/>
                </a:lnTo>
                <a:lnTo>
                  <a:pt x="1270000" y="1072515"/>
                </a:lnTo>
                <a:lnTo>
                  <a:pt x="1321435" y="1059815"/>
                </a:lnTo>
                <a:lnTo>
                  <a:pt x="1370965" y="1045210"/>
                </a:lnTo>
                <a:lnTo>
                  <a:pt x="1419225" y="1028700"/>
                </a:lnTo>
                <a:lnTo>
                  <a:pt x="1465580" y="1010285"/>
                </a:lnTo>
                <a:lnTo>
                  <a:pt x="1510030" y="991235"/>
                </a:lnTo>
                <a:lnTo>
                  <a:pt x="1551940" y="969644"/>
                </a:lnTo>
                <a:lnTo>
                  <a:pt x="1591945" y="947419"/>
                </a:lnTo>
                <a:lnTo>
                  <a:pt x="1630045" y="923290"/>
                </a:lnTo>
                <a:lnTo>
                  <a:pt x="1665605" y="898525"/>
                </a:lnTo>
                <a:lnTo>
                  <a:pt x="1698625" y="871855"/>
                </a:lnTo>
                <a:lnTo>
                  <a:pt x="1728470" y="844550"/>
                </a:lnTo>
                <a:lnTo>
                  <a:pt x="1756410" y="815975"/>
                </a:lnTo>
                <a:lnTo>
                  <a:pt x="1781175" y="786130"/>
                </a:lnTo>
                <a:lnTo>
                  <a:pt x="1821180" y="723900"/>
                </a:lnTo>
                <a:lnTo>
                  <a:pt x="1849120" y="658495"/>
                </a:lnTo>
                <a:lnTo>
                  <a:pt x="1863725" y="589915"/>
                </a:lnTo>
                <a:lnTo>
                  <a:pt x="1865630" y="554990"/>
                </a:lnTo>
                <a:lnTo>
                  <a:pt x="1863725" y="520065"/>
                </a:lnTo>
                <a:lnTo>
                  <a:pt x="1849120" y="451484"/>
                </a:lnTo>
                <a:lnTo>
                  <a:pt x="1821180" y="386080"/>
                </a:lnTo>
                <a:lnTo>
                  <a:pt x="1781175" y="323850"/>
                </a:lnTo>
                <a:lnTo>
                  <a:pt x="1756410" y="294005"/>
                </a:lnTo>
                <a:lnTo>
                  <a:pt x="1728470" y="265430"/>
                </a:lnTo>
                <a:lnTo>
                  <a:pt x="1698625" y="238125"/>
                </a:lnTo>
                <a:lnTo>
                  <a:pt x="1665605" y="211454"/>
                </a:lnTo>
                <a:lnTo>
                  <a:pt x="1630045" y="186055"/>
                </a:lnTo>
                <a:lnTo>
                  <a:pt x="1591945" y="162560"/>
                </a:lnTo>
                <a:lnTo>
                  <a:pt x="1551940" y="140335"/>
                </a:lnTo>
                <a:lnTo>
                  <a:pt x="1510030" y="118745"/>
                </a:lnTo>
                <a:lnTo>
                  <a:pt x="1465580" y="99695"/>
                </a:lnTo>
                <a:lnTo>
                  <a:pt x="1419225" y="81280"/>
                </a:lnTo>
                <a:lnTo>
                  <a:pt x="1370965" y="64769"/>
                </a:lnTo>
                <a:lnTo>
                  <a:pt x="1321435" y="50165"/>
                </a:lnTo>
                <a:lnTo>
                  <a:pt x="1270000" y="37465"/>
                </a:lnTo>
                <a:lnTo>
                  <a:pt x="1216660" y="26034"/>
                </a:lnTo>
                <a:lnTo>
                  <a:pt x="1162050" y="17145"/>
                </a:lnTo>
                <a:lnTo>
                  <a:pt x="1106805" y="9525"/>
                </a:lnTo>
                <a:lnTo>
                  <a:pt x="1049655" y="4445"/>
                </a:lnTo>
                <a:lnTo>
                  <a:pt x="991870" y="1270"/>
                </a:lnTo>
                <a:lnTo>
                  <a:pt x="9328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20" name="object 20"/>
          <p:cNvSpPr/>
          <p:nvPr/>
        </p:nvSpPr>
        <p:spPr>
          <a:xfrm>
            <a:off x="965886" y="5021929"/>
            <a:ext cx="3672040" cy="2250143"/>
          </a:xfrm>
          <a:custGeom>
            <a:avLst/>
            <a:gdLst/>
            <a:ahLst/>
            <a:cxnLst/>
            <a:rect l="l" t="t" r="r" b="b"/>
            <a:pathLst>
              <a:path w="1948180" h="1193800">
                <a:moveTo>
                  <a:pt x="0" y="1193800"/>
                </a:moveTo>
                <a:lnTo>
                  <a:pt x="1948180" y="1193800"/>
                </a:lnTo>
                <a:lnTo>
                  <a:pt x="1948180" y="0"/>
                </a:lnTo>
                <a:lnTo>
                  <a:pt x="0" y="0"/>
                </a:lnTo>
                <a:lnTo>
                  <a:pt x="0" y="1193800"/>
                </a:lnTo>
                <a:close/>
              </a:path>
            </a:pathLst>
          </a:custGeom>
          <a:solidFill>
            <a:srgbClr val="231F20">
              <a:alpha val="50195"/>
            </a:srgbClr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21" name="object 21"/>
          <p:cNvSpPr/>
          <p:nvPr/>
        </p:nvSpPr>
        <p:spPr>
          <a:xfrm>
            <a:off x="1004188" y="5061424"/>
            <a:ext cx="3516446" cy="2092154"/>
          </a:xfrm>
          <a:custGeom>
            <a:avLst/>
            <a:gdLst/>
            <a:ahLst/>
            <a:cxnLst/>
            <a:rect l="l" t="t" r="r" b="b"/>
            <a:pathLst>
              <a:path w="1865630" h="1109979">
                <a:moveTo>
                  <a:pt x="932815" y="0"/>
                </a:moveTo>
                <a:lnTo>
                  <a:pt x="873760" y="635"/>
                </a:lnTo>
                <a:lnTo>
                  <a:pt x="815975" y="3810"/>
                </a:lnTo>
                <a:lnTo>
                  <a:pt x="758825" y="9525"/>
                </a:lnTo>
                <a:lnTo>
                  <a:pt x="702945" y="16510"/>
                </a:lnTo>
                <a:lnTo>
                  <a:pt x="648335" y="26034"/>
                </a:lnTo>
                <a:lnTo>
                  <a:pt x="595630" y="36830"/>
                </a:lnTo>
                <a:lnTo>
                  <a:pt x="544195" y="50165"/>
                </a:lnTo>
                <a:lnTo>
                  <a:pt x="494030" y="64769"/>
                </a:lnTo>
                <a:lnTo>
                  <a:pt x="445770" y="81280"/>
                </a:lnTo>
                <a:lnTo>
                  <a:pt x="400050" y="99060"/>
                </a:lnTo>
                <a:lnTo>
                  <a:pt x="355600" y="118745"/>
                </a:lnTo>
                <a:lnTo>
                  <a:pt x="313055" y="139700"/>
                </a:lnTo>
                <a:lnTo>
                  <a:pt x="273050" y="162560"/>
                </a:lnTo>
                <a:lnTo>
                  <a:pt x="235585" y="186055"/>
                </a:lnTo>
                <a:lnTo>
                  <a:pt x="200025" y="211454"/>
                </a:lnTo>
                <a:lnTo>
                  <a:pt x="167005" y="237490"/>
                </a:lnTo>
                <a:lnTo>
                  <a:pt x="136525" y="265430"/>
                </a:lnTo>
                <a:lnTo>
                  <a:pt x="109220" y="294005"/>
                </a:lnTo>
                <a:lnTo>
                  <a:pt x="84455" y="323215"/>
                </a:lnTo>
                <a:lnTo>
                  <a:pt x="43815" y="385445"/>
                </a:lnTo>
                <a:lnTo>
                  <a:pt x="15875" y="451484"/>
                </a:lnTo>
                <a:lnTo>
                  <a:pt x="1905" y="519430"/>
                </a:lnTo>
                <a:lnTo>
                  <a:pt x="0" y="554990"/>
                </a:lnTo>
                <a:lnTo>
                  <a:pt x="1905" y="589915"/>
                </a:lnTo>
                <a:lnTo>
                  <a:pt x="15875" y="658495"/>
                </a:lnTo>
                <a:lnTo>
                  <a:pt x="43815" y="723900"/>
                </a:lnTo>
                <a:lnTo>
                  <a:pt x="84455" y="786130"/>
                </a:lnTo>
                <a:lnTo>
                  <a:pt x="109220" y="815340"/>
                </a:lnTo>
                <a:lnTo>
                  <a:pt x="136525" y="844550"/>
                </a:lnTo>
                <a:lnTo>
                  <a:pt x="167005" y="871855"/>
                </a:lnTo>
                <a:lnTo>
                  <a:pt x="200025" y="897890"/>
                </a:lnTo>
                <a:lnTo>
                  <a:pt x="235585" y="923290"/>
                </a:lnTo>
                <a:lnTo>
                  <a:pt x="273050" y="947419"/>
                </a:lnTo>
                <a:lnTo>
                  <a:pt x="313055" y="969644"/>
                </a:lnTo>
                <a:lnTo>
                  <a:pt x="355600" y="990600"/>
                </a:lnTo>
                <a:lnTo>
                  <a:pt x="400050" y="1010285"/>
                </a:lnTo>
                <a:lnTo>
                  <a:pt x="445770" y="1028065"/>
                </a:lnTo>
                <a:lnTo>
                  <a:pt x="494030" y="1044575"/>
                </a:lnTo>
                <a:lnTo>
                  <a:pt x="544195" y="1059180"/>
                </a:lnTo>
                <a:lnTo>
                  <a:pt x="595630" y="1072515"/>
                </a:lnTo>
                <a:lnTo>
                  <a:pt x="648335" y="1083310"/>
                </a:lnTo>
                <a:lnTo>
                  <a:pt x="702945" y="1092835"/>
                </a:lnTo>
                <a:lnTo>
                  <a:pt x="758825" y="1099820"/>
                </a:lnTo>
                <a:lnTo>
                  <a:pt x="815975" y="1105535"/>
                </a:lnTo>
                <a:lnTo>
                  <a:pt x="873760" y="1108710"/>
                </a:lnTo>
                <a:lnTo>
                  <a:pt x="932815" y="1109980"/>
                </a:lnTo>
                <a:lnTo>
                  <a:pt x="991870" y="1108710"/>
                </a:lnTo>
                <a:lnTo>
                  <a:pt x="1049655" y="1105535"/>
                </a:lnTo>
                <a:lnTo>
                  <a:pt x="1106805" y="1099820"/>
                </a:lnTo>
                <a:lnTo>
                  <a:pt x="1162685" y="1092835"/>
                </a:lnTo>
                <a:lnTo>
                  <a:pt x="1216660" y="1083310"/>
                </a:lnTo>
                <a:lnTo>
                  <a:pt x="1270000" y="1072515"/>
                </a:lnTo>
                <a:lnTo>
                  <a:pt x="1321435" y="1059180"/>
                </a:lnTo>
                <a:lnTo>
                  <a:pt x="1370965" y="1044575"/>
                </a:lnTo>
                <a:lnTo>
                  <a:pt x="1419225" y="1028065"/>
                </a:lnTo>
                <a:lnTo>
                  <a:pt x="1465580" y="1010285"/>
                </a:lnTo>
                <a:lnTo>
                  <a:pt x="1510030" y="990600"/>
                </a:lnTo>
                <a:lnTo>
                  <a:pt x="1551940" y="969644"/>
                </a:lnTo>
                <a:lnTo>
                  <a:pt x="1592580" y="947419"/>
                </a:lnTo>
                <a:lnTo>
                  <a:pt x="1630045" y="923290"/>
                </a:lnTo>
                <a:lnTo>
                  <a:pt x="1665605" y="897890"/>
                </a:lnTo>
                <a:lnTo>
                  <a:pt x="1698625" y="871855"/>
                </a:lnTo>
                <a:lnTo>
                  <a:pt x="1728470" y="844550"/>
                </a:lnTo>
                <a:lnTo>
                  <a:pt x="1756410" y="815340"/>
                </a:lnTo>
                <a:lnTo>
                  <a:pt x="1781175" y="786130"/>
                </a:lnTo>
                <a:lnTo>
                  <a:pt x="1821180" y="723900"/>
                </a:lnTo>
                <a:lnTo>
                  <a:pt x="1849120" y="658495"/>
                </a:lnTo>
                <a:lnTo>
                  <a:pt x="1863725" y="589915"/>
                </a:lnTo>
                <a:lnTo>
                  <a:pt x="1865630" y="554990"/>
                </a:lnTo>
                <a:lnTo>
                  <a:pt x="1863725" y="519430"/>
                </a:lnTo>
                <a:lnTo>
                  <a:pt x="1849120" y="451484"/>
                </a:lnTo>
                <a:lnTo>
                  <a:pt x="1821180" y="385445"/>
                </a:lnTo>
                <a:lnTo>
                  <a:pt x="1781175" y="323215"/>
                </a:lnTo>
                <a:lnTo>
                  <a:pt x="1756410" y="294005"/>
                </a:lnTo>
                <a:lnTo>
                  <a:pt x="1728470" y="265430"/>
                </a:lnTo>
                <a:lnTo>
                  <a:pt x="1698625" y="237490"/>
                </a:lnTo>
                <a:lnTo>
                  <a:pt x="1665605" y="211454"/>
                </a:lnTo>
                <a:lnTo>
                  <a:pt x="1630045" y="186055"/>
                </a:lnTo>
                <a:lnTo>
                  <a:pt x="1592580" y="162560"/>
                </a:lnTo>
                <a:lnTo>
                  <a:pt x="1551940" y="139700"/>
                </a:lnTo>
                <a:lnTo>
                  <a:pt x="1510030" y="118745"/>
                </a:lnTo>
                <a:lnTo>
                  <a:pt x="1465580" y="99060"/>
                </a:lnTo>
                <a:lnTo>
                  <a:pt x="1419225" y="81280"/>
                </a:lnTo>
                <a:lnTo>
                  <a:pt x="1370965" y="64769"/>
                </a:lnTo>
                <a:lnTo>
                  <a:pt x="1321435" y="50165"/>
                </a:lnTo>
                <a:lnTo>
                  <a:pt x="1270000" y="36830"/>
                </a:lnTo>
                <a:lnTo>
                  <a:pt x="1216660" y="26034"/>
                </a:lnTo>
                <a:lnTo>
                  <a:pt x="1162685" y="16510"/>
                </a:lnTo>
                <a:lnTo>
                  <a:pt x="1106805" y="9525"/>
                </a:lnTo>
                <a:lnTo>
                  <a:pt x="1049655" y="3810"/>
                </a:lnTo>
                <a:lnTo>
                  <a:pt x="991870" y="634"/>
                </a:lnTo>
                <a:lnTo>
                  <a:pt x="9328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22" name="object 22"/>
          <p:cNvSpPr/>
          <p:nvPr/>
        </p:nvSpPr>
        <p:spPr>
          <a:xfrm>
            <a:off x="1004188" y="5061424"/>
            <a:ext cx="3516446" cy="2092154"/>
          </a:xfrm>
          <a:custGeom>
            <a:avLst/>
            <a:gdLst/>
            <a:ahLst/>
            <a:cxnLst/>
            <a:rect l="l" t="t" r="r" b="b"/>
            <a:pathLst>
              <a:path w="1865630" h="1109979">
                <a:moveTo>
                  <a:pt x="932815" y="1109980"/>
                </a:moveTo>
                <a:lnTo>
                  <a:pt x="991870" y="1108710"/>
                </a:lnTo>
                <a:lnTo>
                  <a:pt x="1049655" y="1105535"/>
                </a:lnTo>
                <a:lnTo>
                  <a:pt x="1106805" y="1099820"/>
                </a:lnTo>
                <a:lnTo>
                  <a:pt x="1162685" y="1092835"/>
                </a:lnTo>
                <a:lnTo>
                  <a:pt x="1216660" y="1083310"/>
                </a:lnTo>
                <a:lnTo>
                  <a:pt x="1270000" y="1072515"/>
                </a:lnTo>
                <a:lnTo>
                  <a:pt x="1321435" y="1059180"/>
                </a:lnTo>
                <a:lnTo>
                  <a:pt x="1370965" y="1044575"/>
                </a:lnTo>
                <a:lnTo>
                  <a:pt x="1419225" y="1028065"/>
                </a:lnTo>
                <a:lnTo>
                  <a:pt x="1465580" y="1010285"/>
                </a:lnTo>
                <a:lnTo>
                  <a:pt x="1510030" y="990600"/>
                </a:lnTo>
                <a:lnTo>
                  <a:pt x="1551940" y="969645"/>
                </a:lnTo>
                <a:lnTo>
                  <a:pt x="1592580" y="947420"/>
                </a:lnTo>
                <a:lnTo>
                  <a:pt x="1630045" y="923290"/>
                </a:lnTo>
                <a:lnTo>
                  <a:pt x="1665605" y="897890"/>
                </a:lnTo>
                <a:lnTo>
                  <a:pt x="1698625" y="871855"/>
                </a:lnTo>
                <a:lnTo>
                  <a:pt x="1728470" y="844550"/>
                </a:lnTo>
                <a:lnTo>
                  <a:pt x="1756410" y="815340"/>
                </a:lnTo>
                <a:lnTo>
                  <a:pt x="1781175" y="786130"/>
                </a:lnTo>
                <a:lnTo>
                  <a:pt x="1821180" y="723900"/>
                </a:lnTo>
                <a:lnTo>
                  <a:pt x="1849120" y="658495"/>
                </a:lnTo>
                <a:lnTo>
                  <a:pt x="1863725" y="589915"/>
                </a:lnTo>
                <a:lnTo>
                  <a:pt x="1865630" y="554990"/>
                </a:lnTo>
                <a:lnTo>
                  <a:pt x="1863725" y="519430"/>
                </a:lnTo>
                <a:lnTo>
                  <a:pt x="1849120" y="451485"/>
                </a:lnTo>
                <a:lnTo>
                  <a:pt x="1821180" y="385445"/>
                </a:lnTo>
                <a:lnTo>
                  <a:pt x="1781175" y="323215"/>
                </a:lnTo>
                <a:lnTo>
                  <a:pt x="1756410" y="294005"/>
                </a:lnTo>
                <a:lnTo>
                  <a:pt x="1728470" y="265430"/>
                </a:lnTo>
                <a:lnTo>
                  <a:pt x="1698625" y="237490"/>
                </a:lnTo>
                <a:lnTo>
                  <a:pt x="1665605" y="211455"/>
                </a:lnTo>
                <a:lnTo>
                  <a:pt x="1630045" y="186055"/>
                </a:lnTo>
                <a:lnTo>
                  <a:pt x="1592580" y="162560"/>
                </a:lnTo>
                <a:lnTo>
                  <a:pt x="1551940" y="139700"/>
                </a:lnTo>
                <a:lnTo>
                  <a:pt x="1510030" y="118745"/>
                </a:lnTo>
                <a:lnTo>
                  <a:pt x="1465580" y="99060"/>
                </a:lnTo>
                <a:lnTo>
                  <a:pt x="1419225" y="81280"/>
                </a:lnTo>
                <a:lnTo>
                  <a:pt x="1370965" y="64770"/>
                </a:lnTo>
                <a:lnTo>
                  <a:pt x="1321435" y="50165"/>
                </a:lnTo>
                <a:lnTo>
                  <a:pt x="1270000" y="36830"/>
                </a:lnTo>
                <a:lnTo>
                  <a:pt x="1216660" y="26035"/>
                </a:lnTo>
                <a:lnTo>
                  <a:pt x="1162685" y="16510"/>
                </a:lnTo>
                <a:lnTo>
                  <a:pt x="1106805" y="9525"/>
                </a:lnTo>
                <a:lnTo>
                  <a:pt x="1049655" y="3810"/>
                </a:lnTo>
                <a:lnTo>
                  <a:pt x="991870" y="635"/>
                </a:lnTo>
                <a:lnTo>
                  <a:pt x="932815" y="0"/>
                </a:lnTo>
                <a:lnTo>
                  <a:pt x="873760" y="635"/>
                </a:lnTo>
                <a:lnTo>
                  <a:pt x="815975" y="3810"/>
                </a:lnTo>
                <a:lnTo>
                  <a:pt x="758825" y="9525"/>
                </a:lnTo>
                <a:lnTo>
                  <a:pt x="702945" y="16510"/>
                </a:lnTo>
                <a:lnTo>
                  <a:pt x="648335" y="26035"/>
                </a:lnTo>
                <a:lnTo>
                  <a:pt x="595630" y="36830"/>
                </a:lnTo>
                <a:lnTo>
                  <a:pt x="544195" y="50165"/>
                </a:lnTo>
                <a:lnTo>
                  <a:pt x="494030" y="64770"/>
                </a:lnTo>
                <a:lnTo>
                  <a:pt x="445770" y="81280"/>
                </a:lnTo>
                <a:lnTo>
                  <a:pt x="400050" y="99060"/>
                </a:lnTo>
                <a:lnTo>
                  <a:pt x="355600" y="118745"/>
                </a:lnTo>
                <a:lnTo>
                  <a:pt x="313055" y="139700"/>
                </a:lnTo>
                <a:lnTo>
                  <a:pt x="273050" y="162560"/>
                </a:lnTo>
                <a:lnTo>
                  <a:pt x="235585" y="186055"/>
                </a:lnTo>
                <a:lnTo>
                  <a:pt x="200025" y="211455"/>
                </a:lnTo>
                <a:lnTo>
                  <a:pt x="167005" y="237490"/>
                </a:lnTo>
                <a:lnTo>
                  <a:pt x="136525" y="265430"/>
                </a:lnTo>
                <a:lnTo>
                  <a:pt x="109220" y="294005"/>
                </a:lnTo>
                <a:lnTo>
                  <a:pt x="84455" y="323215"/>
                </a:lnTo>
                <a:lnTo>
                  <a:pt x="43815" y="385445"/>
                </a:lnTo>
                <a:lnTo>
                  <a:pt x="15875" y="451485"/>
                </a:lnTo>
                <a:lnTo>
                  <a:pt x="1905" y="519430"/>
                </a:lnTo>
                <a:lnTo>
                  <a:pt x="0" y="554990"/>
                </a:lnTo>
                <a:lnTo>
                  <a:pt x="1905" y="589915"/>
                </a:lnTo>
                <a:lnTo>
                  <a:pt x="15875" y="658495"/>
                </a:lnTo>
                <a:lnTo>
                  <a:pt x="43815" y="723900"/>
                </a:lnTo>
                <a:lnTo>
                  <a:pt x="84455" y="786130"/>
                </a:lnTo>
                <a:lnTo>
                  <a:pt x="109220" y="815340"/>
                </a:lnTo>
                <a:lnTo>
                  <a:pt x="136525" y="844550"/>
                </a:lnTo>
                <a:lnTo>
                  <a:pt x="167005" y="871855"/>
                </a:lnTo>
                <a:lnTo>
                  <a:pt x="200025" y="897890"/>
                </a:lnTo>
                <a:lnTo>
                  <a:pt x="235585" y="923290"/>
                </a:lnTo>
                <a:lnTo>
                  <a:pt x="273050" y="947420"/>
                </a:lnTo>
                <a:lnTo>
                  <a:pt x="313055" y="969645"/>
                </a:lnTo>
                <a:lnTo>
                  <a:pt x="355600" y="990600"/>
                </a:lnTo>
                <a:lnTo>
                  <a:pt x="400050" y="1010285"/>
                </a:lnTo>
                <a:lnTo>
                  <a:pt x="445770" y="1028065"/>
                </a:lnTo>
                <a:lnTo>
                  <a:pt x="494030" y="1044575"/>
                </a:lnTo>
                <a:lnTo>
                  <a:pt x="544195" y="1059180"/>
                </a:lnTo>
                <a:lnTo>
                  <a:pt x="595630" y="1072515"/>
                </a:lnTo>
                <a:lnTo>
                  <a:pt x="648335" y="1083310"/>
                </a:lnTo>
                <a:lnTo>
                  <a:pt x="702945" y="1092835"/>
                </a:lnTo>
                <a:lnTo>
                  <a:pt x="758825" y="1099820"/>
                </a:lnTo>
                <a:lnTo>
                  <a:pt x="815975" y="1105535"/>
                </a:lnTo>
                <a:lnTo>
                  <a:pt x="873760" y="1108710"/>
                </a:lnTo>
                <a:lnTo>
                  <a:pt x="932815" y="1109980"/>
                </a:lnTo>
                <a:close/>
              </a:path>
            </a:pathLst>
          </a:custGeom>
          <a:ln w="463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23" name="object 23"/>
          <p:cNvSpPr/>
          <p:nvPr/>
        </p:nvSpPr>
        <p:spPr>
          <a:xfrm>
            <a:off x="2203465" y="2679624"/>
            <a:ext cx="3672040" cy="2250143"/>
          </a:xfrm>
          <a:custGeom>
            <a:avLst/>
            <a:gdLst/>
            <a:ahLst/>
            <a:cxnLst/>
            <a:rect l="l" t="t" r="r" b="b"/>
            <a:pathLst>
              <a:path w="1948180" h="1193800">
                <a:moveTo>
                  <a:pt x="0" y="1193799"/>
                </a:moveTo>
                <a:lnTo>
                  <a:pt x="1948179" y="1193799"/>
                </a:lnTo>
                <a:lnTo>
                  <a:pt x="1948179" y="0"/>
                </a:lnTo>
                <a:lnTo>
                  <a:pt x="0" y="0"/>
                </a:lnTo>
                <a:lnTo>
                  <a:pt x="0" y="1193799"/>
                </a:lnTo>
                <a:close/>
              </a:path>
            </a:pathLst>
          </a:custGeom>
          <a:solidFill>
            <a:srgbClr val="231F20">
              <a:alpha val="50195"/>
            </a:srgbClr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24" name="object 24"/>
          <p:cNvSpPr/>
          <p:nvPr/>
        </p:nvSpPr>
        <p:spPr>
          <a:xfrm>
            <a:off x="2242964" y="2719121"/>
            <a:ext cx="3515250" cy="2092154"/>
          </a:xfrm>
          <a:custGeom>
            <a:avLst/>
            <a:gdLst/>
            <a:ahLst/>
            <a:cxnLst/>
            <a:rect l="l" t="t" r="r" b="b"/>
            <a:pathLst>
              <a:path w="1864995" h="1109979">
                <a:moveTo>
                  <a:pt x="932180" y="0"/>
                </a:moveTo>
                <a:lnTo>
                  <a:pt x="873760" y="1270"/>
                </a:lnTo>
                <a:lnTo>
                  <a:pt x="815340" y="4445"/>
                </a:lnTo>
                <a:lnTo>
                  <a:pt x="758825" y="9525"/>
                </a:lnTo>
                <a:lnTo>
                  <a:pt x="702945" y="17145"/>
                </a:lnTo>
                <a:lnTo>
                  <a:pt x="648335" y="26034"/>
                </a:lnTo>
                <a:lnTo>
                  <a:pt x="595630" y="37465"/>
                </a:lnTo>
                <a:lnTo>
                  <a:pt x="543560" y="50165"/>
                </a:lnTo>
                <a:lnTo>
                  <a:pt x="494030" y="65405"/>
                </a:lnTo>
                <a:lnTo>
                  <a:pt x="445770" y="81280"/>
                </a:lnTo>
                <a:lnTo>
                  <a:pt x="399415" y="99695"/>
                </a:lnTo>
                <a:lnTo>
                  <a:pt x="354965" y="119380"/>
                </a:lnTo>
                <a:lnTo>
                  <a:pt x="313055" y="140335"/>
                </a:lnTo>
                <a:lnTo>
                  <a:pt x="273050" y="162560"/>
                </a:lnTo>
                <a:lnTo>
                  <a:pt x="234950" y="186690"/>
                </a:lnTo>
                <a:lnTo>
                  <a:pt x="200025" y="211454"/>
                </a:lnTo>
                <a:lnTo>
                  <a:pt x="167005" y="238125"/>
                </a:lnTo>
                <a:lnTo>
                  <a:pt x="136525" y="265430"/>
                </a:lnTo>
                <a:lnTo>
                  <a:pt x="109220" y="294005"/>
                </a:lnTo>
                <a:lnTo>
                  <a:pt x="84455" y="323850"/>
                </a:lnTo>
                <a:lnTo>
                  <a:pt x="43815" y="386080"/>
                </a:lnTo>
                <a:lnTo>
                  <a:pt x="15875" y="451484"/>
                </a:lnTo>
                <a:lnTo>
                  <a:pt x="1270" y="520065"/>
                </a:lnTo>
                <a:lnTo>
                  <a:pt x="0" y="554990"/>
                </a:lnTo>
                <a:lnTo>
                  <a:pt x="1270" y="589915"/>
                </a:lnTo>
                <a:lnTo>
                  <a:pt x="15875" y="658495"/>
                </a:lnTo>
                <a:lnTo>
                  <a:pt x="43815" y="723900"/>
                </a:lnTo>
                <a:lnTo>
                  <a:pt x="84455" y="786130"/>
                </a:lnTo>
                <a:lnTo>
                  <a:pt x="109220" y="815975"/>
                </a:lnTo>
                <a:lnTo>
                  <a:pt x="136525" y="844550"/>
                </a:lnTo>
                <a:lnTo>
                  <a:pt x="167005" y="871855"/>
                </a:lnTo>
                <a:lnTo>
                  <a:pt x="200025" y="898525"/>
                </a:lnTo>
                <a:lnTo>
                  <a:pt x="234950" y="923925"/>
                </a:lnTo>
                <a:lnTo>
                  <a:pt x="273050" y="947419"/>
                </a:lnTo>
                <a:lnTo>
                  <a:pt x="313055" y="970280"/>
                </a:lnTo>
                <a:lnTo>
                  <a:pt x="354965" y="991235"/>
                </a:lnTo>
                <a:lnTo>
                  <a:pt x="399415" y="1010285"/>
                </a:lnTo>
                <a:lnTo>
                  <a:pt x="445770" y="1028700"/>
                </a:lnTo>
                <a:lnTo>
                  <a:pt x="494030" y="1045210"/>
                </a:lnTo>
                <a:lnTo>
                  <a:pt x="543560" y="1059815"/>
                </a:lnTo>
                <a:lnTo>
                  <a:pt x="595630" y="1072515"/>
                </a:lnTo>
                <a:lnTo>
                  <a:pt x="648335" y="1083945"/>
                </a:lnTo>
                <a:lnTo>
                  <a:pt x="702945" y="1092835"/>
                </a:lnTo>
                <a:lnTo>
                  <a:pt x="758825" y="1100455"/>
                </a:lnTo>
                <a:lnTo>
                  <a:pt x="815340" y="1105535"/>
                </a:lnTo>
                <a:lnTo>
                  <a:pt x="873760" y="1108710"/>
                </a:lnTo>
                <a:lnTo>
                  <a:pt x="932180" y="1109980"/>
                </a:lnTo>
                <a:lnTo>
                  <a:pt x="991235" y="1108710"/>
                </a:lnTo>
                <a:lnTo>
                  <a:pt x="1049655" y="1105535"/>
                </a:lnTo>
                <a:lnTo>
                  <a:pt x="1106170" y="1100455"/>
                </a:lnTo>
                <a:lnTo>
                  <a:pt x="1162050" y="1092835"/>
                </a:lnTo>
                <a:lnTo>
                  <a:pt x="1216660" y="1083945"/>
                </a:lnTo>
                <a:lnTo>
                  <a:pt x="1269365" y="1072515"/>
                </a:lnTo>
                <a:lnTo>
                  <a:pt x="1320800" y="1059815"/>
                </a:lnTo>
                <a:lnTo>
                  <a:pt x="1370965" y="1045210"/>
                </a:lnTo>
                <a:lnTo>
                  <a:pt x="1419225" y="1028700"/>
                </a:lnTo>
                <a:lnTo>
                  <a:pt x="1465580" y="1010285"/>
                </a:lnTo>
                <a:lnTo>
                  <a:pt x="1510030" y="991235"/>
                </a:lnTo>
                <a:lnTo>
                  <a:pt x="1551940" y="970280"/>
                </a:lnTo>
                <a:lnTo>
                  <a:pt x="1591945" y="947419"/>
                </a:lnTo>
                <a:lnTo>
                  <a:pt x="1630045" y="923925"/>
                </a:lnTo>
                <a:lnTo>
                  <a:pt x="1664970" y="898525"/>
                </a:lnTo>
                <a:lnTo>
                  <a:pt x="1697989" y="871855"/>
                </a:lnTo>
                <a:lnTo>
                  <a:pt x="1728470" y="844550"/>
                </a:lnTo>
                <a:lnTo>
                  <a:pt x="1755775" y="815975"/>
                </a:lnTo>
                <a:lnTo>
                  <a:pt x="1780539" y="786130"/>
                </a:lnTo>
                <a:lnTo>
                  <a:pt x="1821180" y="723900"/>
                </a:lnTo>
                <a:lnTo>
                  <a:pt x="1849120" y="658495"/>
                </a:lnTo>
                <a:lnTo>
                  <a:pt x="1863725" y="589915"/>
                </a:lnTo>
                <a:lnTo>
                  <a:pt x="1864995" y="554990"/>
                </a:lnTo>
                <a:lnTo>
                  <a:pt x="1863725" y="520065"/>
                </a:lnTo>
                <a:lnTo>
                  <a:pt x="1849120" y="451484"/>
                </a:lnTo>
                <a:lnTo>
                  <a:pt x="1821180" y="386080"/>
                </a:lnTo>
                <a:lnTo>
                  <a:pt x="1780539" y="323850"/>
                </a:lnTo>
                <a:lnTo>
                  <a:pt x="1755775" y="294005"/>
                </a:lnTo>
                <a:lnTo>
                  <a:pt x="1728470" y="265430"/>
                </a:lnTo>
                <a:lnTo>
                  <a:pt x="1697989" y="238125"/>
                </a:lnTo>
                <a:lnTo>
                  <a:pt x="1664970" y="211454"/>
                </a:lnTo>
                <a:lnTo>
                  <a:pt x="1630045" y="186690"/>
                </a:lnTo>
                <a:lnTo>
                  <a:pt x="1591945" y="162560"/>
                </a:lnTo>
                <a:lnTo>
                  <a:pt x="1551940" y="140335"/>
                </a:lnTo>
                <a:lnTo>
                  <a:pt x="1510030" y="119380"/>
                </a:lnTo>
                <a:lnTo>
                  <a:pt x="1465580" y="99695"/>
                </a:lnTo>
                <a:lnTo>
                  <a:pt x="1419225" y="81280"/>
                </a:lnTo>
                <a:lnTo>
                  <a:pt x="1370965" y="65405"/>
                </a:lnTo>
                <a:lnTo>
                  <a:pt x="1320800" y="50165"/>
                </a:lnTo>
                <a:lnTo>
                  <a:pt x="1269365" y="37465"/>
                </a:lnTo>
                <a:lnTo>
                  <a:pt x="1216660" y="26034"/>
                </a:lnTo>
                <a:lnTo>
                  <a:pt x="1162050" y="17145"/>
                </a:lnTo>
                <a:lnTo>
                  <a:pt x="1106170" y="9525"/>
                </a:lnTo>
                <a:lnTo>
                  <a:pt x="1049655" y="4445"/>
                </a:lnTo>
                <a:lnTo>
                  <a:pt x="991235" y="1270"/>
                </a:lnTo>
                <a:lnTo>
                  <a:pt x="9321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25" name="object 25"/>
          <p:cNvSpPr/>
          <p:nvPr/>
        </p:nvSpPr>
        <p:spPr>
          <a:xfrm>
            <a:off x="2242964" y="2719121"/>
            <a:ext cx="3515250" cy="2092154"/>
          </a:xfrm>
          <a:custGeom>
            <a:avLst/>
            <a:gdLst/>
            <a:ahLst/>
            <a:cxnLst/>
            <a:rect l="l" t="t" r="r" b="b"/>
            <a:pathLst>
              <a:path w="1864995" h="1109979">
                <a:moveTo>
                  <a:pt x="932180" y="1109980"/>
                </a:moveTo>
                <a:lnTo>
                  <a:pt x="991235" y="1108710"/>
                </a:lnTo>
                <a:lnTo>
                  <a:pt x="1049655" y="1105535"/>
                </a:lnTo>
                <a:lnTo>
                  <a:pt x="1106170" y="1100455"/>
                </a:lnTo>
                <a:lnTo>
                  <a:pt x="1162050" y="1092835"/>
                </a:lnTo>
                <a:lnTo>
                  <a:pt x="1216660" y="1083945"/>
                </a:lnTo>
                <a:lnTo>
                  <a:pt x="1269365" y="1072515"/>
                </a:lnTo>
                <a:lnTo>
                  <a:pt x="1320800" y="1059815"/>
                </a:lnTo>
                <a:lnTo>
                  <a:pt x="1370965" y="1045210"/>
                </a:lnTo>
                <a:lnTo>
                  <a:pt x="1419225" y="1028700"/>
                </a:lnTo>
                <a:lnTo>
                  <a:pt x="1465580" y="1010285"/>
                </a:lnTo>
                <a:lnTo>
                  <a:pt x="1510030" y="991235"/>
                </a:lnTo>
                <a:lnTo>
                  <a:pt x="1551940" y="970280"/>
                </a:lnTo>
                <a:lnTo>
                  <a:pt x="1591945" y="947420"/>
                </a:lnTo>
                <a:lnTo>
                  <a:pt x="1630045" y="923925"/>
                </a:lnTo>
                <a:lnTo>
                  <a:pt x="1664970" y="898525"/>
                </a:lnTo>
                <a:lnTo>
                  <a:pt x="1697989" y="871855"/>
                </a:lnTo>
                <a:lnTo>
                  <a:pt x="1728470" y="844550"/>
                </a:lnTo>
                <a:lnTo>
                  <a:pt x="1755775" y="815975"/>
                </a:lnTo>
                <a:lnTo>
                  <a:pt x="1780539" y="786130"/>
                </a:lnTo>
                <a:lnTo>
                  <a:pt x="1821180" y="723900"/>
                </a:lnTo>
                <a:lnTo>
                  <a:pt x="1849120" y="658495"/>
                </a:lnTo>
                <a:lnTo>
                  <a:pt x="1863725" y="589915"/>
                </a:lnTo>
                <a:lnTo>
                  <a:pt x="1864995" y="554990"/>
                </a:lnTo>
                <a:lnTo>
                  <a:pt x="1863725" y="520065"/>
                </a:lnTo>
                <a:lnTo>
                  <a:pt x="1849120" y="451485"/>
                </a:lnTo>
                <a:lnTo>
                  <a:pt x="1821180" y="386080"/>
                </a:lnTo>
                <a:lnTo>
                  <a:pt x="1780539" y="323850"/>
                </a:lnTo>
                <a:lnTo>
                  <a:pt x="1755775" y="294005"/>
                </a:lnTo>
                <a:lnTo>
                  <a:pt x="1728470" y="265430"/>
                </a:lnTo>
                <a:lnTo>
                  <a:pt x="1697989" y="238125"/>
                </a:lnTo>
                <a:lnTo>
                  <a:pt x="1664970" y="211455"/>
                </a:lnTo>
                <a:lnTo>
                  <a:pt x="1630045" y="186690"/>
                </a:lnTo>
                <a:lnTo>
                  <a:pt x="1591945" y="162560"/>
                </a:lnTo>
                <a:lnTo>
                  <a:pt x="1551940" y="140335"/>
                </a:lnTo>
                <a:lnTo>
                  <a:pt x="1510030" y="119380"/>
                </a:lnTo>
                <a:lnTo>
                  <a:pt x="1465580" y="99695"/>
                </a:lnTo>
                <a:lnTo>
                  <a:pt x="1419225" y="81280"/>
                </a:lnTo>
                <a:lnTo>
                  <a:pt x="1370965" y="65405"/>
                </a:lnTo>
                <a:lnTo>
                  <a:pt x="1320800" y="50165"/>
                </a:lnTo>
                <a:lnTo>
                  <a:pt x="1269365" y="37465"/>
                </a:lnTo>
                <a:lnTo>
                  <a:pt x="1216660" y="26035"/>
                </a:lnTo>
                <a:lnTo>
                  <a:pt x="1162050" y="17145"/>
                </a:lnTo>
                <a:lnTo>
                  <a:pt x="1106170" y="9525"/>
                </a:lnTo>
                <a:lnTo>
                  <a:pt x="1049655" y="4445"/>
                </a:lnTo>
                <a:lnTo>
                  <a:pt x="991235" y="1270"/>
                </a:lnTo>
                <a:lnTo>
                  <a:pt x="932180" y="0"/>
                </a:lnTo>
                <a:lnTo>
                  <a:pt x="873760" y="1270"/>
                </a:lnTo>
                <a:lnTo>
                  <a:pt x="815340" y="4445"/>
                </a:lnTo>
                <a:lnTo>
                  <a:pt x="758825" y="9525"/>
                </a:lnTo>
                <a:lnTo>
                  <a:pt x="702945" y="17145"/>
                </a:lnTo>
                <a:lnTo>
                  <a:pt x="648335" y="26035"/>
                </a:lnTo>
                <a:lnTo>
                  <a:pt x="595630" y="37465"/>
                </a:lnTo>
                <a:lnTo>
                  <a:pt x="543560" y="50165"/>
                </a:lnTo>
                <a:lnTo>
                  <a:pt x="494030" y="65405"/>
                </a:lnTo>
                <a:lnTo>
                  <a:pt x="445770" y="81280"/>
                </a:lnTo>
                <a:lnTo>
                  <a:pt x="399415" y="99695"/>
                </a:lnTo>
                <a:lnTo>
                  <a:pt x="354965" y="119380"/>
                </a:lnTo>
                <a:lnTo>
                  <a:pt x="313055" y="140335"/>
                </a:lnTo>
                <a:lnTo>
                  <a:pt x="273050" y="162560"/>
                </a:lnTo>
                <a:lnTo>
                  <a:pt x="234950" y="186690"/>
                </a:lnTo>
                <a:lnTo>
                  <a:pt x="200025" y="211455"/>
                </a:lnTo>
                <a:lnTo>
                  <a:pt x="167005" y="238125"/>
                </a:lnTo>
                <a:lnTo>
                  <a:pt x="136525" y="265430"/>
                </a:lnTo>
                <a:lnTo>
                  <a:pt x="109220" y="294005"/>
                </a:lnTo>
                <a:lnTo>
                  <a:pt x="84455" y="323850"/>
                </a:lnTo>
                <a:lnTo>
                  <a:pt x="43815" y="386080"/>
                </a:lnTo>
                <a:lnTo>
                  <a:pt x="15875" y="451485"/>
                </a:lnTo>
                <a:lnTo>
                  <a:pt x="1270" y="520065"/>
                </a:lnTo>
                <a:lnTo>
                  <a:pt x="0" y="554990"/>
                </a:lnTo>
                <a:lnTo>
                  <a:pt x="1270" y="589915"/>
                </a:lnTo>
                <a:lnTo>
                  <a:pt x="15875" y="658495"/>
                </a:lnTo>
                <a:lnTo>
                  <a:pt x="43815" y="723900"/>
                </a:lnTo>
                <a:lnTo>
                  <a:pt x="84455" y="786130"/>
                </a:lnTo>
                <a:lnTo>
                  <a:pt x="109220" y="815975"/>
                </a:lnTo>
                <a:lnTo>
                  <a:pt x="136525" y="844550"/>
                </a:lnTo>
                <a:lnTo>
                  <a:pt x="167005" y="871855"/>
                </a:lnTo>
                <a:lnTo>
                  <a:pt x="200025" y="898525"/>
                </a:lnTo>
                <a:lnTo>
                  <a:pt x="234950" y="923925"/>
                </a:lnTo>
                <a:lnTo>
                  <a:pt x="273050" y="947420"/>
                </a:lnTo>
                <a:lnTo>
                  <a:pt x="313055" y="970280"/>
                </a:lnTo>
                <a:lnTo>
                  <a:pt x="354965" y="991235"/>
                </a:lnTo>
                <a:lnTo>
                  <a:pt x="399415" y="1010285"/>
                </a:lnTo>
                <a:lnTo>
                  <a:pt x="445770" y="1028700"/>
                </a:lnTo>
                <a:lnTo>
                  <a:pt x="494030" y="1045210"/>
                </a:lnTo>
                <a:lnTo>
                  <a:pt x="543560" y="1059815"/>
                </a:lnTo>
                <a:lnTo>
                  <a:pt x="595630" y="1072515"/>
                </a:lnTo>
                <a:lnTo>
                  <a:pt x="648335" y="1083945"/>
                </a:lnTo>
                <a:lnTo>
                  <a:pt x="702945" y="1092835"/>
                </a:lnTo>
                <a:lnTo>
                  <a:pt x="758825" y="1100455"/>
                </a:lnTo>
                <a:lnTo>
                  <a:pt x="815340" y="1105535"/>
                </a:lnTo>
                <a:lnTo>
                  <a:pt x="873760" y="1108710"/>
                </a:lnTo>
                <a:lnTo>
                  <a:pt x="932180" y="1109980"/>
                </a:lnTo>
                <a:close/>
              </a:path>
            </a:pathLst>
          </a:custGeom>
          <a:ln w="463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3393" dirty="0"/>
          </a:p>
        </p:txBody>
      </p:sp>
      <p:sp>
        <p:nvSpPr>
          <p:cNvPr id="26" name="object 26"/>
          <p:cNvSpPr txBox="1"/>
          <p:nvPr/>
        </p:nvSpPr>
        <p:spPr>
          <a:xfrm>
            <a:off x="5853247" y="5183989"/>
            <a:ext cx="2287248" cy="547743"/>
          </a:xfrm>
          <a:prstGeom prst="rect">
            <a:avLst/>
          </a:prstGeom>
        </p:spPr>
        <p:txBody>
          <a:bodyPr vert="horz" wrap="square" lIns="0" tIns="20349" rIns="0" bIns="0" rtlCol="0">
            <a:spAutoFit/>
          </a:bodyPr>
          <a:lstStyle/>
          <a:p>
            <a:pPr marL="896470" marR="9575" indent="-873728">
              <a:lnSpc>
                <a:spcPct val="101099"/>
              </a:lnSpc>
              <a:spcBef>
                <a:spcPts val="160"/>
              </a:spcBef>
            </a:pPr>
            <a:r>
              <a:rPr sz="1696" b="1" spc="-11" dirty="0">
                <a:solidFill>
                  <a:srgbClr val="FFFFFF"/>
                </a:solidFill>
                <a:latin typeface="Trebuchet MS"/>
                <a:cs typeface="Trebuchet MS"/>
              </a:rPr>
              <a:t>Inklusionsdidaktisches  </a:t>
            </a:r>
            <a:r>
              <a:rPr sz="1696" b="1" spc="30" dirty="0">
                <a:solidFill>
                  <a:srgbClr val="FFFFFF"/>
                </a:solidFill>
                <a:latin typeface="Trebuchet MS"/>
                <a:cs typeface="Trebuchet MS"/>
              </a:rPr>
              <a:t>Netz</a:t>
            </a:r>
            <a:endParaRPr sz="1696" dirty="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12492" y="5709665"/>
            <a:ext cx="2564921" cy="285141"/>
          </a:xfrm>
          <a:prstGeom prst="rect">
            <a:avLst/>
          </a:prstGeom>
        </p:spPr>
        <p:txBody>
          <a:bodyPr vert="horz" wrap="square" lIns="0" tIns="23938" rIns="0" bIns="0" rtlCol="0">
            <a:spAutoFit/>
          </a:bodyPr>
          <a:lstStyle/>
          <a:p>
            <a:pPr marL="23938">
              <a:spcBef>
                <a:spcPts val="188"/>
              </a:spcBef>
            </a:pPr>
            <a:r>
              <a:rPr sz="1696" b="1" spc="-19" dirty="0">
                <a:solidFill>
                  <a:srgbClr val="FFFFFF"/>
                </a:solidFill>
                <a:latin typeface="Trebuchet MS"/>
                <a:cs typeface="Trebuchet MS"/>
              </a:rPr>
              <a:t>Lernen </a:t>
            </a:r>
            <a:r>
              <a:rPr sz="1696" b="1" spc="-11" dirty="0">
                <a:solidFill>
                  <a:srgbClr val="FFFFFF"/>
                </a:solidFill>
                <a:latin typeface="Trebuchet MS"/>
                <a:cs typeface="Trebuchet MS"/>
              </a:rPr>
              <a:t>am</a:t>
            </a:r>
            <a:r>
              <a:rPr sz="1696" b="1" spc="-38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96" b="1" spc="-11" dirty="0">
                <a:solidFill>
                  <a:srgbClr val="FFFFFF"/>
                </a:solidFill>
                <a:latin typeface="Trebuchet MS"/>
                <a:cs typeface="Trebuchet MS"/>
              </a:rPr>
              <a:t>gemeinsamen</a:t>
            </a:r>
            <a:endParaRPr sz="1696" dirty="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344445" y="5971062"/>
            <a:ext cx="1299816" cy="285141"/>
          </a:xfrm>
          <a:prstGeom prst="rect">
            <a:avLst/>
          </a:prstGeom>
        </p:spPr>
        <p:txBody>
          <a:bodyPr vert="horz" wrap="square" lIns="0" tIns="23938" rIns="0" bIns="0" rtlCol="0">
            <a:spAutoFit/>
          </a:bodyPr>
          <a:lstStyle/>
          <a:p>
            <a:pPr marL="23938">
              <a:spcBef>
                <a:spcPts val="188"/>
              </a:spcBef>
            </a:pPr>
            <a:r>
              <a:rPr sz="1696" b="1" spc="-11" dirty="0">
                <a:solidFill>
                  <a:srgbClr val="FFFFFF"/>
                </a:solidFill>
                <a:latin typeface="Trebuchet MS"/>
                <a:cs typeface="Trebuchet MS"/>
              </a:rPr>
              <a:t>Gegenstand:</a:t>
            </a:r>
            <a:endParaRPr sz="1696" dirty="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03870" y="6315762"/>
            <a:ext cx="2580483" cy="372280"/>
          </a:xfrm>
          <a:prstGeom prst="rect">
            <a:avLst/>
          </a:prstGeom>
        </p:spPr>
        <p:txBody>
          <a:bodyPr vert="horz" wrap="square" lIns="0" tIns="23938" rIns="0" bIns="0" rtlCol="0">
            <a:spAutoFit/>
          </a:bodyPr>
          <a:lstStyle/>
          <a:p>
            <a:pPr marL="23938">
              <a:spcBef>
                <a:spcPts val="188"/>
              </a:spcBef>
            </a:pPr>
            <a:r>
              <a:rPr sz="2262" b="1" spc="-11" dirty="0">
                <a:solidFill>
                  <a:srgbClr val="231F20"/>
                </a:solidFill>
                <a:latin typeface="Trebuchet MS"/>
                <a:cs typeface="Trebuchet MS"/>
              </a:rPr>
              <a:t>Bauen von</a:t>
            </a:r>
            <a:r>
              <a:rPr sz="2262" b="1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2262" b="1" spc="-19" dirty="0">
                <a:solidFill>
                  <a:srgbClr val="231F20"/>
                </a:solidFill>
                <a:latin typeface="Trebuchet MS"/>
                <a:cs typeface="Trebuchet MS"/>
              </a:rPr>
              <a:t>Türmen</a:t>
            </a:r>
            <a:endParaRPr sz="2262" dirty="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428164" y="8082415"/>
            <a:ext cx="3672040" cy="812105"/>
          </a:xfrm>
          <a:prstGeom prst="rect">
            <a:avLst/>
          </a:prstGeom>
        </p:spPr>
        <p:txBody>
          <a:bodyPr vert="horz" wrap="square" lIns="0" tIns="28725" rIns="0" bIns="0" rtlCol="0">
            <a:spAutoFit/>
          </a:bodyPr>
          <a:lstStyle/>
          <a:p>
            <a:pPr marL="392579" marR="432078" indent="309994">
              <a:lnSpc>
                <a:spcPct val="97100"/>
              </a:lnSpc>
              <a:spcBef>
                <a:spcPts val="226"/>
              </a:spcBef>
            </a:pPr>
            <a:r>
              <a:rPr sz="1319" b="1" spc="-11" dirty="0">
                <a:solidFill>
                  <a:srgbClr val="231F20"/>
                </a:solidFill>
                <a:latin typeface="Trebuchet MS"/>
                <a:cs typeface="Trebuchet MS"/>
              </a:rPr>
              <a:t>Geographische Perspektive: 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Türme </a:t>
            </a:r>
            <a:r>
              <a:rPr sz="1319" dirty="0">
                <a:solidFill>
                  <a:srgbClr val="231F20"/>
                </a:solidFill>
                <a:latin typeface="Lucida Sans"/>
                <a:cs typeface="Lucida Sans"/>
              </a:rPr>
              <a:t>der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Welt und ihren Standort 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kennenlernen, Länder</a:t>
            </a:r>
            <a:r>
              <a:rPr sz="1319" spc="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verschiedenen</a:t>
            </a:r>
            <a:endParaRPr sz="1319" dirty="0">
              <a:latin typeface="Lucida Sans"/>
              <a:cs typeface="Lucida Sans"/>
            </a:endParaRPr>
          </a:p>
          <a:p>
            <a:pPr marL="825852">
              <a:lnSpc>
                <a:spcPts val="1489"/>
              </a:lnSpc>
            </a:pP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Türmen zuordnen</a:t>
            </a:r>
            <a:r>
              <a:rPr sz="1319" spc="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können</a:t>
            </a:r>
            <a:endParaRPr sz="1319" dirty="0">
              <a:latin typeface="Lucida Sans"/>
              <a:cs typeface="Lucida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508050" y="5795838"/>
            <a:ext cx="3672040" cy="616004"/>
          </a:xfrm>
          <a:prstGeom prst="rect">
            <a:avLst/>
          </a:prstGeom>
        </p:spPr>
        <p:txBody>
          <a:bodyPr vert="horz" wrap="square" lIns="0" tIns="31117" rIns="0" bIns="0" rtlCol="0">
            <a:spAutoFit/>
          </a:bodyPr>
          <a:lstStyle/>
          <a:p>
            <a:pPr marL="344703" marR="441651" indent="478757">
              <a:lnSpc>
                <a:spcPct val="95700"/>
              </a:lnSpc>
              <a:spcBef>
                <a:spcPts val="245"/>
              </a:spcBef>
            </a:pPr>
            <a:r>
              <a:rPr sz="1319" b="1" spc="-11" dirty="0">
                <a:solidFill>
                  <a:srgbClr val="231F20"/>
                </a:solidFill>
                <a:latin typeface="Trebuchet MS"/>
                <a:cs typeface="Trebuchet MS"/>
              </a:rPr>
              <a:t>Ästhetische Perspektive:  </a:t>
            </a:r>
            <a:r>
              <a:rPr sz="1319" spc="-38" dirty="0">
                <a:solidFill>
                  <a:srgbClr val="231F20"/>
                </a:solidFill>
                <a:latin typeface="Lucida Sans"/>
                <a:cs typeface="Lucida Sans"/>
              </a:rPr>
              <a:t>Bilder </a:t>
            </a:r>
            <a:r>
              <a:rPr sz="1319" spc="-57" dirty="0">
                <a:solidFill>
                  <a:srgbClr val="231F20"/>
                </a:solidFill>
                <a:latin typeface="Lucida Sans"/>
                <a:cs typeface="Lucida Sans"/>
              </a:rPr>
              <a:t>von Türmen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der eigenen </a:t>
            </a:r>
            <a:r>
              <a:rPr sz="1319" spc="-38" dirty="0">
                <a:solidFill>
                  <a:srgbClr val="231F20"/>
                </a:solidFill>
                <a:latin typeface="Lucida Sans"/>
                <a:cs typeface="Lucida Sans"/>
              </a:rPr>
              <a:t>Stadt,  </a:t>
            </a:r>
            <a:r>
              <a:rPr sz="1319" dirty="0">
                <a:solidFill>
                  <a:srgbClr val="231F20"/>
                </a:solidFill>
                <a:latin typeface="Lucida Sans"/>
                <a:cs typeface="Lucida Sans"/>
              </a:rPr>
              <a:t>schöne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Türme, Türme </a:t>
            </a:r>
            <a:r>
              <a:rPr sz="1319" dirty="0">
                <a:solidFill>
                  <a:srgbClr val="231F20"/>
                </a:solidFill>
                <a:latin typeface="Lucida Sans"/>
                <a:cs typeface="Lucida Sans"/>
              </a:rPr>
              <a:t>in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der</a:t>
            </a:r>
            <a:r>
              <a:rPr sz="1319" spc="-111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Kunst</a:t>
            </a:r>
            <a:endParaRPr sz="1319" dirty="0">
              <a:latin typeface="Lucida Sans"/>
              <a:cs typeface="Lucida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196265" y="3242166"/>
            <a:ext cx="3672040" cy="1002015"/>
          </a:xfrm>
          <a:prstGeom prst="rect">
            <a:avLst/>
          </a:prstGeom>
        </p:spPr>
        <p:txBody>
          <a:bodyPr vert="horz" wrap="square" lIns="0" tIns="38300" rIns="0" bIns="0" rtlCol="0">
            <a:spAutoFit/>
          </a:bodyPr>
          <a:lstStyle/>
          <a:p>
            <a:pPr marL="552962" marR="636746" algn="ctr">
              <a:lnSpc>
                <a:spcPts val="1489"/>
              </a:lnSpc>
              <a:spcBef>
                <a:spcPts val="302"/>
              </a:spcBef>
            </a:pPr>
            <a:r>
              <a:rPr sz="1319" b="1" spc="-11" dirty="0">
                <a:solidFill>
                  <a:srgbClr val="231F20"/>
                </a:solidFill>
                <a:latin typeface="Trebuchet MS"/>
                <a:cs typeface="Trebuchet MS"/>
              </a:rPr>
              <a:t>Naturwissenschaftliche  </a:t>
            </a:r>
            <a:r>
              <a:rPr sz="1319" b="1" spc="-47" dirty="0">
                <a:solidFill>
                  <a:srgbClr val="231F20"/>
                </a:solidFill>
                <a:latin typeface="Trebuchet MS"/>
                <a:cs typeface="Trebuchet MS"/>
              </a:rPr>
              <a:t>Perspektive: </a:t>
            </a:r>
            <a:r>
              <a:rPr sz="1319" spc="-38" dirty="0">
                <a:solidFill>
                  <a:srgbClr val="231F20"/>
                </a:solidFill>
                <a:latin typeface="Lucida Sans"/>
                <a:cs typeface="Lucida Sans"/>
              </a:rPr>
              <a:t>Verhalten</a:t>
            </a:r>
            <a:r>
              <a:rPr sz="1319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38" dirty="0">
                <a:solidFill>
                  <a:srgbClr val="231F20"/>
                </a:solidFill>
                <a:latin typeface="Lucida Sans"/>
                <a:cs typeface="Lucida Sans"/>
              </a:rPr>
              <a:t>rollender</a:t>
            </a:r>
            <a:endParaRPr sz="1319" dirty="0">
              <a:latin typeface="Lucida Sans"/>
              <a:cs typeface="Lucida Sans"/>
            </a:endParaRPr>
          </a:p>
          <a:p>
            <a:pPr marL="248952" marR="355475" algn="ctr">
              <a:lnSpc>
                <a:spcPct val="95000"/>
              </a:lnSpc>
              <a:spcBef>
                <a:spcPts val="30"/>
              </a:spcBef>
            </a:pPr>
            <a:r>
              <a:rPr sz="1319" spc="-75" dirty="0">
                <a:solidFill>
                  <a:srgbClr val="231F20"/>
                </a:solidFill>
                <a:latin typeface="Lucida Sans"/>
                <a:cs typeface="Lucida Sans"/>
              </a:rPr>
              <a:t>Objekte, Materialeigenschaften, </a:t>
            </a:r>
            <a:r>
              <a:rPr sz="1319" spc="-66" dirty="0">
                <a:solidFill>
                  <a:srgbClr val="231F20"/>
                </a:solidFill>
                <a:latin typeface="Lucida Sans"/>
                <a:cs typeface="Lucida Sans"/>
              </a:rPr>
              <a:t>Stabilität, 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Kennenlernen </a:t>
            </a:r>
            <a:r>
              <a:rPr sz="1319" dirty="0">
                <a:solidFill>
                  <a:srgbClr val="231F20"/>
                </a:solidFill>
                <a:latin typeface="Lucida Sans"/>
                <a:cs typeface="Lucida Sans"/>
              </a:rPr>
              <a:t>von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Körperformen und  ihrer</a:t>
            </a:r>
            <a:r>
              <a:rPr sz="1319" spc="-38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Eigenschaften</a:t>
            </a:r>
            <a:endParaRPr sz="1319" dirty="0">
              <a:latin typeface="Lucida Sans"/>
              <a:cs typeface="Lucida San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23690" y="8032823"/>
            <a:ext cx="3672040" cy="1214202"/>
          </a:xfrm>
          <a:prstGeom prst="rect">
            <a:avLst/>
          </a:prstGeom>
        </p:spPr>
        <p:txBody>
          <a:bodyPr vert="horz" wrap="square" lIns="0" tIns="28725" rIns="0" bIns="0" rtlCol="0">
            <a:spAutoFit/>
          </a:bodyPr>
          <a:lstStyle/>
          <a:p>
            <a:pPr marL="533813" marR="624776" indent="4788" algn="ctr">
              <a:lnSpc>
                <a:spcPct val="96700"/>
              </a:lnSpc>
              <a:spcBef>
                <a:spcPts val="226"/>
              </a:spcBef>
            </a:pPr>
            <a:r>
              <a:rPr sz="1319" b="1" spc="-11" dirty="0">
                <a:solidFill>
                  <a:srgbClr val="231F20"/>
                </a:solidFill>
                <a:latin typeface="Trebuchet MS"/>
                <a:cs typeface="Trebuchet MS"/>
              </a:rPr>
              <a:t>Technische Perspektive: 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Prinzipien </a:t>
            </a:r>
            <a:r>
              <a:rPr sz="1319" spc="-57" dirty="0">
                <a:solidFill>
                  <a:srgbClr val="231F20"/>
                </a:solidFill>
                <a:latin typeface="Lucida Sans"/>
                <a:cs typeface="Lucida Sans"/>
              </a:rPr>
              <a:t>der </a:t>
            </a:r>
            <a:r>
              <a:rPr sz="1319" spc="-38" dirty="0">
                <a:solidFill>
                  <a:srgbClr val="231F20"/>
                </a:solidFill>
                <a:latin typeface="Lucida Sans"/>
                <a:cs typeface="Lucida Sans"/>
              </a:rPr>
              <a:t>Standfestigkeit, 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Grundfläche, Höhe, Verbund der  </a:t>
            </a:r>
            <a:r>
              <a:rPr sz="1319" spc="-38" dirty="0">
                <a:solidFill>
                  <a:srgbClr val="231F20"/>
                </a:solidFill>
                <a:latin typeface="Lucida Sans"/>
                <a:cs typeface="Lucida Sans"/>
              </a:rPr>
              <a:t>Materialien,</a:t>
            </a:r>
            <a:r>
              <a:rPr sz="1319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Modellzeichnung,</a:t>
            </a:r>
            <a:endParaRPr sz="1319" dirty="0">
              <a:latin typeface="Lucida Sans"/>
              <a:cs typeface="Lucida Sans"/>
            </a:endParaRPr>
          </a:p>
          <a:p>
            <a:pPr marL="371037" marR="434469" algn="ctr">
              <a:lnSpc>
                <a:spcPts val="1470"/>
              </a:lnSpc>
              <a:spcBef>
                <a:spcPts val="57"/>
              </a:spcBef>
            </a:pP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Bewegungsverhalten </a:t>
            </a:r>
            <a:r>
              <a:rPr sz="1319" spc="-38" dirty="0">
                <a:solidFill>
                  <a:srgbClr val="231F20"/>
                </a:solidFill>
                <a:latin typeface="Lucida Sans"/>
                <a:cs typeface="Lucida Sans"/>
              </a:rPr>
              <a:t>in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Abhängigkeit 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von</a:t>
            </a:r>
            <a:r>
              <a:rPr sz="1319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Materialeigenschaften</a:t>
            </a:r>
            <a:endParaRPr sz="1319" dirty="0">
              <a:latin typeface="Lucida Sans"/>
              <a:cs typeface="Lucida San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65886" y="5784345"/>
            <a:ext cx="3672040" cy="628579"/>
          </a:xfrm>
          <a:prstGeom prst="rect">
            <a:avLst/>
          </a:prstGeom>
        </p:spPr>
        <p:txBody>
          <a:bodyPr vert="horz" wrap="square" lIns="0" tIns="38300" rIns="0" bIns="0" rtlCol="0">
            <a:spAutoFit/>
          </a:bodyPr>
          <a:lstStyle/>
          <a:p>
            <a:pPr marL="179533" marR="246558" indent="677441">
              <a:lnSpc>
                <a:spcPts val="1489"/>
              </a:lnSpc>
              <a:spcBef>
                <a:spcPts val="302"/>
              </a:spcBef>
            </a:pPr>
            <a:r>
              <a:rPr sz="1319" b="1" spc="-11" dirty="0">
                <a:solidFill>
                  <a:srgbClr val="231F20"/>
                </a:solidFill>
                <a:latin typeface="Trebuchet MS"/>
                <a:cs typeface="Trebuchet MS"/>
              </a:rPr>
              <a:t>Sozialwissenschaftliche  </a:t>
            </a:r>
            <a:r>
              <a:rPr sz="1319" b="1" spc="-47" dirty="0">
                <a:solidFill>
                  <a:srgbClr val="231F20"/>
                </a:solidFill>
                <a:latin typeface="Trebuchet MS"/>
                <a:cs typeface="Trebuchet MS"/>
              </a:rPr>
              <a:t>Perspektive: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Bedeutung des Turmbaus</a:t>
            </a:r>
            <a:r>
              <a:rPr sz="1319" spc="11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38" dirty="0">
                <a:solidFill>
                  <a:srgbClr val="231F20"/>
                </a:solidFill>
                <a:latin typeface="Lucida Sans"/>
                <a:cs typeface="Lucida Sans"/>
              </a:rPr>
              <a:t>für</a:t>
            </a:r>
            <a:endParaRPr sz="1319" dirty="0">
              <a:latin typeface="Lucida Sans"/>
              <a:cs typeface="Lucida Sans"/>
            </a:endParaRPr>
          </a:p>
          <a:p>
            <a:pPr marL="406942">
              <a:lnSpc>
                <a:spcPts val="1557"/>
              </a:lnSpc>
            </a:pPr>
            <a:r>
              <a:rPr sz="1319" dirty="0">
                <a:solidFill>
                  <a:srgbClr val="231F20"/>
                </a:solidFill>
                <a:latin typeface="Lucida Sans"/>
                <a:cs typeface="Lucida Sans"/>
              </a:rPr>
              <a:t>die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Gesellschaft (macht,</a:t>
            </a:r>
            <a:r>
              <a:rPr sz="1319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Mittelpunkt)</a:t>
            </a:r>
            <a:endParaRPr sz="1319" dirty="0">
              <a:latin typeface="Lucida Sans"/>
              <a:cs typeface="Lucida San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08252" y="3342700"/>
            <a:ext cx="3672040" cy="810865"/>
          </a:xfrm>
          <a:prstGeom prst="rect">
            <a:avLst/>
          </a:prstGeom>
        </p:spPr>
        <p:txBody>
          <a:bodyPr vert="horz" wrap="square" lIns="0" tIns="31117" rIns="0" bIns="0" rtlCol="0">
            <a:spAutoFit/>
          </a:bodyPr>
          <a:lstStyle/>
          <a:p>
            <a:pPr marL="313585" marR="412927" indent="16757" algn="ctr">
              <a:lnSpc>
                <a:spcPct val="95700"/>
              </a:lnSpc>
              <a:spcBef>
                <a:spcPts val="245"/>
              </a:spcBef>
            </a:pPr>
            <a:r>
              <a:rPr sz="1319" b="1" spc="-11" dirty="0">
                <a:solidFill>
                  <a:srgbClr val="231F20"/>
                </a:solidFill>
                <a:latin typeface="Trebuchet MS"/>
                <a:cs typeface="Trebuchet MS"/>
              </a:rPr>
              <a:t>Historische Perspektive: 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Kennenlernen</a:t>
            </a:r>
            <a:r>
              <a:rPr sz="1319" spc="-264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38" dirty="0">
                <a:solidFill>
                  <a:srgbClr val="231F20"/>
                </a:solidFill>
                <a:latin typeface="Lucida Sans"/>
                <a:cs typeface="Lucida Sans"/>
              </a:rPr>
              <a:t>historischer</a:t>
            </a:r>
            <a:r>
              <a:rPr sz="1319" spc="-2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75" dirty="0">
                <a:solidFill>
                  <a:srgbClr val="231F20"/>
                </a:solidFill>
                <a:latin typeface="Lucida Sans"/>
                <a:cs typeface="Lucida Sans"/>
              </a:rPr>
              <a:t>Turmbauten 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(Babel, </a:t>
            </a:r>
            <a:r>
              <a:rPr sz="1319" dirty="0">
                <a:solidFill>
                  <a:srgbClr val="231F20"/>
                </a:solidFill>
                <a:latin typeface="Lucida Sans"/>
                <a:cs typeface="Lucida Sans"/>
              </a:rPr>
              <a:t>Pisa, </a:t>
            </a:r>
            <a:r>
              <a:rPr sz="1319" spc="-11" dirty="0">
                <a:solidFill>
                  <a:srgbClr val="231F20"/>
                </a:solidFill>
                <a:latin typeface="Lucida Sans"/>
                <a:cs typeface="Lucida Sans"/>
              </a:rPr>
              <a:t>Eiffelturm), Turm </a:t>
            </a:r>
            <a:r>
              <a:rPr sz="1319" dirty="0">
                <a:solidFill>
                  <a:srgbClr val="231F20"/>
                </a:solidFill>
                <a:latin typeface="Lucida Sans"/>
                <a:cs typeface="Lucida Sans"/>
              </a:rPr>
              <a:t>als 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Machtsymbol,</a:t>
            </a:r>
            <a:r>
              <a:rPr sz="1319" spc="-179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Kirchturm</a:t>
            </a:r>
            <a:r>
              <a:rPr sz="1319" spc="-188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38" dirty="0">
                <a:solidFill>
                  <a:srgbClr val="231F20"/>
                </a:solidFill>
                <a:latin typeface="Lucida Sans"/>
                <a:cs typeface="Lucida Sans"/>
              </a:rPr>
              <a:t>als</a:t>
            </a:r>
            <a:r>
              <a:rPr sz="1319" spc="-179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319" spc="-47" dirty="0">
                <a:solidFill>
                  <a:srgbClr val="231F20"/>
                </a:solidFill>
                <a:latin typeface="Lucida Sans"/>
                <a:cs typeface="Lucida Sans"/>
              </a:rPr>
              <a:t>Dorfmitte</a:t>
            </a:r>
            <a:endParaRPr sz="1319" dirty="0">
              <a:latin typeface="Lucida Sans"/>
              <a:cs typeface="Lucida San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41566" y="7677740"/>
            <a:ext cx="3991526" cy="1919739"/>
          </a:xfrm>
          <a:prstGeom prst="rect">
            <a:avLst/>
          </a:prstGeom>
        </p:spPr>
        <p:txBody>
          <a:bodyPr vert="horz" wrap="square" lIns="0" tIns="17953" rIns="0" bIns="0" rtlCol="0">
            <a:spAutoFit/>
          </a:bodyPr>
          <a:lstStyle/>
          <a:p>
            <a:pPr marR="952723" algn="ctr">
              <a:lnSpc>
                <a:spcPct val="102200"/>
              </a:lnSpc>
              <a:spcBef>
                <a:spcPts val="141"/>
              </a:spcBef>
            </a:pPr>
            <a:r>
              <a:rPr sz="1696" b="1" spc="-11" dirty="0" smtClean="0">
                <a:solidFill>
                  <a:srgbClr val="231F20"/>
                </a:solidFill>
                <a:latin typeface="Trebuchet MS"/>
                <a:cs typeface="Trebuchet MS"/>
              </a:rPr>
              <a:t>Entwicklungsbereich</a:t>
            </a:r>
            <a:r>
              <a:rPr sz="1696" b="1" spc="-92" dirty="0" smtClean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endParaRPr lang="de-DE" sz="1696" b="1" spc="-92" dirty="0" smtClean="0">
              <a:solidFill>
                <a:srgbClr val="231F20"/>
              </a:solidFill>
              <a:latin typeface="Trebuchet MS"/>
              <a:cs typeface="Trebuchet MS"/>
            </a:endParaRPr>
          </a:p>
          <a:p>
            <a:pPr marR="952723" algn="ctr">
              <a:lnSpc>
                <a:spcPct val="102200"/>
              </a:lnSpc>
              <a:spcBef>
                <a:spcPts val="141"/>
              </a:spcBef>
            </a:pPr>
            <a:r>
              <a:rPr sz="1696" b="1" spc="-11" dirty="0" smtClean="0">
                <a:solidFill>
                  <a:srgbClr val="231F20"/>
                </a:solidFill>
                <a:latin typeface="Trebuchet MS"/>
                <a:cs typeface="Trebuchet MS"/>
              </a:rPr>
              <a:t>Motorik  </a:t>
            </a:r>
            <a:r>
              <a:rPr sz="1696" b="1" spc="38" dirty="0">
                <a:solidFill>
                  <a:srgbClr val="231F20"/>
                </a:solidFill>
                <a:latin typeface="Trebuchet MS"/>
                <a:cs typeface="Trebuchet MS"/>
              </a:rPr>
              <a:t>und</a:t>
            </a:r>
            <a:r>
              <a:rPr sz="1696" b="1" spc="11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96" b="1" spc="38" dirty="0" smtClean="0">
                <a:solidFill>
                  <a:srgbClr val="231F20"/>
                </a:solidFill>
                <a:latin typeface="Trebuchet MS"/>
                <a:cs typeface="Trebuchet MS"/>
              </a:rPr>
              <a:t>Wahrnehmung:</a:t>
            </a:r>
            <a:endParaRPr lang="de-DE" sz="1696" b="1" spc="38" dirty="0" smtClean="0">
              <a:solidFill>
                <a:srgbClr val="231F20"/>
              </a:solidFill>
              <a:latin typeface="Trebuchet MS"/>
              <a:cs typeface="Trebuchet MS"/>
            </a:endParaRPr>
          </a:p>
          <a:p>
            <a:pPr marR="952723" algn="ctr">
              <a:lnSpc>
                <a:spcPct val="102200"/>
              </a:lnSpc>
              <a:spcBef>
                <a:spcPts val="141"/>
              </a:spcBef>
            </a:pPr>
            <a:endParaRPr lang="de-DE" sz="1696" dirty="0">
              <a:latin typeface="Trebuchet MS"/>
              <a:cs typeface="Trebuchet MS"/>
            </a:endParaRPr>
          </a:p>
          <a:p>
            <a:pPr marL="177800" marR="952723">
              <a:lnSpc>
                <a:spcPct val="102200"/>
              </a:lnSpc>
              <a:spcBef>
                <a:spcPts val="141"/>
              </a:spcBef>
            </a:pPr>
            <a:r>
              <a:rPr sz="1696" spc="-47" dirty="0" smtClean="0">
                <a:solidFill>
                  <a:srgbClr val="231F20"/>
                </a:solidFill>
                <a:latin typeface="Lucida Sans"/>
                <a:cs typeface="Lucida Sans"/>
              </a:rPr>
              <a:t>Feinmotorik:</a:t>
            </a:r>
            <a:r>
              <a:rPr lang="de-DE" sz="1696" spc="-47" dirty="0" smtClean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57" dirty="0" smtClean="0">
                <a:solidFill>
                  <a:srgbClr val="231F20"/>
                </a:solidFill>
                <a:latin typeface="Lucida Sans"/>
                <a:cs typeface="Lucida Sans"/>
              </a:rPr>
              <a:t>schneiden,</a:t>
            </a:r>
            <a:endParaRPr lang="de-DE" sz="1696" spc="-57" dirty="0">
              <a:solidFill>
                <a:srgbClr val="231F20"/>
              </a:solidFill>
              <a:latin typeface="Lucida Sans"/>
              <a:cs typeface="Lucida Sans"/>
            </a:endParaRPr>
          </a:p>
          <a:p>
            <a:pPr marL="177800" marR="952723">
              <a:lnSpc>
                <a:spcPct val="102200"/>
              </a:lnSpc>
              <a:spcBef>
                <a:spcPts val="141"/>
              </a:spcBef>
            </a:pPr>
            <a:r>
              <a:rPr sz="1696" spc="-57" dirty="0" smtClean="0">
                <a:solidFill>
                  <a:srgbClr val="231F20"/>
                </a:solidFill>
                <a:latin typeface="Lucida Sans"/>
                <a:cs typeface="Lucida Sans"/>
              </a:rPr>
              <a:t>kleben</a:t>
            </a:r>
            <a:r>
              <a:rPr sz="1696" spc="-57" dirty="0">
                <a:solidFill>
                  <a:srgbClr val="231F20"/>
                </a:solidFill>
                <a:latin typeface="Lucida Sans"/>
                <a:cs typeface="Lucida Sans"/>
              </a:rPr>
              <a:t>, bauen,  </a:t>
            </a:r>
            <a:r>
              <a:rPr sz="1696" spc="-104" dirty="0">
                <a:solidFill>
                  <a:srgbClr val="231F20"/>
                </a:solidFill>
                <a:latin typeface="Lucida Sans"/>
                <a:cs typeface="Lucida Sans"/>
              </a:rPr>
              <a:t>Bewegungskoordination, </a:t>
            </a:r>
            <a:r>
              <a:rPr sz="1696" spc="-92" dirty="0">
                <a:solidFill>
                  <a:srgbClr val="231F20"/>
                </a:solidFill>
                <a:latin typeface="Lucida Sans"/>
                <a:cs typeface="Lucida Sans"/>
              </a:rPr>
              <a:t>Körpererfahrung,</a:t>
            </a:r>
            <a:r>
              <a:rPr sz="1696" spc="11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92" dirty="0">
                <a:solidFill>
                  <a:srgbClr val="231F20"/>
                </a:solidFill>
                <a:latin typeface="Lucida Sans"/>
                <a:cs typeface="Lucida Sans"/>
              </a:rPr>
              <a:t>Sorgfalt</a:t>
            </a:r>
            <a:endParaRPr sz="1696" dirty="0">
              <a:latin typeface="Lucida Sans"/>
              <a:cs typeface="Lucida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008943" y="7981004"/>
            <a:ext cx="3445508" cy="2301317"/>
          </a:xfrm>
          <a:prstGeom prst="rect">
            <a:avLst/>
          </a:prstGeom>
        </p:spPr>
        <p:txBody>
          <a:bodyPr vert="horz" wrap="square" lIns="0" tIns="17953" rIns="0" bIns="0" rtlCol="0">
            <a:spAutoFit/>
          </a:bodyPr>
          <a:lstStyle/>
          <a:p>
            <a:pPr marL="177800" marR="746858" algn="ctr">
              <a:lnSpc>
                <a:spcPct val="102200"/>
              </a:lnSpc>
              <a:spcBef>
                <a:spcPts val="141"/>
              </a:spcBef>
            </a:pPr>
            <a:r>
              <a:rPr sz="1696" b="1" spc="-11" dirty="0">
                <a:solidFill>
                  <a:srgbClr val="231F20"/>
                </a:solidFill>
                <a:latin typeface="Trebuchet MS"/>
                <a:cs typeface="Trebuchet MS"/>
              </a:rPr>
              <a:t>Entwicklungsbereich</a:t>
            </a:r>
            <a:r>
              <a:rPr sz="1696" b="1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96" b="1" spc="-11" dirty="0">
                <a:solidFill>
                  <a:srgbClr val="231F20"/>
                </a:solidFill>
                <a:latin typeface="Trebuchet MS"/>
                <a:cs typeface="Trebuchet MS"/>
              </a:rPr>
              <a:t>Emotion  und soziales Handeln:</a:t>
            </a:r>
            <a:endParaRPr sz="1696" dirty="0">
              <a:latin typeface="Trebuchet MS"/>
              <a:cs typeface="Trebuchet MS"/>
            </a:endParaRPr>
          </a:p>
          <a:p>
            <a:pPr marL="23938" marR="9575" indent="25133">
              <a:lnSpc>
                <a:spcPct val="101899"/>
              </a:lnSpc>
              <a:spcBef>
                <a:spcPts val="1178"/>
              </a:spcBef>
            </a:pPr>
            <a:r>
              <a:rPr sz="1696" spc="-104" dirty="0">
                <a:solidFill>
                  <a:srgbClr val="231F20"/>
                </a:solidFill>
                <a:latin typeface="Lucida Sans"/>
                <a:cs typeface="Lucida Sans"/>
              </a:rPr>
              <a:t>Freude </a:t>
            </a:r>
            <a:r>
              <a:rPr sz="1696" spc="-92" dirty="0">
                <a:solidFill>
                  <a:srgbClr val="231F20"/>
                </a:solidFill>
                <a:latin typeface="Lucida Sans"/>
                <a:cs typeface="Lucida Sans"/>
              </a:rPr>
              <a:t>erleben </a:t>
            </a:r>
            <a:r>
              <a:rPr sz="1696" spc="-111" dirty="0">
                <a:solidFill>
                  <a:srgbClr val="231F20"/>
                </a:solidFill>
                <a:latin typeface="Lucida Sans"/>
                <a:cs typeface="Lucida Sans"/>
              </a:rPr>
              <a:t>beim </a:t>
            </a:r>
            <a:r>
              <a:rPr sz="1696" spc="-92" dirty="0">
                <a:solidFill>
                  <a:srgbClr val="231F20"/>
                </a:solidFill>
                <a:latin typeface="Lucida Sans"/>
                <a:cs typeface="Lucida Sans"/>
              </a:rPr>
              <a:t>Herstellen eines </a:t>
            </a:r>
            <a:r>
              <a:rPr sz="1696" spc="-111" dirty="0">
                <a:solidFill>
                  <a:srgbClr val="231F20"/>
                </a:solidFill>
                <a:latin typeface="Lucida Sans"/>
                <a:cs typeface="Lucida Sans"/>
              </a:rPr>
              <a:t>Turms </a:t>
            </a:r>
            <a:r>
              <a:rPr sz="1696" spc="-356" dirty="0">
                <a:solidFill>
                  <a:srgbClr val="231F20"/>
                </a:solidFill>
                <a:latin typeface="Lucida Sans"/>
                <a:cs typeface="Lucida Sans"/>
              </a:rPr>
              <a:t>·  </a:t>
            </a:r>
            <a:r>
              <a:rPr sz="1696" spc="-92" dirty="0">
                <a:solidFill>
                  <a:srgbClr val="231F20"/>
                </a:solidFill>
                <a:latin typeface="Lucida Sans"/>
                <a:cs typeface="Lucida Sans"/>
              </a:rPr>
              <a:t>Selbststeuerung </a:t>
            </a:r>
            <a:r>
              <a:rPr sz="1696" spc="11" dirty="0">
                <a:solidFill>
                  <a:srgbClr val="231F20"/>
                </a:solidFill>
                <a:latin typeface="Lucida Sans"/>
                <a:cs typeface="Lucida Sans"/>
              </a:rPr>
              <a:t>· </a:t>
            </a:r>
            <a:r>
              <a:rPr sz="1696" spc="-92" dirty="0">
                <a:solidFill>
                  <a:srgbClr val="231F20"/>
                </a:solidFill>
                <a:latin typeface="Lucida Sans"/>
                <a:cs typeface="Lucida Sans"/>
              </a:rPr>
              <a:t>Teamfähigkeit </a:t>
            </a:r>
            <a:r>
              <a:rPr sz="1696" spc="11" dirty="0">
                <a:solidFill>
                  <a:srgbClr val="231F20"/>
                </a:solidFill>
                <a:latin typeface="Lucida Sans"/>
                <a:cs typeface="Lucida Sans"/>
              </a:rPr>
              <a:t>·  </a:t>
            </a:r>
            <a:r>
              <a:rPr sz="1696" spc="-92" dirty="0" smtClean="0">
                <a:solidFill>
                  <a:srgbClr val="231F20"/>
                </a:solidFill>
                <a:latin typeface="Lucida Sans"/>
                <a:cs typeface="Lucida Sans"/>
              </a:rPr>
              <a:t>Frustrations</a:t>
            </a:r>
            <a:r>
              <a:rPr lang="de-DE" sz="1696" spc="-92" dirty="0" smtClean="0">
                <a:solidFill>
                  <a:srgbClr val="231F20"/>
                </a:solidFill>
                <a:latin typeface="Lucida Sans"/>
                <a:cs typeface="Lucida Sans"/>
              </a:rPr>
              <a:t>-</a:t>
            </a:r>
            <a:r>
              <a:rPr sz="1696" spc="-92" dirty="0" smtClean="0">
                <a:solidFill>
                  <a:srgbClr val="231F20"/>
                </a:solidFill>
                <a:latin typeface="Lucida Sans"/>
                <a:cs typeface="Lucida Sans"/>
              </a:rPr>
              <a:t>toleranz</a:t>
            </a:r>
            <a:r>
              <a:rPr sz="1696" spc="-92" dirty="0" smtClean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11" dirty="0">
                <a:solidFill>
                  <a:srgbClr val="231F20"/>
                </a:solidFill>
                <a:latin typeface="Lucida Sans"/>
                <a:cs typeface="Lucida Sans"/>
              </a:rPr>
              <a:t>· </a:t>
            </a:r>
            <a:r>
              <a:rPr sz="1696" spc="-92" dirty="0">
                <a:solidFill>
                  <a:srgbClr val="231F20"/>
                </a:solidFill>
                <a:latin typeface="Lucida Sans"/>
                <a:cs typeface="Lucida Sans"/>
              </a:rPr>
              <a:t>Kooperationsfähigkeit</a:t>
            </a:r>
            <a:r>
              <a:rPr sz="1696" spc="-292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1152" dirty="0">
                <a:solidFill>
                  <a:srgbClr val="231F20"/>
                </a:solidFill>
                <a:latin typeface="Lucida Sans"/>
                <a:cs typeface="Lucida Sans"/>
              </a:rPr>
              <a:t>· </a:t>
            </a:r>
            <a:r>
              <a:rPr sz="1696" spc="-5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1696" spc="-92" dirty="0">
                <a:solidFill>
                  <a:srgbClr val="231F20"/>
                </a:solidFill>
                <a:latin typeface="Lucida Sans"/>
                <a:cs typeface="Lucida Sans"/>
              </a:rPr>
              <a:t>Konfliktlösung</a:t>
            </a:r>
            <a:endParaRPr sz="1696" dirty="0">
              <a:latin typeface="Lucida Sans"/>
              <a:cs typeface="Lucida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12682" y="-2640763"/>
            <a:ext cx="5721108" cy="372280"/>
          </a:xfrm>
          <a:prstGeom prst="rect">
            <a:avLst/>
          </a:prstGeom>
        </p:spPr>
        <p:txBody>
          <a:bodyPr vert="horz" wrap="square" lIns="0" tIns="23938" rIns="0" bIns="0" rtlCol="0">
            <a:spAutoFit/>
          </a:bodyPr>
          <a:lstStyle/>
          <a:p>
            <a:pPr marL="23938">
              <a:spcBef>
                <a:spcPts val="188"/>
              </a:spcBef>
            </a:pPr>
            <a:r>
              <a:rPr sz="2262" b="1" spc="-11" dirty="0">
                <a:solidFill>
                  <a:srgbClr val="231F20"/>
                </a:solidFill>
                <a:latin typeface="Trebuchet MS"/>
                <a:cs typeface="Trebuchet MS"/>
              </a:rPr>
              <a:t>Inklusionsdidaktisches Netz: Türme</a:t>
            </a:r>
            <a:r>
              <a:rPr sz="2262" b="1" spc="-19" dirty="0">
                <a:solidFill>
                  <a:srgbClr val="231F20"/>
                </a:solidFill>
                <a:latin typeface="Trebuchet MS"/>
                <a:cs typeface="Trebuchet MS"/>
              </a:rPr>
              <a:t> bauen</a:t>
            </a:r>
            <a:endParaRPr sz="2262" dirty="0">
              <a:latin typeface="Trebuchet MS"/>
              <a:cs typeface="Trebuchet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310319" y="14692038"/>
            <a:ext cx="216636" cy="372280"/>
          </a:xfrm>
          <a:prstGeom prst="rect">
            <a:avLst/>
          </a:prstGeom>
        </p:spPr>
        <p:txBody>
          <a:bodyPr vert="horz" wrap="square" lIns="0" tIns="23938" rIns="0" bIns="0" rtlCol="0">
            <a:spAutoFit/>
          </a:bodyPr>
          <a:lstStyle/>
          <a:p>
            <a:pPr marL="23938">
              <a:spcBef>
                <a:spcPts val="188"/>
              </a:spcBef>
            </a:pPr>
            <a:r>
              <a:rPr sz="2262" b="1" dirty="0">
                <a:solidFill>
                  <a:srgbClr val="231F20"/>
                </a:solidFill>
                <a:latin typeface="Trebuchet MS"/>
                <a:cs typeface="Trebuchet MS"/>
              </a:rPr>
              <a:t>2</a:t>
            </a:r>
            <a:endParaRPr sz="2262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202</Words>
  <Application>Microsoft Office PowerPoint</Application>
  <PresentationFormat>Benutzerdefiniert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Calibri</vt:lpstr>
      <vt:lpstr>Lucida Sans</vt:lpstr>
      <vt:lpstr>Trebuchet MS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Fischer, Erika</dc:creator>
  <cp:lastModifiedBy>Fischer, Erika</cp:lastModifiedBy>
  <cp:revision>3</cp:revision>
  <dcterms:created xsi:type="dcterms:W3CDTF">2020-10-19T21:24:34Z</dcterms:created>
  <dcterms:modified xsi:type="dcterms:W3CDTF">2021-01-15T22:53:18Z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2019-10-20T00:00:00Z</vt:filetime>
  </property>
  <property fmtid="{D5CDD505-2E9C-101B-9397-08002B2CF9AE}" pid="3" name="Creator">
    <vt:lpwstr>Acrobat PDFMaker 17 für Word</vt:lpwstr>
  </property>
  <property fmtid="{D5CDD505-2E9C-101B-9397-08002B2CF9AE}" pid="4" name="LastSaved">
    <vt:filetime>2020-10-19T00:00:00Z</vt:filetime>
  </property>
</Properties>
</file>