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8"/>
  </p:notesMasterIdLst>
  <p:sldIdLst>
    <p:sldId id="348" r:id="rId2"/>
    <p:sldId id="290" r:id="rId3"/>
    <p:sldId id="271" r:id="rId4"/>
    <p:sldId id="273" r:id="rId5"/>
    <p:sldId id="293" r:id="rId6"/>
    <p:sldId id="275" r:id="rId7"/>
    <p:sldId id="281" r:id="rId8"/>
    <p:sldId id="291" r:id="rId9"/>
    <p:sldId id="294" r:id="rId10"/>
    <p:sldId id="307" r:id="rId11"/>
    <p:sldId id="311" r:id="rId12"/>
    <p:sldId id="313" r:id="rId13"/>
    <p:sldId id="315" r:id="rId14"/>
    <p:sldId id="321" r:id="rId15"/>
    <p:sldId id="323" r:id="rId16"/>
    <p:sldId id="325" r:id="rId17"/>
    <p:sldId id="331" r:id="rId18"/>
    <p:sldId id="332" r:id="rId19"/>
    <p:sldId id="343" r:id="rId20"/>
    <p:sldId id="344" r:id="rId21"/>
    <p:sldId id="345" r:id="rId22"/>
    <p:sldId id="346" r:id="rId23"/>
    <p:sldId id="350" r:id="rId24"/>
    <p:sldId id="352" r:id="rId25"/>
    <p:sldId id="354" r:id="rId26"/>
    <p:sldId id="355" r:id="rId27"/>
  </p:sldIdLst>
  <p:sldSz cx="9144000" cy="6858000" type="screen4x3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3F311-399D-4EFA-B101-9F50038DF5A8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B1819-9A04-4027-9599-C85DE49189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5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56660"/>
            <a:ext cx="7344816" cy="14700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UB Scala Sans" panose="0200050305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11243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UB Scala Sans" panose="0200050305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0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2194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2077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0306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96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009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82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555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7163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638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38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356659"/>
            <a:ext cx="7344816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804459"/>
            <a:ext cx="7344816" cy="3552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07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4E5B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85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8300" y="438403"/>
            <a:ext cx="840740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375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44760" y="348569"/>
            <a:ext cx="739559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344760" y="1601119"/>
            <a:ext cx="3657600" cy="374809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154760" y="1601119"/>
            <a:ext cx="3585592" cy="374809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70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729349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74848" y="1521123"/>
            <a:ext cx="376510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74848" y="2160885"/>
            <a:ext cx="3765105" cy="332582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83970" y="1521123"/>
            <a:ext cx="33843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283970" y="2160885"/>
            <a:ext cx="3384375" cy="332582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62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56659"/>
            <a:ext cx="7200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94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15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2" y="45266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446845"/>
            <a:ext cx="4165302" cy="53824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700809"/>
            <a:ext cx="3008313" cy="4119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6083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52669"/>
            <a:ext cx="7344816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796389"/>
            <a:ext cx="7344816" cy="3552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6853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426564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452670"/>
            <a:ext cx="54864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4832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9452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3"/>
          <p:cNvSpPr>
            <a:spLocks noChangeArrowheads="1"/>
          </p:cNvSpPr>
          <p:nvPr/>
        </p:nvSpPr>
        <p:spPr bwMode="auto">
          <a:xfrm>
            <a:off x="152401" y="6369051"/>
            <a:ext cx="6723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900" dirty="0" smtClean="0">
                <a:solidFill>
                  <a:srgbClr val="00407A"/>
                </a:solidFill>
                <a:latin typeface="Arial" charset="0"/>
              </a:rPr>
              <a:t>Referat</a:t>
            </a:r>
            <a:r>
              <a:rPr lang="de-DE" altLang="de-DE" sz="900" baseline="0" dirty="0" smtClean="0">
                <a:solidFill>
                  <a:srgbClr val="00407A"/>
                </a:solidFill>
                <a:latin typeface="Arial" charset="0"/>
              </a:rPr>
              <a:t> Inklusion, ZLB, Erika Fischer</a:t>
            </a:r>
            <a:endParaRPr lang="de-DE" altLang="de-DE" sz="900" dirty="0" smtClean="0">
              <a:solidFill>
                <a:srgbClr val="00407A"/>
              </a:solidFill>
              <a:latin typeface="Arial" charset="0"/>
            </a:endParaRPr>
          </a:p>
        </p:txBody>
      </p:sp>
      <p:cxnSp>
        <p:nvCxnSpPr>
          <p:cNvPr id="101" name="Gerade Verbindung 100"/>
          <p:cNvCxnSpPr/>
          <p:nvPr/>
        </p:nvCxnSpPr>
        <p:spPr>
          <a:xfrm>
            <a:off x="152400" y="6309784"/>
            <a:ext cx="8642350" cy="0"/>
          </a:xfrm>
          <a:prstGeom prst="line">
            <a:avLst/>
          </a:prstGeom>
          <a:ln>
            <a:solidFill>
              <a:srgbClr val="2C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7812088" y="6309784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00" dirty="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3A507942-806A-4A1C-A4DB-6F04F85C2606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 dirty="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AutoShape 8"/>
          <p:cNvSpPr>
            <a:spLocks noChangeAspect="1" noChangeArrowheads="1"/>
          </p:cNvSpPr>
          <p:nvPr/>
        </p:nvSpPr>
        <p:spPr bwMode="auto">
          <a:xfrm>
            <a:off x="8172451" y="165100"/>
            <a:ext cx="849313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2400" dirty="0" smtClean="0"/>
          </a:p>
        </p:txBody>
      </p:sp>
      <p:pic>
        <p:nvPicPr>
          <p:cNvPr id="1030" name="Grafik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954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77" r:id="rId18"/>
    <p:sldLayoutId id="2147483676" r:id="rId19"/>
    <p:sldLayoutId id="2147483678" r:id="rId20"/>
    <p:sldLayoutId id="2147483679" r:id="rId2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cityproducts.de/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rschule.de/fragenkatalog/dt.asp?a=LIST" TargetMode="External"/><Relationship Id="rId2" Type="http://schemas.openxmlformats.org/officeDocument/2006/relationships/hyperlink" Target="http://www.bva.bund.de/SharedDocs/Downloads/DE/BVA/Verwal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1987-2011.te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dmediathek.de/tv/Selbstbestimmt/Deutsche-Sprache-einfache-Sprache/MDR-Fernsehen/Video?bcastId=7545356&amp;amp;documentId=46448834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7497" y="1603276"/>
            <a:ext cx="8049005" cy="1354217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Textoptimierung im Unterricht und in den Prüfungen</a:t>
            </a:r>
            <a:endParaRPr lang="de-DE" sz="4400" dirty="0"/>
          </a:p>
        </p:txBody>
      </p:sp>
      <p:sp>
        <p:nvSpPr>
          <p:cNvPr id="4" name="object 2"/>
          <p:cNvSpPr/>
          <p:nvPr/>
        </p:nvSpPr>
        <p:spPr>
          <a:xfrm>
            <a:off x="4566744" y="4038600"/>
            <a:ext cx="3276600" cy="762000"/>
          </a:xfrm>
          <a:prstGeom prst="rect">
            <a:avLst/>
          </a:prstGeom>
          <a:blipFill>
            <a:blip r:embed="rId2" cstate="print"/>
            <a:srcRect/>
            <a:stretch>
              <a:fillRect b="-255276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47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2528" y="3119754"/>
            <a:ext cx="23348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2270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Wortebene  Satzebene  Textebene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Gestaltungsebene/Layout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7029" y="568274"/>
            <a:ext cx="3365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Texte</a:t>
            </a:r>
            <a:r>
              <a:rPr sz="3200" spc="-90" dirty="0"/>
              <a:t> </a:t>
            </a:r>
            <a:r>
              <a:rPr sz="3200" spc="-5" dirty="0"/>
              <a:t>„aufräumen“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586854" y="1384084"/>
            <a:ext cx="8017890" cy="4460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526" y="5820867"/>
            <a:ext cx="3504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Quelle: </a:t>
            </a:r>
            <a:r>
              <a:rPr sz="12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Arial"/>
                <a:cs typeface="Arial"/>
                <a:hlinkClick r:id="rId2"/>
              </a:rPr>
              <a:t>www.cityproducts.de</a:t>
            </a:r>
            <a:r>
              <a:rPr sz="1200" spc="-5" dirty="0">
                <a:latin typeface="Arial"/>
                <a:cs typeface="Arial"/>
              </a:rPr>
              <a:t>, Design: </a:t>
            </a:r>
            <a:r>
              <a:rPr sz="1200" dirty="0">
                <a:latin typeface="Arial"/>
                <a:cs typeface="Arial"/>
              </a:rPr>
              <a:t>A.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Windmann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407924"/>
            <a:ext cx="5690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Jedes </a:t>
            </a:r>
            <a:r>
              <a:rPr sz="3200" dirty="0"/>
              <a:t>Wort </a:t>
            </a:r>
            <a:r>
              <a:rPr sz="3200" spc="-5" dirty="0"/>
              <a:t>auf die</a:t>
            </a:r>
            <a:r>
              <a:rPr sz="3200" spc="-40" dirty="0"/>
              <a:t> </a:t>
            </a:r>
            <a:r>
              <a:rPr sz="3200" spc="-5" dirty="0"/>
              <a:t>Goldwaage!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1691132" y="1447863"/>
            <a:ext cx="5596763" cy="4197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727073"/>
            <a:ext cx="8517890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 smtClean="0">
                <a:latin typeface="Arial"/>
                <a:cs typeface="Arial"/>
              </a:rPr>
              <a:t>Fleischerzeugnis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Arial"/>
                <a:cs typeface="Arial"/>
              </a:rPr>
              <a:t>Rindfleischettikettierungsaufgabenüberwachungsübertragungsgesetz</a:t>
            </a:r>
            <a:endParaRPr sz="21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600" spc="-5" dirty="0">
                <a:latin typeface="Arial"/>
                <a:cs typeface="Arial"/>
              </a:rPr>
              <a:t>(= eine Abkürzung für einen noch längeren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Gesetzesnamen!)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4234528"/>
            <a:ext cx="1209675" cy="7423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5" dirty="0">
                <a:latin typeface="Arial"/>
                <a:cs typeface="Arial"/>
              </a:rPr>
              <a:t>aber:</a:t>
            </a:r>
            <a:endParaRPr sz="2100" dirty="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  <a:spcBef>
                <a:spcPts val="300"/>
              </a:spcBef>
            </a:pPr>
            <a:r>
              <a:rPr sz="2100" i="1" dirty="0">
                <a:latin typeface="Arial"/>
                <a:cs typeface="Arial"/>
              </a:rPr>
              <a:t>b</a:t>
            </a:r>
            <a:r>
              <a:rPr sz="2100" i="1" spc="-15" dirty="0">
                <a:latin typeface="Arial"/>
                <a:cs typeface="Arial"/>
              </a:rPr>
              <a:t>e</a:t>
            </a:r>
            <a:r>
              <a:rPr sz="2100" i="1" dirty="0">
                <a:latin typeface="Arial"/>
                <a:cs typeface="Arial"/>
              </a:rPr>
              <a:t>s</a:t>
            </a:r>
            <a:r>
              <a:rPr sz="2100" i="1" spc="0" dirty="0">
                <a:latin typeface="Arial"/>
                <a:cs typeface="Arial"/>
              </a:rPr>
              <a:t>s</a:t>
            </a:r>
            <a:r>
              <a:rPr sz="2100" i="1" dirty="0">
                <a:latin typeface="Arial"/>
                <a:cs typeface="Arial"/>
              </a:rPr>
              <a:t>e</a:t>
            </a:r>
            <a:r>
              <a:rPr sz="2100" i="1" spc="-10" dirty="0">
                <a:latin typeface="Arial"/>
                <a:cs typeface="Arial"/>
              </a:rPr>
              <a:t>r</a:t>
            </a:r>
            <a:r>
              <a:rPr sz="2100" dirty="0"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7354" y="4234528"/>
            <a:ext cx="5855335" cy="7423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100" spc="-5" dirty="0">
                <a:latin typeface="Arial"/>
                <a:cs typeface="Arial"/>
              </a:rPr>
              <a:t>aluminiumummantelt </a:t>
            </a:r>
            <a:r>
              <a:rPr sz="1800" dirty="0">
                <a:latin typeface="Arial"/>
                <a:cs typeface="Arial"/>
              </a:rPr>
              <a:t>(= </a:t>
            </a:r>
            <a:r>
              <a:rPr sz="1800" spc="-5" dirty="0">
                <a:latin typeface="Arial"/>
                <a:cs typeface="Arial"/>
              </a:rPr>
              <a:t>zu viele ähnliche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Buchstaben)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100" dirty="0">
                <a:latin typeface="Arial"/>
                <a:cs typeface="Arial"/>
              </a:rPr>
              <a:t>mit </a:t>
            </a:r>
            <a:r>
              <a:rPr sz="2100" spc="-5" dirty="0">
                <a:latin typeface="Arial"/>
                <a:cs typeface="Arial"/>
              </a:rPr>
              <a:t>Aluminium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ummantelt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119" y="5505703"/>
            <a:ext cx="681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Tipp: </a:t>
            </a:r>
            <a:r>
              <a:rPr sz="2400" b="1" spc="-5" dirty="0">
                <a:latin typeface="Arial"/>
                <a:cs typeface="Arial"/>
              </a:rPr>
              <a:t>Lesbarkeitsindex </a:t>
            </a:r>
            <a:r>
              <a:rPr sz="2400" spc="-5" dirty="0">
                <a:latin typeface="Arial"/>
                <a:cs typeface="Arial"/>
              </a:rPr>
              <a:t>nutzen </a:t>
            </a:r>
            <a:r>
              <a:rPr sz="1200" spc="-5" dirty="0">
                <a:latin typeface="Arial"/>
                <a:cs typeface="Arial"/>
              </a:rPr>
              <a:t>(im Netz kostenlos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runterladen)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651713"/>
            <a:ext cx="43154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Es lebe </a:t>
            </a:r>
            <a:r>
              <a:rPr sz="3200" spc="-5" dirty="0"/>
              <a:t>der</a:t>
            </a:r>
            <a:r>
              <a:rPr sz="3200" spc="-114" dirty="0"/>
              <a:t> </a:t>
            </a:r>
            <a:r>
              <a:rPr sz="3200" dirty="0"/>
              <a:t>Bindestrich!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407924"/>
            <a:ext cx="5255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Aber: </a:t>
            </a:r>
            <a:r>
              <a:rPr sz="3200" b="1" dirty="0">
                <a:latin typeface="Arial"/>
                <a:cs typeface="Arial"/>
              </a:rPr>
              <a:t>Sinnvolle</a:t>
            </a:r>
            <a:r>
              <a:rPr sz="3200" b="1" spc="25" dirty="0">
                <a:latin typeface="Arial"/>
                <a:cs typeface="Arial"/>
              </a:rPr>
              <a:t> </a:t>
            </a:r>
            <a:r>
              <a:rPr sz="3200" dirty="0"/>
              <a:t>Bindestriche!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5344" y="1679105"/>
            <a:ext cx="7028560" cy="399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044065"/>
            <a:ext cx="650811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71165" algn="l"/>
              </a:tabLst>
            </a:pPr>
            <a:r>
              <a:rPr sz="2000" b="1" spc="-5" dirty="0">
                <a:latin typeface="Arial"/>
                <a:cs typeface="Arial"/>
              </a:rPr>
              <a:t>„Definieren Sie </a:t>
            </a:r>
            <a:r>
              <a:rPr sz="2000" b="1" dirty="0">
                <a:latin typeface="Arial"/>
                <a:cs typeface="Arial"/>
              </a:rPr>
              <a:t>…“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statt	</a:t>
            </a:r>
            <a:r>
              <a:rPr sz="2000" b="1" dirty="0">
                <a:latin typeface="Arial"/>
                <a:cs typeface="Arial"/>
              </a:rPr>
              <a:t>„Was </a:t>
            </a:r>
            <a:r>
              <a:rPr sz="2000" b="1" spc="-5" dirty="0">
                <a:latin typeface="Arial"/>
                <a:cs typeface="Arial"/>
              </a:rPr>
              <a:t>versteht man </a:t>
            </a:r>
            <a:r>
              <a:rPr sz="2000" b="1" dirty="0">
                <a:latin typeface="Arial"/>
                <a:cs typeface="Arial"/>
              </a:rPr>
              <a:t>unter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….“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Vorteile: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kürzer,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klarer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795780" algn="l"/>
              </a:tabLst>
            </a:pPr>
            <a:r>
              <a:rPr sz="2000" i="1" dirty="0">
                <a:latin typeface="Arial"/>
                <a:cs typeface="Arial"/>
              </a:rPr>
              <a:t>persönliche	</a:t>
            </a:r>
            <a:r>
              <a:rPr sz="2000" dirty="0">
                <a:latin typeface="Arial"/>
                <a:cs typeface="Arial"/>
              </a:rPr>
              <a:t>Ansprache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oft sowieso nur wenig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Punkte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gleiche Wörter für gleiche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Sachverhalte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Passiv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raus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verständlicher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651713"/>
            <a:ext cx="1447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Be</a:t>
            </a:r>
            <a:r>
              <a:rPr sz="3200" spc="-15" dirty="0"/>
              <a:t>i</a:t>
            </a:r>
            <a:r>
              <a:rPr sz="3200" dirty="0"/>
              <a:t>spi</a:t>
            </a:r>
            <a:r>
              <a:rPr sz="3200" spc="-15" dirty="0"/>
              <a:t>e</a:t>
            </a:r>
            <a:r>
              <a:rPr sz="3200" dirty="0"/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6693" y="1429749"/>
            <a:ext cx="149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E5B6E"/>
                </a:solidFill>
                <a:latin typeface="Arial"/>
                <a:cs typeface="Arial"/>
              </a:rPr>
              <a:t>Empf</a:t>
            </a:r>
            <a:r>
              <a:rPr sz="1800" spc="-15" dirty="0">
                <a:solidFill>
                  <a:srgbClr val="4E5B6E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4E5B6E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4E5B6E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4E5B6E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4E5B6E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4E5B6E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4E5B6E"/>
                </a:solidFill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5029200" y="4976131"/>
            <a:ext cx="3276600" cy="762000"/>
          </a:xfrm>
          <a:prstGeom prst="rect">
            <a:avLst/>
          </a:prstGeom>
          <a:blipFill>
            <a:blip r:embed="rId2" cstate="print"/>
            <a:srcRect/>
            <a:stretch>
              <a:fillRect b="-255276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845309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Lange Sätze </a:t>
            </a:r>
            <a:r>
              <a:rPr sz="2400" i="1" spc="-5" dirty="0">
                <a:latin typeface="Arial"/>
                <a:cs typeface="Arial"/>
              </a:rPr>
              <a:t>überfordern</a:t>
            </a:r>
            <a:r>
              <a:rPr sz="2400" spc="-5" dirty="0">
                <a:latin typeface="Arial"/>
                <a:cs typeface="Arial"/>
              </a:rPr>
              <a:t>, deshalb pro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Satz: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8923" y="2944495"/>
            <a:ext cx="251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Einfache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Sprache: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6534" y="2944495"/>
            <a:ext cx="2787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955" algn="l"/>
              </a:tabLst>
            </a:pPr>
            <a:r>
              <a:rPr sz="2400" spc="-5" dirty="0">
                <a:latin typeface="Arial"/>
                <a:cs typeface="Arial"/>
              </a:rPr>
              <a:t>bis	</a:t>
            </a: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Informationen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bis </a:t>
            </a:r>
            <a:r>
              <a:rPr sz="2400" b="1" spc="-5" dirty="0">
                <a:latin typeface="Arial"/>
                <a:cs typeface="Arial"/>
              </a:rPr>
              <a:t>15</a:t>
            </a:r>
            <a:r>
              <a:rPr sz="2400" b="1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Wörter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923" y="4042029"/>
            <a:ext cx="231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Leichte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Sprache: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6534" y="4042029"/>
            <a:ext cx="2499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7390" algn="l"/>
              </a:tabLst>
            </a:pPr>
            <a:r>
              <a:rPr sz="2400" spc="-5" dirty="0">
                <a:latin typeface="Arial"/>
                <a:cs typeface="Arial"/>
              </a:rPr>
              <a:t>nur	</a:t>
            </a:r>
            <a:r>
              <a:rPr sz="2400" b="1" spc="-5" dirty="0">
                <a:latin typeface="Arial"/>
                <a:cs typeface="Arial"/>
              </a:rPr>
              <a:t>1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sz="2400" spc="-5" dirty="0">
                <a:latin typeface="Arial"/>
                <a:cs typeface="Arial"/>
              </a:rPr>
              <a:t>bis	</a:t>
            </a:r>
            <a:r>
              <a:rPr sz="2400" b="1" spc="-5" dirty="0">
                <a:latin typeface="Arial"/>
                <a:cs typeface="Arial"/>
              </a:rPr>
              <a:t>8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Wörter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385917"/>
            <a:ext cx="541083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dirty="0">
                <a:latin typeface="Arial"/>
                <a:cs typeface="Arial"/>
              </a:rPr>
              <a:t>Satzebene </a:t>
            </a:r>
            <a:r>
              <a:rPr sz="3350" i="1" spc="-145" dirty="0">
                <a:latin typeface="Wingdings"/>
                <a:cs typeface="Wingdings"/>
              </a:rPr>
              <a:t></a:t>
            </a:r>
            <a:r>
              <a:rPr sz="3350" i="1" spc="-145" dirty="0">
                <a:latin typeface="Times New Roman"/>
                <a:cs typeface="Times New Roman"/>
              </a:rPr>
              <a:t> </a:t>
            </a:r>
            <a:r>
              <a:rPr sz="3200" spc="-5" dirty="0"/>
              <a:t>Verwenden</a:t>
            </a:r>
            <a:r>
              <a:rPr sz="3200" spc="80" dirty="0"/>
              <a:t> </a:t>
            </a:r>
            <a:r>
              <a:rPr sz="3200" dirty="0"/>
              <a:t>Sie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3978" y="612140"/>
            <a:ext cx="1334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5B6E"/>
                </a:solidFill>
                <a:latin typeface="Arial"/>
                <a:cs typeface="Arial"/>
              </a:rPr>
              <a:t>Empfehlungen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77444"/>
            <a:ext cx="6334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Unbekannte </a:t>
            </a:r>
            <a:r>
              <a:rPr sz="3200" dirty="0"/>
              <a:t>Fachwörter </a:t>
            </a:r>
            <a:r>
              <a:rPr sz="3200" spc="-5" dirty="0"/>
              <a:t>erklären</a:t>
            </a:r>
            <a:r>
              <a:rPr sz="3200" spc="-525" dirty="0"/>
              <a:t> </a:t>
            </a:r>
            <a:r>
              <a:rPr sz="3200"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6985" y="581660"/>
            <a:ext cx="1829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5B6E"/>
                </a:solidFill>
                <a:latin typeface="Arial"/>
                <a:cs typeface="Arial"/>
              </a:rPr>
              <a:t>Quelle:</a:t>
            </a:r>
            <a:r>
              <a:rPr sz="1600" spc="-35" dirty="0">
                <a:solidFill>
                  <a:srgbClr val="4E5B6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E5B6E"/>
                </a:solidFill>
                <a:latin typeface="Arial"/>
                <a:cs typeface="Arial"/>
              </a:rPr>
              <a:t>twitterperlen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506" y="1229436"/>
            <a:ext cx="6482715" cy="4570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525271"/>
            <a:ext cx="5549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sz="2400" spc="-5" dirty="0"/>
              <a:t>Satzebene:	</a:t>
            </a:r>
            <a:r>
              <a:rPr sz="2400" b="1" spc="-5" dirty="0">
                <a:latin typeface="Arial"/>
                <a:cs typeface="Arial"/>
              </a:rPr>
              <a:t>Schachtelsätze</a:t>
            </a:r>
            <a:r>
              <a:rPr sz="2400" b="1" spc="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vermeiden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5318" y="538988"/>
            <a:ext cx="1175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E5B6E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4E5B6E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4E5B6E"/>
                </a:solidFill>
                <a:latin typeface="Arial"/>
                <a:cs typeface="Arial"/>
              </a:rPr>
              <a:t>pfehlungen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00" y="1092911"/>
            <a:ext cx="6992239" cy="496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720" y="5389575"/>
            <a:ext cx="81349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52665" algn="l"/>
              </a:tabLst>
            </a:pPr>
            <a:r>
              <a:rPr sz="2800" spc="-5" dirty="0">
                <a:latin typeface="Arial"/>
                <a:cs typeface="Arial"/>
              </a:rPr>
              <a:t>„Wollen Sie erst bezahlen oder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erst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Toilette?“	</a:t>
            </a:r>
            <a:r>
              <a:rPr sz="2800" spc="-10" dirty="0">
                <a:latin typeface="Arial"/>
                <a:cs typeface="Arial"/>
              </a:rPr>
              <a:t>(S.9)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521030"/>
            <a:ext cx="67983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42075" algn="l"/>
              </a:tabLst>
            </a:pPr>
            <a:r>
              <a:rPr sz="3200" dirty="0"/>
              <a:t>Ei</a:t>
            </a:r>
            <a:r>
              <a:rPr sz="3200" spc="-15" dirty="0"/>
              <a:t>n</a:t>
            </a:r>
            <a:r>
              <a:rPr sz="3200" dirty="0"/>
              <a:t>f</a:t>
            </a:r>
            <a:r>
              <a:rPr sz="3200" spc="-10" dirty="0"/>
              <a:t>a</a:t>
            </a:r>
            <a:r>
              <a:rPr sz="3200" dirty="0"/>
              <a:t>che</a:t>
            </a:r>
            <a:r>
              <a:rPr sz="3200" spc="-25" dirty="0"/>
              <a:t> </a:t>
            </a:r>
            <a:r>
              <a:rPr sz="3200" dirty="0"/>
              <a:t>Spr</a:t>
            </a:r>
            <a:r>
              <a:rPr sz="3200" spc="-20" dirty="0"/>
              <a:t>a</a:t>
            </a:r>
            <a:r>
              <a:rPr sz="3200" dirty="0"/>
              <a:t>che</a:t>
            </a:r>
            <a:r>
              <a:rPr sz="3200" spc="-20" dirty="0"/>
              <a:t> </a:t>
            </a:r>
            <a:r>
              <a:rPr sz="3200" dirty="0"/>
              <a:t>–</a:t>
            </a:r>
            <a:r>
              <a:rPr sz="3200" spc="-10" dirty="0"/>
              <a:t> </a:t>
            </a:r>
            <a:r>
              <a:rPr sz="3200" spc="-5" dirty="0"/>
              <a:t>„Kurzspr</a:t>
            </a:r>
            <a:r>
              <a:rPr sz="3200" spc="-15" dirty="0"/>
              <a:t>a</a:t>
            </a:r>
            <a:r>
              <a:rPr sz="3200" dirty="0"/>
              <a:t>c</a:t>
            </a:r>
            <a:r>
              <a:rPr sz="3200" spc="-15" dirty="0"/>
              <a:t>h</a:t>
            </a:r>
            <a:r>
              <a:rPr sz="3200" spc="-5" dirty="0"/>
              <a:t>e</a:t>
            </a:r>
            <a:r>
              <a:rPr sz="3200" dirty="0"/>
              <a:t>“	</a:t>
            </a:r>
            <a:r>
              <a:rPr sz="3200" b="1" dirty="0">
                <a:latin typeface="Wingdings"/>
                <a:cs typeface="Wingdings"/>
              </a:rPr>
              <a:t></a:t>
            </a:r>
            <a:endParaRPr sz="3200" dirty="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78810" y="1570608"/>
            <a:ext cx="2063241" cy="3321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585721"/>
            <a:ext cx="1178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/>
                <a:cs typeface="Arial"/>
              </a:rPr>
              <a:t>Original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438403"/>
            <a:ext cx="4654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E5B6E"/>
                </a:solidFill>
                <a:latin typeface="Arial"/>
                <a:cs typeface="Arial"/>
              </a:rPr>
              <a:t>Beispiel</a:t>
            </a:r>
            <a:r>
              <a:rPr sz="3200" spc="-55" dirty="0">
                <a:solidFill>
                  <a:srgbClr val="4E5B6E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E5B6E"/>
                </a:solidFill>
                <a:latin typeface="Arial"/>
                <a:cs typeface="Arial"/>
              </a:rPr>
              <a:t>Prüfungsaufgabe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0765" y="642619"/>
            <a:ext cx="2813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5B6E"/>
                </a:solidFill>
                <a:latin typeface="Arial"/>
                <a:cs typeface="Arial"/>
              </a:rPr>
              <a:t>Fachlagerist/in (Sommer</a:t>
            </a:r>
            <a:r>
              <a:rPr sz="1600" spc="5" dirty="0">
                <a:solidFill>
                  <a:srgbClr val="4E5B6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E5B6E"/>
                </a:solidFill>
                <a:latin typeface="Arial"/>
                <a:cs typeface="Arial"/>
              </a:rPr>
              <a:t>2009)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5551" y="2004085"/>
            <a:ext cx="5027930" cy="375526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407924"/>
            <a:ext cx="62611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94479" algn="l"/>
              </a:tabLst>
            </a:pPr>
            <a:r>
              <a:rPr lang="de-DE" sz="3200" dirty="0"/>
              <a:t>A</a:t>
            </a:r>
            <a:r>
              <a:rPr lang="de-DE" sz="3200" dirty="0" smtClean="0"/>
              <a:t>lltägliche Schwierigkeiten</a:t>
            </a:r>
            <a:r>
              <a:rPr sz="3200" dirty="0" smtClean="0"/>
              <a:t>!</a:t>
            </a:r>
            <a:r>
              <a:rPr sz="3200" dirty="0"/>
              <a:t>	</a:t>
            </a:r>
            <a:r>
              <a:rPr sz="3200"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5787" y="5726386"/>
            <a:ext cx="20218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E5B6E"/>
                </a:solidFill>
                <a:latin typeface="Arial"/>
                <a:cs typeface="Arial"/>
              </a:rPr>
              <a:t>Quelle: Martin</a:t>
            </a:r>
            <a:r>
              <a:rPr sz="1400" spc="-120" dirty="0">
                <a:solidFill>
                  <a:srgbClr val="4E5B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E5B6E"/>
                </a:solidFill>
                <a:latin typeface="Arial"/>
                <a:cs typeface="Arial"/>
              </a:rPr>
              <a:t>Perscheid,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1124152"/>
            <a:ext cx="838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4E5B6E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4E5B6E"/>
                </a:solidFill>
                <a:latin typeface="Arial"/>
                <a:cs typeface="Arial"/>
              </a:rPr>
              <a:t>artoonist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5570" y="1524000"/>
            <a:ext cx="4012056" cy="4038588"/>
          </a:xfrm>
          <a:prstGeom prst="rect">
            <a:avLst/>
          </a:prstGeom>
          <a:blipFill>
            <a:blip r:embed="rId2" cstate="print"/>
            <a:srcRect/>
            <a:stretch>
              <a:fillRect b="-14761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371346"/>
            <a:ext cx="6860540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Textoptimierte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Version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000" b="1" dirty="0">
                <a:latin typeface="Arial"/>
                <a:cs typeface="Arial"/>
              </a:rPr>
              <a:t>Bohrwerk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verladen</a:t>
            </a:r>
            <a:endParaRPr sz="2000" dirty="0">
              <a:latin typeface="Arial"/>
              <a:cs typeface="Arial"/>
            </a:endParaRPr>
          </a:p>
          <a:p>
            <a:pPr marL="12700" marR="162750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Das Bohrwerk ist in Bodenlagerung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abgestellt.  Sie sollen das Bohrwerk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verladen.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Sie haben Arbeits-Maschinen, Förderzeuge und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Hebezeuge.</a:t>
            </a:r>
          </a:p>
          <a:p>
            <a:pPr marL="12700" marR="3565525">
              <a:lnSpc>
                <a:spcPct val="200000"/>
              </a:lnSpc>
              <a:spcBef>
                <a:spcPts val="5"/>
              </a:spcBef>
              <a:tabLst>
                <a:tab pos="1067435" algn="l"/>
              </a:tabLst>
            </a:pPr>
            <a:r>
              <a:rPr sz="2000" dirty="0">
                <a:latin typeface="Arial"/>
                <a:cs typeface="Arial"/>
              </a:rPr>
              <a:t>Welches Gerät nehmen Sie</a:t>
            </a:r>
            <a:r>
              <a:rPr sz="2000" spc="-45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?  Wichtig:	- Material schonen</a:t>
            </a:r>
            <a:r>
              <a:rPr sz="2000" spc="-4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!</a:t>
            </a:r>
          </a:p>
          <a:p>
            <a:pPr marL="106743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 Sicherheitsvorschriften beachten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266191"/>
            <a:ext cx="349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Beispiel</a:t>
            </a:r>
            <a:r>
              <a:rPr sz="2400" dirty="0"/>
              <a:t> </a:t>
            </a:r>
            <a:r>
              <a:rPr sz="2400" spc="-5" dirty="0"/>
              <a:t>Prüfungsaufgabe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962400" y="1447800"/>
            <a:ext cx="281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E5B6E"/>
                </a:solidFill>
                <a:latin typeface="Arial"/>
                <a:cs typeface="Arial"/>
              </a:rPr>
              <a:t>Fachlagerist/in (Sommer</a:t>
            </a:r>
            <a:r>
              <a:rPr sz="1600" spc="0" dirty="0">
                <a:solidFill>
                  <a:srgbClr val="4E5B6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E5B6E"/>
                </a:solidFill>
                <a:latin typeface="Arial"/>
                <a:cs typeface="Arial"/>
              </a:rPr>
              <a:t>2009)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027" y="1464690"/>
            <a:ext cx="986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Orig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119" y="534415"/>
            <a:ext cx="349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Beispiel</a:t>
            </a:r>
            <a:r>
              <a:rPr sz="2400" dirty="0"/>
              <a:t> </a:t>
            </a:r>
            <a:r>
              <a:rPr sz="2400" spc="-5" dirty="0"/>
              <a:t>Prüfungsaufgabe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1442057"/>
            <a:ext cx="34277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E5B6E"/>
                </a:solidFill>
                <a:latin typeface="Arial"/>
                <a:cs typeface="Arial"/>
              </a:rPr>
              <a:t>Berufsabschlussprüfung</a:t>
            </a:r>
            <a:r>
              <a:rPr sz="2000" spc="-110" dirty="0">
                <a:solidFill>
                  <a:srgbClr val="4E5B6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5B6E"/>
                </a:solidFill>
                <a:latin typeface="Arial"/>
                <a:cs typeface="Arial"/>
              </a:rPr>
              <a:t>WiSo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725" y="2400368"/>
            <a:ext cx="379095" cy="367030"/>
          </a:xfrm>
          <a:prstGeom prst="rect">
            <a:avLst/>
          </a:prstGeom>
          <a:ln w="108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1285">
              <a:lnSpc>
                <a:spcPts val="2810"/>
              </a:lnSpc>
            </a:pPr>
            <a:r>
              <a:rPr sz="2400" b="1" spc="-150" dirty="0"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741" y="2521735"/>
            <a:ext cx="582549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0" dirty="0">
                <a:latin typeface="Arial"/>
                <a:cs typeface="Arial"/>
              </a:rPr>
              <a:t>Welche </a:t>
            </a:r>
            <a:r>
              <a:rPr sz="1600" spc="-105" dirty="0">
                <a:latin typeface="Arial"/>
                <a:cs typeface="Arial"/>
              </a:rPr>
              <a:t>Aussage </a:t>
            </a:r>
            <a:r>
              <a:rPr sz="1600" spc="-90" dirty="0">
                <a:latin typeface="Arial"/>
                <a:cs typeface="Arial"/>
              </a:rPr>
              <a:t>über </a:t>
            </a:r>
            <a:r>
              <a:rPr sz="1600" spc="-95" dirty="0">
                <a:latin typeface="Arial"/>
                <a:cs typeface="Arial"/>
              </a:rPr>
              <a:t>das </a:t>
            </a:r>
            <a:r>
              <a:rPr sz="1600" spc="-85" dirty="0">
                <a:latin typeface="Arial"/>
                <a:cs typeface="Arial"/>
              </a:rPr>
              <a:t>Trinken </a:t>
            </a:r>
            <a:r>
              <a:rPr sz="1600" spc="-100" dirty="0">
                <a:latin typeface="Arial"/>
                <a:cs typeface="Arial"/>
              </a:rPr>
              <a:t>von </a:t>
            </a:r>
            <a:r>
              <a:rPr sz="1600" spc="-85" dirty="0">
                <a:latin typeface="Arial"/>
                <a:cs typeface="Arial"/>
              </a:rPr>
              <a:t>Alkohol </a:t>
            </a:r>
            <a:r>
              <a:rPr sz="1600" spc="-80" dirty="0">
                <a:latin typeface="Arial"/>
                <a:cs typeface="Arial"/>
              </a:rPr>
              <a:t>bei </a:t>
            </a:r>
            <a:r>
              <a:rPr sz="1600" spc="-85" dirty="0">
                <a:latin typeface="Arial"/>
                <a:cs typeface="Arial"/>
              </a:rPr>
              <a:t>der </a:t>
            </a:r>
            <a:r>
              <a:rPr sz="1600" spc="-80" dirty="0">
                <a:latin typeface="Arial"/>
                <a:cs typeface="Arial"/>
              </a:rPr>
              <a:t>Arbeit </a:t>
            </a:r>
            <a:r>
              <a:rPr sz="1600" spc="-60" dirty="0">
                <a:latin typeface="Arial"/>
                <a:cs typeface="Arial"/>
              </a:rPr>
              <a:t>ist </a:t>
            </a:r>
            <a:r>
              <a:rPr sz="1600" spc="-70" dirty="0">
                <a:latin typeface="Arial"/>
                <a:cs typeface="Arial"/>
              </a:rPr>
              <a:t>richtig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370" y="3179982"/>
            <a:ext cx="277495" cy="239395"/>
          </a:xfrm>
          <a:prstGeom prst="rect">
            <a:avLst/>
          </a:prstGeom>
          <a:ln w="108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1835"/>
              </a:lnSpc>
            </a:pPr>
            <a:r>
              <a:rPr sz="1600" spc="-10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370" y="3548625"/>
            <a:ext cx="277495" cy="239395"/>
          </a:xfrm>
          <a:prstGeom prst="rect">
            <a:avLst/>
          </a:prstGeom>
          <a:ln w="108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1835"/>
              </a:lnSpc>
            </a:pPr>
            <a:r>
              <a:rPr sz="1600" spc="-100" dirty="0"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370" y="3916930"/>
            <a:ext cx="277495" cy="239395"/>
          </a:xfrm>
          <a:prstGeom prst="rect">
            <a:avLst/>
          </a:prstGeom>
          <a:ln w="108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1835"/>
              </a:lnSpc>
            </a:pPr>
            <a:r>
              <a:rPr sz="1600" spc="-100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370" y="4283549"/>
            <a:ext cx="277495" cy="239395"/>
          </a:xfrm>
          <a:prstGeom prst="rect">
            <a:avLst/>
          </a:prstGeom>
          <a:ln w="108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1835"/>
              </a:lnSpc>
            </a:pPr>
            <a:r>
              <a:rPr sz="1600" spc="-100" dirty="0"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370" y="4651855"/>
            <a:ext cx="277495" cy="239395"/>
          </a:xfrm>
          <a:prstGeom prst="rect">
            <a:avLst/>
          </a:prstGeom>
          <a:ln w="108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1835"/>
              </a:lnSpc>
            </a:pPr>
            <a:r>
              <a:rPr sz="1600" spc="-100" dirty="0"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7741" y="3064413"/>
            <a:ext cx="3834129" cy="18662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900"/>
              </a:lnSpc>
              <a:spcBef>
                <a:spcPts val="105"/>
              </a:spcBef>
            </a:pPr>
            <a:r>
              <a:rPr sz="1600" spc="-95" dirty="0">
                <a:latin typeface="Arial"/>
                <a:cs typeface="Arial"/>
              </a:rPr>
              <a:t>Durch </a:t>
            </a:r>
            <a:r>
              <a:rPr sz="1600" spc="-85" dirty="0">
                <a:latin typeface="Arial"/>
                <a:cs typeface="Arial"/>
              </a:rPr>
              <a:t>Alkohol </a:t>
            </a:r>
            <a:r>
              <a:rPr sz="1600" spc="-90" dirty="0">
                <a:latin typeface="Arial"/>
                <a:cs typeface="Arial"/>
              </a:rPr>
              <a:t>wird </a:t>
            </a:r>
            <a:r>
              <a:rPr sz="1600" spc="-80" dirty="0">
                <a:latin typeface="Arial"/>
                <a:cs typeface="Arial"/>
              </a:rPr>
              <a:t>die Arbeitsleistung erhöht.  </a:t>
            </a:r>
            <a:r>
              <a:rPr sz="1600" spc="-95" dirty="0">
                <a:latin typeface="Arial"/>
                <a:cs typeface="Arial"/>
              </a:rPr>
              <a:t>Durch </a:t>
            </a:r>
            <a:r>
              <a:rPr sz="1600" spc="-85" dirty="0">
                <a:latin typeface="Arial"/>
                <a:cs typeface="Arial"/>
              </a:rPr>
              <a:t>Alkohol </a:t>
            </a:r>
            <a:r>
              <a:rPr sz="1600" spc="-90" dirty="0">
                <a:latin typeface="Arial"/>
                <a:cs typeface="Arial"/>
              </a:rPr>
              <a:t>wird </a:t>
            </a:r>
            <a:r>
              <a:rPr sz="1600" spc="-80" dirty="0">
                <a:latin typeface="Arial"/>
                <a:cs typeface="Arial"/>
              </a:rPr>
              <a:t>die Arbeitssicherheit erhöht.  </a:t>
            </a:r>
            <a:r>
              <a:rPr sz="1600" spc="-95" dirty="0">
                <a:latin typeface="Arial"/>
                <a:cs typeface="Arial"/>
              </a:rPr>
              <a:t>Durch </a:t>
            </a:r>
            <a:r>
              <a:rPr sz="1600" spc="-85" dirty="0">
                <a:latin typeface="Arial"/>
                <a:cs typeface="Arial"/>
              </a:rPr>
              <a:t>Alkohol gefährdet </a:t>
            </a:r>
            <a:r>
              <a:rPr sz="1600" spc="-114" dirty="0">
                <a:latin typeface="Arial"/>
                <a:cs typeface="Arial"/>
              </a:rPr>
              <a:t>man </a:t>
            </a:r>
            <a:r>
              <a:rPr sz="1600" spc="-85" dirty="0">
                <a:latin typeface="Arial"/>
                <a:cs typeface="Arial"/>
              </a:rPr>
              <a:t>sich </a:t>
            </a:r>
            <a:r>
              <a:rPr sz="1600" spc="-105" dirty="0">
                <a:latin typeface="Arial"/>
                <a:cs typeface="Arial"/>
              </a:rPr>
              <a:t>und </a:t>
            </a:r>
            <a:r>
              <a:rPr sz="1600" spc="-90" dirty="0">
                <a:latin typeface="Arial"/>
                <a:cs typeface="Arial"/>
              </a:rPr>
              <a:t>andere.  </a:t>
            </a:r>
            <a:r>
              <a:rPr sz="1600" spc="-95" dirty="0">
                <a:latin typeface="Arial"/>
                <a:cs typeface="Arial"/>
              </a:rPr>
              <a:t>Durch </a:t>
            </a:r>
            <a:r>
              <a:rPr sz="1600" spc="-85" dirty="0">
                <a:latin typeface="Arial"/>
                <a:cs typeface="Arial"/>
              </a:rPr>
              <a:t>Alkohol </a:t>
            </a:r>
            <a:r>
              <a:rPr sz="1600" spc="-90" dirty="0">
                <a:latin typeface="Arial"/>
                <a:cs typeface="Arial"/>
              </a:rPr>
              <a:t>wird </a:t>
            </a:r>
            <a:r>
              <a:rPr sz="1600" spc="-80" dirty="0">
                <a:latin typeface="Arial"/>
                <a:cs typeface="Arial"/>
              </a:rPr>
              <a:t>die </a:t>
            </a:r>
            <a:r>
              <a:rPr sz="1600" spc="-85" dirty="0">
                <a:latin typeface="Arial"/>
                <a:cs typeface="Arial"/>
              </a:rPr>
              <a:t>Reaktionszeit </a:t>
            </a:r>
            <a:r>
              <a:rPr sz="1600" spc="-80" dirty="0">
                <a:latin typeface="Arial"/>
                <a:cs typeface="Arial"/>
              </a:rPr>
              <a:t>verkürzt.  </a:t>
            </a:r>
            <a:r>
              <a:rPr sz="1600" spc="-95" dirty="0">
                <a:latin typeface="Arial"/>
                <a:cs typeface="Arial"/>
              </a:rPr>
              <a:t>Durch </a:t>
            </a:r>
            <a:r>
              <a:rPr sz="1600" spc="-85" dirty="0">
                <a:latin typeface="Arial"/>
                <a:cs typeface="Arial"/>
              </a:rPr>
              <a:t>Alkohol </a:t>
            </a:r>
            <a:r>
              <a:rPr sz="1600" spc="-90" dirty="0">
                <a:latin typeface="Arial"/>
                <a:cs typeface="Arial"/>
              </a:rPr>
              <a:t>wird </a:t>
            </a:r>
            <a:r>
              <a:rPr sz="1600" spc="-80" dirty="0">
                <a:latin typeface="Arial"/>
                <a:cs typeface="Arial"/>
              </a:rPr>
              <a:t>die </a:t>
            </a:r>
            <a:r>
              <a:rPr sz="1600" spc="-90" dirty="0">
                <a:latin typeface="Arial"/>
                <a:cs typeface="Arial"/>
              </a:rPr>
              <a:t>Sehschärfe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verbessert.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166240"/>
            <a:ext cx="2776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Textoptimierte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Version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572846"/>
            <a:ext cx="3498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Beispiel</a:t>
            </a:r>
            <a:r>
              <a:rPr sz="2400" spc="5" dirty="0"/>
              <a:t> </a:t>
            </a:r>
            <a:r>
              <a:rPr sz="2400" spc="-5" dirty="0"/>
              <a:t>Prüfungsaufgabe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733800" y="1162962"/>
            <a:ext cx="34296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E5B6E"/>
                </a:solidFill>
                <a:latin typeface="Arial"/>
                <a:cs typeface="Arial"/>
              </a:rPr>
              <a:t>Berufsabschlussprüfung</a:t>
            </a:r>
            <a:r>
              <a:rPr sz="2000" spc="-100" dirty="0">
                <a:solidFill>
                  <a:srgbClr val="4E5B6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5B6E"/>
                </a:solidFill>
                <a:latin typeface="Arial"/>
                <a:cs typeface="Arial"/>
              </a:rPr>
              <a:t>WiSo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1776" y="2058666"/>
            <a:ext cx="406400" cy="450850"/>
          </a:xfrm>
          <a:prstGeom prst="rect">
            <a:avLst/>
          </a:prstGeom>
          <a:ln w="1192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90"/>
              </a:spcBef>
            </a:pPr>
            <a:r>
              <a:rPr sz="2550" b="1" spc="-160" dirty="0">
                <a:latin typeface="Arial"/>
                <a:cs typeface="Arial"/>
              </a:rPr>
              <a:t>1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0575" y="2230413"/>
            <a:ext cx="142557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95" dirty="0">
                <a:latin typeface="Arial"/>
                <a:cs typeface="Arial"/>
              </a:rPr>
              <a:t>Arbeitssicherheit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8053" y="3872877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286635"/>
                </a:moveTo>
                <a:lnTo>
                  <a:pt x="0" y="0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241036" y="385928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287017" y="0"/>
                </a:moveTo>
                <a:lnTo>
                  <a:pt x="0" y="0"/>
                </a:lnTo>
              </a:path>
            </a:pathLst>
          </a:custGeom>
          <a:ln w="135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229110" y="385928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635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28053" y="4268767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286218"/>
                </a:moveTo>
                <a:lnTo>
                  <a:pt x="0" y="0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41036" y="425517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287017" y="0"/>
                </a:moveTo>
                <a:lnTo>
                  <a:pt x="0" y="0"/>
                </a:lnTo>
              </a:path>
            </a:pathLst>
          </a:custGeom>
          <a:ln w="135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229110" y="4255178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6218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28053" y="4664150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286273"/>
                </a:moveTo>
                <a:lnTo>
                  <a:pt x="0" y="0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41036" y="46505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287017" y="0"/>
                </a:moveTo>
                <a:lnTo>
                  <a:pt x="0" y="0"/>
                </a:lnTo>
              </a:path>
            </a:pathLst>
          </a:custGeom>
          <a:ln w="135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229110" y="4650561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6273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528053" y="5059587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286726"/>
                </a:moveTo>
                <a:lnTo>
                  <a:pt x="0" y="0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241036" y="504599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287017" y="0"/>
                </a:moveTo>
                <a:lnTo>
                  <a:pt x="0" y="0"/>
                </a:lnTo>
              </a:path>
            </a:pathLst>
          </a:custGeom>
          <a:ln w="135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229110" y="504599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726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528053" y="5455477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286273"/>
                </a:moveTo>
                <a:lnTo>
                  <a:pt x="0" y="0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241036" y="544188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287017" y="0"/>
                </a:moveTo>
                <a:lnTo>
                  <a:pt x="0" y="0"/>
                </a:lnTo>
              </a:path>
            </a:pathLst>
          </a:custGeom>
          <a:ln w="135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29110" y="5441889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6273"/>
                </a:lnTo>
              </a:path>
            </a:pathLst>
          </a:custGeom>
          <a:ln w="11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216410" y="2707837"/>
            <a:ext cx="5209540" cy="3056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120"/>
              </a:spcBef>
            </a:pPr>
            <a:r>
              <a:rPr sz="1700" spc="-75" dirty="0">
                <a:latin typeface="Arial"/>
                <a:cs typeface="Arial"/>
              </a:rPr>
              <a:t>Ein </a:t>
            </a:r>
            <a:r>
              <a:rPr sz="1700" spc="-105" dirty="0">
                <a:latin typeface="Arial"/>
                <a:cs typeface="Arial"/>
              </a:rPr>
              <a:t>Kollege </a:t>
            </a:r>
            <a:r>
              <a:rPr sz="1700" spc="-95" dirty="0">
                <a:latin typeface="Arial"/>
                <a:cs typeface="Arial"/>
              </a:rPr>
              <a:t>trinkt </a:t>
            </a:r>
            <a:r>
              <a:rPr sz="1700" spc="-90" dirty="0">
                <a:latin typeface="Arial"/>
                <a:cs typeface="Arial"/>
              </a:rPr>
              <a:t>bei </a:t>
            </a:r>
            <a:r>
              <a:rPr sz="1700" spc="-95" dirty="0">
                <a:latin typeface="Arial"/>
                <a:cs typeface="Arial"/>
              </a:rPr>
              <a:t>der </a:t>
            </a:r>
            <a:r>
              <a:rPr sz="1700" spc="-85" dirty="0">
                <a:latin typeface="Arial"/>
                <a:cs typeface="Arial"/>
              </a:rPr>
              <a:t>Arbeit</a:t>
            </a:r>
            <a:r>
              <a:rPr sz="1700" spc="-31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Alkohol.</a:t>
            </a:r>
            <a:endParaRPr sz="1700" dirty="0">
              <a:latin typeface="Arial"/>
              <a:cs typeface="Arial"/>
            </a:endParaRPr>
          </a:p>
          <a:p>
            <a:pPr marL="436245">
              <a:lnSpc>
                <a:spcPct val="100000"/>
              </a:lnSpc>
              <a:spcBef>
                <a:spcPts val="1605"/>
              </a:spcBef>
            </a:pPr>
            <a:r>
              <a:rPr sz="1700" spc="-135" dirty="0">
                <a:latin typeface="Arial"/>
                <a:cs typeface="Arial"/>
              </a:rPr>
              <a:t>Was </a:t>
            </a:r>
            <a:r>
              <a:rPr sz="1700" spc="-90" dirty="0">
                <a:latin typeface="Arial"/>
                <a:cs typeface="Arial"/>
              </a:rPr>
              <a:t>passiert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?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  <a:tabLst>
                <a:tab pos="436245" algn="l"/>
              </a:tabLst>
            </a:pPr>
            <a:r>
              <a:rPr sz="2550" u="heavy" spc="-82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277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165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550" spc="-165" baseline="6535" dirty="0">
                <a:latin typeface="Arial"/>
                <a:cs typeface="Arial"/>
              </a:rPr>
              <a:t>	</a:t>
            </a:r>
            <a:r>
              <a:rPr sz="1700" spc="-95" dirty="0">
                <a:latin typeface="Arial"/>
                <a:cs typeface="Arial"/>
              </a:rPr>
              <a:t>Der </a:t>
            </a:r>
            <a:r>
              <a:rPr sz="1700" spc="-105" dirty="0">
                <a:latin typeface="Arial"/>
                <a:cs typeface="Arial"/>
              </a:rPr>
              <a:t>Kollege </a:t>
            </a:r>
            <a:r>
              <a:rPr sz="1700" spc="-85" dirty="0">
                <a:latin typeface="Arial"/>
                <a:cs typeface="Arial"/>
              </a:rPr>
              <a:t>arbeitet</a:t>
            </a:r>
            <a:r>
              <a:rPr sz="1700" spc="-33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besser.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436245" algn="l"/>
              </a:tabLst>
            </a:pPr>
            <a:r>
              <a:rPr sz="2550" u="heavy" spc="-82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277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165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550" spc="-165" baseline="6535" dirty="0">
                <a:latin typeface="Arial"/>
                <a:cs typeface="Arial"/>
              </a:rPr>
              <a:t>	</a:t>
            </a:r>
            <a:r>
              <a:rPr sz="1700" spc="-95" dirty="0">
                <a:latin typeface="Arial"/>
                <a:cs typeface="Arial"/>
              </a:rPr>
              <a:t>Der </a:t>
            </a:r>
            <a:r>
              <a:rPr sz="1700" spc="-105" dirty="0">
                <a:latin typeface="Arial"/>
                <a:cs typeface="Arial"/>
              </a:rPr>
              <a:t>Kollege </a:t>
            </a:r>
            <a:r>
              <a:rPr sz="1700" spc="-110" dirty="0">
                <a:latin typeface="Arial"/>
                <a:cs typeface="Arial"/>
              </a:rPr>
              <a:t>beachtet </a:t>
            </a:r>
            <a:r>
              <a:rPr sz="1700" spc="-80" dirty="0">
                <a:latin typeface="Arial"/>
                <a:cs typeface="Arial"/>
              </a:rPr>
              <a:t>die </a:t>
            </a:r>
            <a:r>
              <a:rPr sz="1700" spc="-110" dirty="0">
                <a:latin typeface="Arial"/>
                <a:cs typeface="Arial"/>
              </a:rPr>
              <a:t>Sicherheitsvorschriften</a:t>
            </a:r>
            <a:r>
              <a:rPr sz="1700" spc="24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besser.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436245" algn="l"/>
              </a:tabLst>
            </a:pPr>
            <a:r>
              <a:rPr sz="2550" u="heavy" spc="-82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277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165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2550" spc="-165" baseline="6535" dirty="0">
                <a:latin typeface="Arial"/>
                <a:cs typeface="Arial"/>
              </a:rPr>
              <a:t>	</a:t>
            </a:r>
            <a:r>
              <a:rPr sz="1700" spc="-95" dirty="0">
                <a:latin typeface="Arial"/>
                <a:cs typeface="Arial"/>
              </a:rPr>
              <a:t>Der </a:t>
            </a:r>
            <a:r>
              <a:rPr sz="1700" spc="-105" dirty="0">
                <a:latin typeface="Arial"/>
                <a:cs typeface="Arial"/>
              </a:rPr>
              <a:t>Kollege </a:t>
            </a:r>
            <a:r>
              <a:rPr sz="1700" spc="-110" dirty="0">
                <a:latin typeface="Arial"/>
                <a:cs typeface="Arial"/>
              </a:rPr>
              <a:t>gefährdet </a:t>
            </a:r>
            <a:r>
              <a:rPr sz="1700" spc="-80" dirty="0">
                <a:latin typeface="Arial"/>
                <a:cs typeface="Arial"/>
              </a:rPr>
              <a:t>sich </a:t>
            </a:r>
            <a:r>
              <a:rPr sz="1700" spc="-170" dirty="0">
                <a:latin typeface="Arial"/>
                <a:cs typeface="Arial"/>
              </a:rPr>
              <a:t>und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andere.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436245" algn="l"/>
              </a:tabLst>
            </a:pPr>
            <a:r>
              <a:rPr sz="2550" u="heavy" spc="-82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277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165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sz="2550" spc="-165" baseline="6535" dirty="0">
                <a:latin typeface="Arial"/>
                <a:cs typeface="Arial"/>
              </a:rPr>
              <a:t>	</a:t>
            </a:r>
            <a:r>
              <a:rPr sz="1700" spc="-95" dirty="0">
                <a:latin typeface="Arial"/>
                <a:cs typeface="Arial"/>
              </a:rPr>
              <a:t>Der </a:t>
            </a:r>
            <a:r>
              <a:rPr sz="1700" spc="-105" dirty="0">
                <a:latin typeface="Arial"/>
                <a:cs typeface="Arial"/>
              </a:rPr>
              <a:t>Kollege </a:t>
            </a:r>
            <a:r>
              <a:rPr sz="1700" spc="-85" dirty="0">
                <a:latin typeface="Arial"/>
                <a:cs typeface="Arial"/>
              </a:rPr>
              <a:t>reagiert</a:t>
            </a:r>
            <a:r>
              <a:rPr sz="1700" spc="-33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schneller.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436245" algn="l"/>
              </a:tabLst>
            </a:pPr>
            <a:r>
              <a:rPr sz="2550" u="heavy" spc="-82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277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165" baseline="65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2550" spc="-165" baseline="6535" dirty="0">
                <a:latin typeface="Arial"/>
                <a:cs typeface="Arial"/>
              </a:rPr>
              <a:t>	</a:t>
            </a:r>
            <a:r>
              <a:rPr sz="1700" spc="-95" dirty="0">
                <a:latin typeface="Arial"/>
                <a:cs typeface="Arial"/>
              </a:rPr>
              <a:t>Der </a:t>
            </a:r>
            <a:r>
              <a:rPr sz="1700" spc="-105" dirty="0">
                <a:latin typeface="Arial"/>
                <a:cs typeface="Arial"/>
              </a:rPr>
              <a:t>Kollege </a:t>
            </a:r>
            <a:r>
              <a:rPr sz="1700" spc="-130" dirty="0">
                <a:latin typeface="Arial"/>
                <a:cs typeface="Arial"/>
              </a:rPr>
              <a:t>kann </a:t>
            </a:r>
            <a:r>
              <a:rPr sz="1700" spc="-100" dirty="0">
                <a:latin typeface="Arial"/>
                <a:cs typeface="Arial"/>
              </a:rPr>
              <a:t>besser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sehen.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Kriterien zur Textoptimierung</a:t>
            </a:r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152400"/>
            <a:ext cx="4495800" cy="67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5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Kriterien zur Textoptimierung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-2628"/>
            <a:ext cx="4924425" cy="67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152400" y="3124200"/>
            <a:ext cx="0" cy="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   </a:t>
            </a:r>
            <a:endParaRPr lang="de-D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973638"/>
            <a:ext cx="756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de-DE" sz="1100" dirty="0">
                <a:ea typeface="Calibri" panose="020F0502020204030204" pitchFamily="34" charset="0"/>
              </a:rPr>
              <a:t>Antos, G., Hasler, U., &amp; Perrin, D. (2011). </a:t>
            </a:r>
            <a:r>
              <a:rPr lang="en-US" altLang="de-DE" sz="1100" i="1" dirty="0">
                <a:ea typeface="Calibri" panose="020F0502020204030204" pitchFamily="34" charset="0"/>
              </a:rPr>
              <a:t>Textoptimierung</a:t>
            </a:r>
            <a:r>
              <a:rPr lang="en-US" altLang="de-DE" sz="1100" dirty="0">
                <a:ea typeface="Calibri" panose="020F0502020204030204" pitchFamily="34" charset="0"/>
              </a:rPr>
              <a:t>. In: Habscheid, Stephan (Hg.). </a:t>
            </a:r>
            <a:r>
              <a:rPr lang="en-US" altLang="de-DE" sz="1100" i="1" dirty="0">
                <a:ea typeface="Calibri" panose="020F0502020204030204" pitchFamily="34" charset="0"/>
              </a:rPr>
              <a:t>Textsorten und sprachliche Handlungsmuster. Linguistische Typologien der Kommunikation</a:t>
            </a:r>
            <a:r>
              <a:rPr lang="en-US" altLang="de-DE" sz="1100" dirty="0">
                <a:ea typeface="Calibri" panose="020F0502020204030204" pitchFamily="34" charset="0"/>
              </a:rPr>
              <a:t>. (638–658). Ber- l in: De Gruyter</a:t>
            </a:r>
            <a:endParaRPr lang="de-DE" altLang="de-DE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de-DE" sz="1100" dirty="0" smtClean="0">
                <a:ea typeface="Calibri" panose="020F0502020204030204" pitchFamily="34" charset="0"/>
              </a:rPr>
              <a:t>Ballauf</a:t>
            </a:r>
            <a:r>
              <a:rPr lang="en-US" altLang="de-DE" sz="1100" dirty="0">
                <a:ea typeface="Calibri" panose="020F0502020204030204" pitchFamily="34" charset="0"/>
              </a:rPr>
              <a:t>, H. (2010). Gebärden | sehen | verstehen. Hürden für Gehörlose abbauen </a:t>
            </a:r>
            <a:r>
              <a:rPr lang="en-US" altLang="de-DE" sz="1100" dirty="0" smtClean="0">
                <a:ea typeface="Calibri" panose="020F0502020204030204" pitchFamily="34" charset="0"/>
              </a:rPr>
              <a:t>–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Textoptimierung als Nachteilsausgleichfür Kinderund Jugendliche mit Hör-/Sprachbehinderungen</a:t>
            </a:r>
            <a:r>
              <a:rPr lang="de-DE" altLang="de-DE" sz="600" dirty="0"/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vom ersten Ausbildungstag bis zur Prüfung.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Druck- und Medien - ABC 57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(1), 38-39.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BBB - Bundesverwaltungsamt, Bundesstelle für Büroorganisation und Bürotechnik (2002). BBB-Ar- beitshandbuch "Bürgernahe Verwaltungssprache". Abgerufen am 25.06.2014 von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http://www.bva.bund.de/SharedDocs/Downloads/DE/BVA/Verwal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tungsmodernisierung/Buer- gernahe_Verwaltungssprache_BBB.pdf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Fahrschule.de (2014):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Amtlicher Fragenkatalog für die Führerscheinprüfung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Abgerufen am 23.06.2014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von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3"/>
              </a:rPr>
              <a:t>http://www.fahrschule.de/fragenkatalog/dt.asp?a=LIST&amp;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KAT=2.2.04&amp;FILTR=ALL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FST (2011).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Historie der Textoptimierungs-Projekte der Forschungsstelle zur Rehabilitation von Men-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schen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mit kommunikativer Behinderung (FST) an der Martin-Luther-Universität Halle-Wittenberg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Abgerufen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 23.06.2014 von: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http://1987-2011.te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xtoptimierte-pruefungen.de/timeline/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Friederici,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A. (2005).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Neurophysiological markers of early language acquisition: from syllables to sen-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tences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TRENDS in Cognitive Sciences, Vol.9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(10), 481-488. doi:10.1016/j.tics.2005.08.008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IFTO (2013).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TOP-Regeln für die Hosentasche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[Faltblatt]. Halle/Saale: Institut für Textoptimierung.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Ministerium für Schule und Weiterbildung NRW (2013).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Arbeitshilfe: Gewährung von Nachteilsaus-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gleichen für Schülerinnen und Schüler mit Behinderungen und/oder sonderpädagogischem För-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derbedarf für die Zentralen Prüfungen 10 – Eine Orientierungshilfe für Schulen.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Abgerufen am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23.06.2014 von http://www.schulministerium. nrw.de/docs/bp/Lehrer/Service/Ratgeber/Nach-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teilsausgleiche/Handreichung_ZP_10-fuer-Bildungsportal-14-04-08.pdf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Neher, M., Schulte, K. &amp; Ehrhardt, E. (1993).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Syntaxanalyse Deutsch: valenzbestimmtes Analyse-In- strument für Sprachleistungen und Sprachprobleme Deutsch-Lernender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Heidelberg: J. Groos Ver- lag.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" y="137386"/>
            <a:ext cx="457200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Literatur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046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152400" y="3124200"/>
            <a:ext cx="0" cy="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   </a:t>
            </a:r>
            <a:endParaRPr lang="de-DE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28600" y="288646"/>
            <a:ext cx="8458200" cy="111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1320" tIns="317400" rIns="152352" bIns="5078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968383"/>
            <a:ext cx="756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  <a:tab pos="271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Netzwerk Leichte Sprache (2013).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Regeln für Leichte Sprache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Abgerufen am 23.06.2014 von: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http://www.leichtesprache.org/downloads/Regeln%20fuer%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20Leichte%20Sprache.pdf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Schlenker-Schulte,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C. &amp; Wagner, S. (2006). Prüfungsaufgaben im Spannungsfeld von Fachkompetenz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und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Sprachkompetenz. In C. Efing&amp; N. Janich: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Förderung der berufsbezogenen Sprachkompetenz.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Befunde und Perspektiven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(189-213) Paderborn: Eusl.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Wagner, S. &amp; Günther, C. &amp; Schlenker-Schulte, C. (2006).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Zur Textoptimierung von Prüfungsaufga- ben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Mitteilungen des Deutschen Germanistenverbandes 53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(4), 402-423.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Wagner, S. &amp; Schlenker-Schulte, C. (2007). Chancengleichheit durch Nachteilsausgleich - Textopti- mierung bei schriftlichen Prüfungen,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DFGS-Forum 2007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94-105.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Wagner, S. (2011). Sprachliche Hilfen für Auszubildende mit Hörbehinderung. In H. Grundmann (Hrsg.): 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bwp@ Spezial 5 – Hochschultage Berufliche Bildung 2011, Fachtagung 18 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(1-11). Abgeru- fen von http://www.bwpat.de/ht2011/ft18/wagner_ft18-ht2011.pdf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52600" algn="l"/>
                <a:tab pos="2717800" algn="l"/>
              </a:tabLst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Wagner, S. &amp; Schlenker-Schulte, C. (2013</a:t>
            </a:r>
            <a:r>
              <a:rPr kumimoji="0" lang="en-US" altLang="de-D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): Textoptimierung von Prüfungsaufgaben. Handreichung zur Erstellung leicht verständlicher Prüfungsaufgaben</a:t>
            </a: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8. Auflage, Halle/Saale: FST.</a:t>
            </a: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" y="137386"/>
            <a:ext cx="457200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Literatur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2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04800"/>
            <a:ext cx="4267200" cy="1675459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spc="-5" dirty="0">
                <a:latin typeface="Arial"/>
                <a:cs typeface="Arial"/>
              </a:rPr>
              <a:t>Lesen </a:t>
            </a:r>
            <a:r>
              <a:rPr sz="2400" b="1" dirty="0">
                <a:latin typeface="Arial"/>
                <a:cs typeface="Arial"/>
              </a:rPr>
              <a:t>Sie, </a:t>
            </a:r>
            <a:r>
              <a:rPr sz="2400" b="1" spc="-5" dirty="0">
                <a:latin typeface="Arial"/>
                <a:cs typeface="Arial"/>
              </a:rPr>
              <a:t>möglichst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rasch: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Altbaucharme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Fließesstrich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Pferdeurin</a:t>
            </a:r>
          </a:p>
        </p:txBody>
      </p:sp>
      <p:sp>
        <p:nvSpPr>
          <p:cNvPr id="5" name="Rechteck 4"/>
          <p:cNvSpPr/>
          <p:nvPr/>
        </p:nvSpPr>
        <p:spPr>
          <a:xfrm>
            <a:off x="2971800" y="10668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de-DE" sz="2000" dirty="0" smtClean="0">
                <a:latin typeface="Arial"/>
                <a:cs typeface="Arial"/>
              </a:rPr>
              <a:t>Modeikone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de-DE" sz="2000" dirty="0" smtClean="0">
                <a:latin typeface="Arial"/>
                <a:cs typeface="Arial"/>
              </a:rPr>
              <a:t>Welterbestadt</a:t>
            </a:r>
            <a:endParaRPr lang="de-DE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de-DE" sz="2000" dirty="0" smtClean="0">
                <a:latin typeface="Arial"/>
                <a:cs typeface="Arial"/>
              </a:rPr>
              <a:t>Schalllenkung</a:t>
            </a:r>
            <a:endParaRPr lang="de-DE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de-DE" sz="2000" dirty="0" smtClean="0">
                <a:latin typeface="Arial"/>
                <a:cs typeface="Arial"/>
              </a:rPr>
              <a:t>Urinstinkt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57200" y="3733800"/>
            <a:ext cx="8686800" cy="1887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buFontTx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Wörter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„</a:t>
            </a:r>
            <a:r>
              <a:rPr sz="2400" spc="-5" dirty="0" smtClean="0">
                <a:latin typeface="Arial"/>
                <a:cs typeface="Arial"/>
              </a:rPr>
              <a:t>erlesen“</a:t>
            </a:r>
            <a:r>
              <a:rPr lang="de-DE" sz="2400" spc="-5" dirty="0" smtClean="0">
                <a:latin typeface="Arial"/>
                <a:cs typeface="Arial"/>
              </a:rPr>
              <a:t>, Bedeutungen</a:t>
            </a:r>
            <a:r>
              <a:rPr lang="de-DE" sz="2400" spc="25" dirty="0" smtClean="0">
                <a:latin typeface="Arial"/>
                <a:cs typeface="Arial"/>
              </a:rPr>
              <a:t> </a:t>
            </a:r>
            <a:r>
              <a:rPr lang="de-DE" sz="2400" spc="-5" dirty="0" smtClean="0">
                <a:latin typeface="Arial"/>
                <a:cs typeface="Arial"/>
              </a:rPr>
              <a:t>ermitteln, Grammatik vorausberechnen</a:t>
            </a:r>
            <a:endParaRPr lang="de-DE" sz="2400" dirty="0" smtClean="0">
              <a:latin typeface="Arial"/>
              <a:cs typeface="Arial"/>
            </a:endParaRPr>
          </a:p>
          <a:p>
            <a:pPr marL="299085" indent="-286385">
              <a:buFontTx/>
              <a:buChar char="•"/>
              <a:tabLst>
                <a:tab pos="299085" algn="l"/>
                <a:tab pos="299720" algn="l"/>
              </a:tabLst>
            </a:pPr>
            <a:r>
              <a:rPr lang="de-DE" sz="2400" spc="-5" dirty="0" smtClean="0">
                <a:latin typeface="Arial"/>
                <a:cs typeface="Arial"/>
              </a:rPr>
              <a:t>richtige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spc="-5" dirty="0" smtClean="0">
                <a:latin typeface="Arial"/>
                <a:cs typeface="Arial"/>
              </a:rPr>
              <a:t>Bedeutung </a:t>
            </a:r>
            <a:r>
              <a:rPr lang="de-DE" sz="2400" dirty="0" smtClean="0">
                <a:latin typeface="Arial"/>
                <a:cs typeface="Arial"/>
              </a:rPr>
              <a:t>in </a:t>
            </a:r>
            <a:r>
              <a:rPr lang="de-DE" sz="2400" spc="-5" dirty="0" smtClean="0">
                <a:latin typeface="Arial"/>
                <a:cs typeface="Arial"/>
              </a:rPr>
              <a:t>Satzkontext</a:t>
            </a:r>
            <a:r>
              <a:rPr lang="de-DE" sz="2400" spc="50" dirty="0" smtClean="0">
                <a:latin typeface="Arial"/>
                <a:cs typeface="Arial"/>
              </a:rPr>
              <a:t> </a:t>
            </a:r>
            <a:r>
              <a:rPr lang="de-DE" sz="2400" spc="-5" dirty="0" smtClean="0">
                <a:latin typeface="Arial"/>
                <a:cs typeface="Arial"/>
              </a:rPr>
              <a:t>einfügen</a:t>
            </a:r>
            <a:endParaRPr lang="de-DE" sz="2400" dirty="0" smtClean="0">
              <a:latin typeface="Arial"/>
              <a:cs typeface="Arial"/>
            </a:endParaRPr>
          </a:p>
          <a:p>
            <a:pPr marL="299085" indent="-286385">
              <a:spcBef>
                <a:spcPts val="100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de-DE" sz="2400" spc="-5" dirty="0" smtClean="0">
                <a:latin typeface="Arial"/>
                <a:cs typeface="Arial"/>
              </a:rPr>
              <a:t>eventuell re-analysieren/</a:t>
            </a:r>
            <a:r>
              <a:rPr lang="de-DE" sz="2400" spc="60" dirty="0" smtClean="0">
                <a:latin typeface="Arial"/>
                <a:cs typeface="Arial"/>
              </a:rPr>
              <a:t> </a:t>
            </a:r>
            <a:r>
              <a:rPr lang="de-DE" sz="2400" spc="-5" dirty="0" smtClean="0">
                <a:latin typeface="Arial"/>
                <a:cs typeface="Arial"/>
              </a:rPr>
              <a:t>reparieren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5800" y="315223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Sprache</a:t>
            </a:r>
            <a:r>
              <a:rPr lang="de-DE" sz="2400" b="1" spc="-110" dirty="0"/>
              <a:t> </a:t>
            </a:r>
            <a:r>
              <a:rPr lang="de-DE" sz="2400" b="1" dirty="0"/>
              <a:t>verstehen. Automatisierte Leseschritte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164083"/>
            <a:ext cx="4633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Beispiel</a:t>
            </a:r>
            <a:r>
              <a:rPr sz="3200" spc="-105" dirty="0"/>
              <a:t> </a:t>
            </a:r>
            <a:r>
              <a:rPr sz="3200" dirty="0"/>
              <a:t>Sprachverstehen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816" y="979678"/>
            <a:ext cx="6340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Der </a:t>
            </a:r>
            <a:r>
              <a:rPr sz="2800" b="1" spc="-75" dirty="0">
                <a:latin typeface="Arial"/>
                <a:cs typeface="Arial"/>
              </a:rPr>
              <a:t>Ton </a:t>
            </a:r>
            <a:r>
              <a:rPr sz="2800" b="1" spc="-5" dirty="0">
                <a:latin typeface="Arial"/>
                <a:cs typeface="Arial"/>
              </a:rPr>
              <a:t>wurde vom Sänger</a:t>
            </a:r>
            <a:r>
              <a:rPr sz="2800" b="1" spc="1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gebrannt.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0127" y="1662048"/>
            <a:ext cx="114300" cy="2926080"/>
          </a:xfrm>
          <a:custGeom>
            <a:avLst/>
            <a:gdLst/>
            <a:ahLst/>
            <a:cxnLst/>
            <a:rect l="l" t="t" r="r" b="b"/>
            <a:pathLst>
              <a:path w="114300" h="2926079">
                <a:moveTo>
                  <a:pt x="42671" y="0"/>
                </a:moveTo>
                <a:lnTo>
                  <a:pt x="42608" y="38100"/>
                </a:lnTo>
                <a:lnTo>
                  <a:pt x="80708" y="38226"/>
                </a:lnTo>
                <a:lnTo>
                  <a:pt x="80772" y="126"/>
                </a:lnTo>
                <a:lnTo>
                  <a:pt x="42671" y="0"/>
                </a:lnTo>
                <a:close/>
              </a:path>
              <a:path w="114300" h="2926079">
                <a:moveTo>
                  <a:pt x="42545" y="76200"/>
                </a:moveTo>
                <a:lnTo>
                  <a:pt x="42481" y="114300"/>
                </a:lnTo>
                <a:lnTo>
                  <a:pt x="80581" y="114426"/>
                </a:lnTo>
                <a:lnTo>
                  <a:pt x="80644" y="76326"/>
                </a:lnTo>
                <a:lnTo>
                  <a:pt x="42545" y="76200"/>
                </a:lnTo>
                <a:close/>
              </a:path>
              <a:path w="114300" h="2926079">
                <a:moveTo>
                  <a:pt x="42417" y="152400"/>
                </a:moveTo>
                <a:lnTo>
                  <a:pt x="42367" y="190500"/>
                </a:lnTo>
                <a:lnTo>
                  <a:pt x="80467" y="190626"/>
                </a:lnTo>
                <a:lnTo>
                  <a:pt x="80518" y="152526"/>
                </a:lnTo>
                <a:lnTo>
                  <a:pt x="42417" y="152400"/>
                </a:lnTo>
                <a:close/>
              </a:path>
              <a:path w="114300" h="2926079">
                <a:moveTo>
                  <a:pt x="42303" y="228600"/>
                </a:moveTo>
                <a:lnTo>
                  <a:pt x="42240" y="266700"/>
                </a:lnTo>
                <a:lnTo>
                  <a:pt x="80340" y="266826"/>
                </a:lnTo>
                <a:lnTo>
                  <a:pt x="80403" y="228726"/>
                </a:lnTo>
                <a:lnTo>
                  <a:pt x="42303" y="228600"/>
                </a:lnTo>
                <a:close/>
              </a:path>
              <a:path w="114300" h="2926079">
                <a:moveTo>
                  <a:pt x="42176" y="304800"/>
                </a:moveTo>
                <a:lnTo>
                  <a:pt x="42113" y="342900"/>
                </a:lnTo>
                <a:lnTo>
                  <a:pt x="80213" y="343026"/>
                </a:lnTo>
                <a:lnTo>
                  <a:pt x="80276" y="304926"/>
                </a:lnTo>
                <a:lnTo>
                  <a:pt x="42176" y="304800"/>
                </a:lnTo>
                <a:close/>
              </a:path>
              <a:path w="114300" h="2926079">
                <a:moveTo>
                  <a:pt x="42049" y="381000"/>
                </a:moveTo>
                <a:lnTo>
                  <a:pt x="41986" y="419100"/>
                </a:lnTo>
                <a:lnTo>
                  <a:pt x="80086" y="419226"/>
                </a:lnTo>
                <a:lnTo>
                  <a:pt x="80149" y="381126"/>
                </a:lnTo>
                <a:lnTo>
                  <a:pt x="42049" y="381000"/>
                </a:lnTo>
                <a:close/>
              </a:path>
              <a:path w="114300" h="2926079">
                <a:moveTo>
                  <a:pt x="41922" y="457200"/>
                </a:moveTo>
                <a:lnTo>
                  <a:pt x="41871" y="495300"/>
                </a:lnTo>
                <a:lnTo>
                  <a:pt x="79971" y="495426"/>
                </a:lnTo>
                <a:lnTo>
                  <a:pt x="80022" y="457326"/>
                </a:lnTo>
                <a:lnTo>
                  <a:pt x="41922" y="457200"/>
                </a:lnTo>
                <a:close/>
              </a:path>
              <a:path w="114300" h="2926079">
                <a:moveTo>
                  <a:pt x="41808" y="533400"/>
                </a:moveTo>
                <a:lnTo>
                  <a:pt x="41744" y="571500"/>
                </a:lnTo>
                <a:lnTo>
                  <a:pt x="79844" y="571626"/>
                </a:lnTo>
                <a:lnTo>
                  <a:pt x="79908" y="533526"/>
                </a:lnTo>
                <a:lnTo>
                  <a:pt x="41808" y="533400"/>
                </a:lnTo>
                <a:close/>
              </a:path>
              <a:path w="114300" h="2926079">
                <a:moveTo>
                  <a:pt x="41681" y="609600"/>
                </a:moveTo>
                <a:lnTo>
                  <a:pt x="41617" y="647700"/>
                </a:lnTo>
                <a:lnTo>
                  <a:pt x="79717" y="647826"/>
                </a:lnTo>
                <a:lnTo>
                  <a:pt x="79781" y="609726"/>
                </a:lnTo>
                <a:lnTo>
                  <a:pt x="41681" y="609600"/>
                </a:lnTo>
                <a:close/>
              </a:path>
              <a:path w="114300" h="2926079">
                <a:moveTo>
                  <a:pt x="41554" y="685800"/>
                </a:moveTo>
                <a:lnTo>
                  <a:pt x="41490" y="723900"/>
                </a:lnTo>
                <a:lnTo>
                  <a:pt x="79590" y="724026"/>
                </a:lnTo>
                <a:lnTo>
                  <a:pt x="79654" y="685926"/>
                </a:lnTo>
                <a:lnTo>
                  <a:pt x="41554" y="685800"/>
                </a:lnTo>
                <a:close/>
              </a:path>
              <a:path w="114300" h="2926079">
                <a:moveTo>
                  <a:pt x="41427" y="762000"/>
                </a:moveTo>
                <a:lnTo>
                  <a:pt x="41363" y="800100"/>
                </a:lnTo>
                <a:lnTo>
                  <a:pt x="79463" y="800226"/>
                </a:lnTo>
                <a:lnTo>
                  <a:pt x="79527" y="762126"/>
                </a:lnTo>
                <a:lnTo>
                  <a:pt x="41427" y="762000"/>
                </a:lnTo>
                <a:close/>
              </a:path>
              <a:path w="114300" h="2926079">
                <a:moveTo>
                  <a:pt x="41313" y="838200"/>
                </a:moveTo>
                <a:lnTo>
                  <a:pt x="41249" y="876300"/>
                </a:lnTo>
                <a:lnTo>
                  <a:pt x="79349" y="876426"/>
                </a:lnTo>
                <a:lnTo>
                  <a:pt x="79413" y="838326"/>
                </a:lnTo>
                <a:lnTo>
                  <a:pt x="41313" y="838200"/>
                </a:lnTo>
                <a:close/>
              </a:path>
              <a:path w="114300" h="2926079">
                <a:moveTo>
                  <a:pt x="41186" y="914400"/>
                </a:moveTo>
                <a:lnTo>
                  <a:pt x="41122" y="952500"/>
                </a:lnTo>
                <a:lnTo>
                  <a:pt x="79222" y="952626"/>
                </a:lnTo>
                <a:lnTo>
                  <a:pt x="79286" y="914526"/>
                </a:lnTo>
                <a:lnTo>
                  <a:pt x="41186" y="914400"/>
                </a:lnTo>
                <a:close/>
              </a:path>
              <a:path w="114300" h="2926079">
                <a:moveTo>
                  <a:pt x="41059" y="990600"/>
                </a:moveTo>
                <a:lnTo>
                  <a:pt x="40995" y="1028700"/>
                </a:lnTo>
                <a:lnTo>
                  <a:pt x="79095" y="1028826"/>
                </a:lnTo>
                <a:lnTo>
                  <a:pt x="79159" y="990726"/>
                </a:lnTo>
                <a:lnTo>
                  <a:pt x="41059" y="990600"/>
                </a:lnTo>
                <a:close/>
              </a:path>
              <a:path w="114300" h="2926079">
                <a:moveTo>
                  <a:pt x="40932" y="1066800"/>
                </a:moveTo>
                <a:lnTo>
                  <a:pt x="40868" y="1104900"/>
                </a:lnTo>
                <a:lnTo>
                  <a:pt x="78968" y="1105027"/>
                </a:lnTo>
                <a:lnTo>
                  <a:pt x="79032" y="1066927"/>
                </a:lnTo>
                <a:lnTo>
                  <a:pt x="40932" y="1066800"/>
                </a:lnTo>
                <a:close/>
              </a:path>
              <a:path w="114300" h="2926079">
                <a:moveTo>
                  <a:pt x="40817" y="1143000"/>
                </a:moveTo>
                <a:lnTo>
                  <a:pt x="40754" y="1181100"/>
                </a:lnTo>
                <a:lnTo>
                  <a:pt x="78854" y="1181227"/>
                </a:lnTo>
                <a:lnTo>
                  <a:pt x="78917" y="1143127"/>
                </a:lnTo>
                <a:lnTo>
                  <a:pt x="40817" y="1143000"/>
                </a:lnTo>
                <a:close/>
              </a:path>
              <a:path w="114300" h="2926079">
                <a:moveTo>
                  <a:pt x="40690" y="1219200"/>
                </a:moveTo>
                <a:lnTo>
                  <a:pt x="40627" y="1257300"/>
                </a:lnTo>
                <a:lnTo>
                  <a:pt x="78727" y="1257427"/>
                </a:lnTo>
                <a:lnTo>
                  <a:pt x="78790" y="1219327"/>
                </a:lnTo>
                <a:lnTo>
                  <a:pt x="40690" y="1219200"/>
                </a:lnTo>
                <a:close/>
              </a:path>
              <a:path w="114300" h="2926079">
                <a:moveTo>
                  <a:pt x="40563" y="1295400"/>
                </a:moveTo>
                <a:lnTo>
                  <a:pt x="40500" y="1333500"/>
                </a:lnTo>
                <a:lnTo>
                  <a:pt x="78600" y="1333627"/>
                </a:lnTo>
                <a:lnTo>
                  <a:pt x="78663" y="1295527"/>
                </a:lnTo>
                <a:lnTo>
                  <a:pt x="40563" y="1295400"/>
                </a:lnTo>
                <a:close/>
              </a:path>
              <a:path w="114300" h="2926079">
                <a:moveTo>
                  <a:pt x="40436" y="1371600"/>
                </a:moveTo>
                <a:lnTo>
                  <a:pt x="40373" y="1409700"/>
                </a:lnTo>
                <a:lnTo>
                  <a:pt x="78473" y="1409827"/>
                </a:lnTo>
                <a:lnTo>
                  <a:pt x="78536" y="1371727"/>
                </a:lnTo>
                <a:lnTo>
                  <a:pt x="40436" y="1371600"/>
                </a:lnTo>
                <a:close/>
              </a:path>
              <a:path w="114300" h="2926079">
                <a:moveTo>
                  <a:pt x="40309" y="1447800"/>
                </a:moveTo>
                <a:lnTo>
                  <a:pt x="40259" y="1485900"/>
                </a:lnTo>
                <a:lnTo>
                  <a:pt x="78359" y="1486027"/>
                </a:lnTo>
                <a:lnTo>
                  <a:pt x="78409" y="1447927"/>
                </a:lnTo>
                <a:lnTo>
                  <a:pt x="40309" y="1447800"/>
                </a:lnTo>
                <a:close/>
              </a:path>
              <a:path w="114300" h="2926079">
                <a:moveTo>
                  <a:pt x="40195" y="1524000"/>
                </a:moveTo>
                <a:lnTo>
                  <a:pt x="40131" y="1562100"/>
                </a:lnTo>
                <a:lnTo>
                  <a:pt x="78231" y="1562227"/>
                </a:lnTo>
                <a:lnTo>
                  <a:pt x="78295" y="1524127"/>
                </a:lnTo>
                <a:lnTo>
                  <a:pt x="40195" y="1524000"/>
                </a:lnTo>
                <a:close/>
              </a:path>
              <a:path w="114300" h="2926079">
                <a:moveTo>
                  <a:pt x="40068" y="1600200"/>
                </a:moveTo>
                <a:lnTo>
                  <a:pt x="40004" y="1638300"/>
                </a:lnTo>
                <a:lnTo>
                  <a:pt x="78105" y="1638427"/>
                </a:lnTo>
                <a:lnTo>
                  <a:pt x="78168" y="1600327"/>
                </a:lnTo>
                <a:lnTo>
                  <a:pt x="40068" y="1600200"/>
                </a:lnTo>
                <a:close/>
              </a:path>
              <a:path w="114300" h="2926079">
                <a:moveTo>
                  <a:pt x="39941" y="1676400"/>
                </a:moveTo>
                <a:lnTo>
                  <a:pt x="39878" y="1714500"/>
                </a:lnTo>
                <a:lnTo>
                  <a:pt x="77978" y="1714627"/>
                </a:lnTo>
                <a:lnTo>
                  <a:pt x="78041" y="1676527"/>
                </a:lnTo>
                <a:lnTo>
                  <a:pt x="39941" y="1676400"/>
                </a:lnTo>
                <a:close/>
              </a:path>
              <a:path w="114300" h="2926079">
                <a:moveTo>
                  <a:pt x="39814" y="1752600"/>
                </a:moveTo>
                <a:lnTo>
                  <a:pt x="39751" y="1790700"/>
                </a:lnTo>
                <a:lnTo>
                  <a:pt x="77850" y="1790827"/>
                </a:lnTo>
                <a:lnTo>
                  <a:pt x="77914" y="1752727"/>
                </a:lnTo>
                <a:lnTo>
                  <a:pt x="39814" y="1752600"/>
                </a:lnTo>
                <a:close/>
              </a:path>
              <a:path w="114300" h="2926079">
                <a:moveTo>
                  <a:pt x="39700" y="1828800"/>
                </a:moveTo>
                <a:lnTo>
                  <a:pt x="39636" y="1866900"/>
                </a:lnTo>
                <a:lnTo>
                  <a:pt x="77736" y="1867027"/>
                </a:lnTo>
                <a:lnTo>
                  <a:pt x="77800" y="1828927"/>
                </a:lnTo>
                <a:lnTo>
                  <a:pt x="39700" y="1828800"/>
                </a:lnTo>
                <a:close/>
              </a:path>
              <a:path w="114300" h="2926079">
                <a:moveTo>
                  <a:pt x="39573" y="1905000"/>
                </a:moveTo>
                <a:lnTo>
                  <a:pt x="39509" y="1943100"/>
                </a:lnTo>
                <a:lnTo>
                  <a:pt x="77609" y="1943227"/>
                </a:lnTo>
                <a:lnTo>
                  <a:pt x="77673" y="1905127"/>
                </a:lnTo>
                <a:lnTo>
                  <a:pt x="39573" y="1905000"/>
                </a:lnTo>
                <a:close/>
              </a:path>
              <a:path w="114300" h="2926079">
                <a:moveTo>
                  <a:pt x="39446" y="1981200"/>
                </a:moveTo>
                <a:lnTo>
                  <a:pt x="39382" y="2019300"/>
                </a:lnTo>
                <a:lnTo>
                  <a:pt x="77482" y="2019427"/>
                </a:lnTo>
                <a:lnTo>
                  <a:pt x="77546" y="1981327"/>
                </a:lnTo>
                <a:lnTo>
                  <a:pt x="39446" y="1981200"/>
                </a:lnTo>
                <a:close/>
              </a:path>
              <a:path w="114300" h="2926079">
                <a:moveTo>
                  <a:pt x="39319" y="2057400"/>
                </a:moveTo>
                <a:lnTo>
                  <a:pt x="39255" y="2095500"/>
                </a:lnTo>
                <a:lnTo>
                  <a:pt x="77355" y="2095627"/>
                </a:lnTo>
                <a:lnTo>
                  <a:pt x="77419" y="2057527"/>
                </a:lnTo>
                <a:lnTo>
                  <a:pt x="39319" y="2057400"/>
                </a:lnTo>
                <a:close/>
              </a:path>
              <a:path w="114300" h="2926079">
                <a:moveTo>
                  <a:pt x="39204" y="2133600"/>
                </a:moveTo>
                <a:lnTo>
                  <a:pt x="39141" y="2171700"/>
                </a:lnTo>
                <a:lnTo>
                  <a:pt x="77241" y="2171827"/>
                </a:lnTo>
                <a:lnTo>
                  <a:pt x="77304" y="2133727"/>
                </a:lnTo>
                <a:lnTo>
                  <a:pt x="39204" y="2133600"/>
                </a:lnTo>
                <a:close/>
              </a:path>
              <a:path w="114300" h="2926079">
                <a:moveTo>
                  <a:pt x="39077" y="2209800"/>
                </a:moveTo>
                <a:lnTo>
                  <a:pt x="39014" y="2247900"/>
                </a:lnTo>
                <a:lnTo>
                  <a:pt x="77114" y="2248027"/>
                </a:lnTo>
                <a:lnTo>
                  <a:pt x="77177" y="2209927"/>
                </a:lnTo>
                <a:lnTo>
                  <a:pt x="39077" y="2209800"/>
                </a:lnTo>
                <a:close/>
              </a:path>
              <a:path w="114300" h="2926079">
                <a:moveTo>
                  <a:pt x="38950" y="2286000"/>
                </a:moveTo>
                <a:lnTo>
                  <a:pt x="38887" y="2324100"/>
                </a:lnTo>
                <a:lnTo>
                  <a:pt x="76987" y="2324227"/>
                </a:lnTo>
                <a:lnTo>
                  <a:pt x="77050" y="2286127"/>
                </a:lnTo>
                <a:lnTo>
                  <a:pt x="38950" y="2286000"/>
                </a:lnTo>
                <a:close/>
              </a:path>
              <a:path w="114300" h="2926079">
                <a:moveTo>
                  <a:pt x="38823" y="2362200"/>
                </a:moveTo>
                <a:lnTo>
                  <a:pt x="38760" y="2400300"/>
                </a:lnTo>
                <a:lnTo>
                  <a:pt x="76860" y="2400427"/>
                </a:lnTo>
                <a:lnTo>
                  <a:pt x="76923" y="2362327"/>
                </a:lnTo>
                <a:lnTo>
                  <a:pt x="38823" y="2362200"/>
                </a:lnTo>
                <a:close/>
              </a:path>
              <a:path w="114300" h="2926079">
                <a:moveTo>
                  <a:pt x="38696" y="2438400"/>
                </a:moveTo>
                <a:lnTo>
                  <a:pt x="38646" y="2476500"/>
                </a:lnTo>
                <a:lnTo>
                  <a:pt x="76746" y="2476627"/>
                </a:lnTo>
                <a:lnTo>
                  <a:pt x="76796" y="2438527"/>
                </a:lnTo>
                <a:lnTo>
                  <a:pt x="38696" y="2438400"/>
                </a:lnTo>
                <a:close/>
              </a:path>
              <a:path w="114300" h="2926079">
                <a:moveTo>
                  <a:pt x="38582" y="2514600"/>
                </a:moveTo>
                <a:lnTo>
                  <a:pt x="38519" y="2552700"/>
                </a:lnTo>
                <a:lnTo>
                  <a:pt x="76619" y="2552827"/>
                </a:lnTo>
                <a:lnTo>
                  <a:pt x="76682" y="2514727"/>
                </a:lnTo>
                <a:lnTo>
                  <a:pt x="38582" y="2514600"/>
                </a:lnTo>
                <a:close/>
              </a:path>
              <a:path w="114300" h="2926079">
                <a:moveTo>
                  <a:pt x="38455" y="2590800"/>
                </a:moveTo>
                <a:lnTo>
                  <a:pt x="38392" y="2628900"/>
                </a:lnTo>
                <a:lnTo>
                  <a:pt x="76492" y="2629027"/>
                </a:lnTo>
                <a:lnTo>
                  <a:pt x="76555" y="2590927"/>
                </a:lnTo>
                <a:lnTo>
                  <a:pt x="38455" y="2590800"/>
                </a:lnTo>
                <a:close/>
              </a:path>
              <a:path w="114300" h="2926079">
                <a:moveTo>
                  <a:pt x="38328" y="2667000"/>
                </a:moveTo>
                <a:lnTo>
                  <a:pt x="38265" y="2705100"/>
                </a:lnTo>
                <a:lnTo>
                  <a:pt x="76365" y="2705227"/>
                </a:lnTo>
                <a:lnTo>
                  <a:pt x="76428" y="2667127"/>
                </a:lnTo>
                <a:lnTo>
                  <a:pt x="38328" y="2667000"/>
                </a:lnTo>
                <a:close/>
              </a:path>
              <a:path w="114300" h="2926079">
                <a:moveTo>
                  <a:pt x="38201" y="2743200"/>
                </a:moveTo>
                <a:lnTo>
                  <a:pt x="38150" y="2781300"/>
                </a:lnTo>
                <a:lnTo>
                  <a:pt x="76250" y="2781427"/>
                </a:lnTo>
                <a:lnTo>
                  <a:pt x="76301" y="2743327"/>
                </a:lnTo>
                <a:lnTo>
                  <a:pt x="38201" y="2743200"/>
                </a:lnTo>
                <a:close/>
              </a:path>
              <a:path w="114300" h="2926079">
                <a:moveTo>
                  <a:pt x="0" y="2811399"/>
                </a:moveTo>
                <a:lnTo>
                  <a:pt x="56959" y="2925826"/>
                </a:lnTo>
                <a:lnTo>
                  <a:pt x="104796" y="2830576"/>
                </a:lnTo>
                <a:lnTo>
                  <a:pt x="38061" y="2830576"/>
                </a:lnTo>
                <a:lnTo>
                  <a:pt x="38087" y="2819400"/>
                </a:lnTo>
                <a:lnTo>
                  <a:pt x="110409" y="2819400"/>
                </a:lnTo>
                <a:lnTo>
                  <a:pt x="114300" y="2811653"/>
                </a:lnTo>
                <a:lnTo>
                  <a:pt x="0" y="2811399"/>
                </a:lnTo>
                <a:close/>
              </a:path>
              <a:path w="114300" h="2926079">
                <a:moveTo>
                  <a:pt x="38087" y="2819400"/>
                </a:moveTo>
                <a:lnTo>
                  <a:pt x="38061" y="2830576"/>
                </a:lnTo>
                <a:lnTo>
                  <a:pt x="76161" y="2830576"/>
                </a:lnTo>
                <a:lnTo>
                  <a:pt x="76187" y="2819527"/>
                </a:lnTo>
                <a:lnTo>
                  <a:pt x="38087" y="2819400"/>
                </a:lnTo>
                <a:close/>
              </a:path>
              <a:path w="114300" h="2926079">
                <a:moveTo>
                  <a:pt x="110409" y="2819400"/>
                </a:moveTo>
                <a:lnTo>
                  <a:pt x="38087" y="2819400"/>
                </a:lnTo>
                <a:lnTo>
                  <a:pt x="76187" y="2819527"/>
                </a:lnTo>
                <a:lnTo>
                  <a:pt x="76161" y="2830576"/>
                </a:lnTo>
                <a:lnTo>
                  <a:pt x="104796" y="2830576"/>
                </a:lnTo>
                <a:lnTo>
                  <a:pt x="110409" y="2819400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27062" y="1478301"/>
            <a:ext cx="6223635" cy="171450"/>
          </a:xfrm>
          <a:custGeom>
            <a:avLst/>
            <a:gdLst/>
            <a:ahLst/>
            <a:cxnLst/>
            <a:rect l="l" t="t" r="r" b="b"/>
            <a:pathLst>
              <a:path w="6223634" h="171450">
                <a:moveTo>
                  <a:pt x="6190377" y="66399"/>
                </a:moveTo>
                <a:lnTo>
                  <a:pt x="6185369" y="66399"/>
                </a:lnTo>
                <a:lnTo>
                  <a:pt x="6185369" y="104499"/>
                </a:lnTo>
                <a:lnTo>
                  <a:pt x="6114835" y="104588"/>
                </a:lnTo>
                <a:lnTo>
                  <a:pt x="6061417" y="135868"/>
                </a:lnTo>
                <a:lnTo>
                  <a:pt x="6055812" y="140846"/>
                </a:lnTo>
                <a:lnTo>
                  <a:pt x="6052670" y="147409"/>
                </a:lnTo>
                <a:lnTo>
                  <a:pt x="6052220" y="154709"/>
                </a:lnTo>
                <a:lnTo>
                  <a:pt x="6054686" y="161903"/>
                </a:lnTo>
                <a:lnTo>
                  <a:pt x="6059719" y="167509"/>
                </a:lnTo>
                <a:lnTo>
                  <a:pt x="6066275" y="170650"/>
                </a:lnTo>
                <a:lnTo>
                  <a:pt x="6073546" y="171100"/>
                </a:lnTo>
                <a:lnTo>
                  <a:pt x="6080721" y="168634"/>
                </a:lnTo>
                <a:lnTo>
                  <a:pt x="6223088" y="85449"/>
                </a:lnTo>
                <a:lnTo>
                  <a:pt x="6190377" y="66399"/>
                </a:lnTo>
                <a:close/>
              </a:path>
              <a:path w="6223634" h="171450">
                <a:moveTo>
                  <a:pt x="6114728" y="66489"/>
                </a:moveTo>
                <a:lnTo>
                  <a:pt x="0" y="74273"/>
                </a:lnTo>
                <a:lnTo>
                  <a:pt x="50" y="112373"/>
                </a:lnTo>
                <a:lnTo>
                  <a:pt x="6114835" y="104588"/>
                </a:lnTo>
                <a:lnTo>
                  <a:pt x="6147426" y="85505"/>
                </a:lnTo>
                <a:lnTo>
                  <a:pt x="6114728" y="66489"/>
                </a:lnTo>
                <a:close/>
              </a:path>
              <a:path w="6223634" h="171450">
                <a:moveTo>
                  <a:pt x="6147426" y="85505"/>
                </a:moveTo>
                <a:lnTo>
                  <a:pt x="6114835" y="104588"/>
                </a:lnTo>
                <a:lnTo>
                  <a:pt x="6185369" y="104499"/>
                </a:lnTo>
                <a:lnTo>
                  <a:pt x="6185369" y="101959"/>
                </a:lnTo>
                <a:lnTo>
                  <a:pt x="6175717" y="101959"/>
                </a:lnTo>
                <a:lnTo>
                  <a:pt x="6147426" y="85505"/>
                </a:lnTo>
                <a:close/>
              </a:path>
              <a:path w="6223634" h="171450">
                <a:moveTo>
                  <a:pt x="6175717" y="68939"/>
                </a:moveTo>
                <a:lnTo>
                  <a:pt x="6147426" y="85505"/>
                </a:lnTo>
                <a:lnTo>
                  <a:pt x="6175717" y="101959"/>
                </a:lnTo>
                <a:lnTo>
                  <a:pt x="6175717" y="68939"/>
                </a:lnTo>
                <a:close/>
              </a:path>
              <a:path w="6223634" h="171450">
                <a:moveTo>
                  <a:pt x="6185369" y="68939"/>
                </a:moveTo>
                <a:lnTo>
                  <a:pt x="6175717" y="68939"/>
                </a:lnTo>
                <a:lnTo>
                  <a:pt x="6175717" y="101959"/>
                </a:lnTo>
                <a:lnTo>
                  <a:pt x="6185369" y="101959"/>
                </a:lnTo>
                <a:lnTo>
                  <a:pt x="6185369" y="68939"/>
                </a:lnTo>
                <a:close/>
              </a:path>
              <a:path w="6223634" h="171450">
                <a:moveTo>
                  <a:pt x="6185369" y="66399"/>
                </a:moveTo>
                <a:lnTo>
                  <a:pt x="6114728" y="66489"/>
                </a:lnTo>
                <a:lnTo>
                  <a:pt x="6147426" y="85505"/>
                </a:lnTo>
                <a:lnTo>
                  <a:pt x="6175717" y="68939"/>
                </a:lnTo>
                <a:lnTo>
                  <a:pt x="6185369" y="68939"/>
                </a:lnTo>
                <a:lnTo>
                  <a:pt x="6185369" y="66399"/>
                </a:lnTo>
                <a:close/>
              </a:path>
              <a:path w="6223634" h="171450">
                <a:moveTo>
                  <a:pt x="6073345" y="0"/>
                </a:moveTo>
                <a:lnTo>
                  <a:pt x="6066069" y="502"/>
                </a:lnTo>
                <a:lnTo>
                  <a:pt x="6059483" y="3694"/>
                </a:lnTo>
                <a:lnTo>
                  <a:pt x="6054432" y="9376"/>
                </a:lnTo>
                <a:lnTo>
                  <a:pt x="6052039" y="16498"/>
                </a:lnTo>
                <a:lnTo>
                  <a:pt x="6052527" y="23774"/>
                </a:lnTo>
                <a:lnTo>
                  <a:pt x="6055683" y="30360"/>
                </a:lnTo>
                <a:lnTo>
                  <a:pt x="6061290" y="35411"/>
                </a:lnTo>
                <a:lnTo>
                  <a:pt x="6114728" y="66489"/>
                </a:lnTo>
                <a:lnTo>
                  <a:pt x="6190377" y="66399"/>
                </a:lnTo>
                <a:lnTo>
                  <a:pt x="6080467" y="2391"/>
                </a:lnTo>
                <a:lnTo>
                  <a:pt x="6073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27087" y="147167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22349" y="1468374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114426" y="0"/>
                </a:moveTo>
                <a:lnTo>
                  <a:pt x="0" y="126"/>
                </a:lnTo>
                <a:lnTo>
                  <a:pt x="57276" y="114300"/>
                </a:lnTo>
                <a:lnTo>
                  <a:pt x="114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460625" y="14778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126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489325" y="14778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126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503673" y="14778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126"/>
                </a:lnTo>
                <a:lnTo>
                  <a:pt x="57276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646673" y="14778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126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74700" y="145884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126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22475" y="1662048"/>
            <a:ext cx="114300" cy="2926080"/>
          </a:xfrm>
          <a:custGeom>
            <a:avLst/>
            <a:gdLst/>
            <a:ahLst/>
            <a:cxnLst/>
            <a:rect l="l" t="t" r="r" b="b"/>
            <a:pathLst>
              <a:path w="114300" h="2926079">
                <a:moveTo>
                  <a:pt x="76073" y="0"/>
                </a:moveTo>
                <a:lnTo>
                  <a:pt x="37973" y="0"/>
                </a:lnTo>
                <a:lnTo>
                  <a:pt x="37973" y="38100"/>
                </a:lnTo>
                <a:lnTo>
                  <a:pt x="76073" y="38100"/>
                </a:lnTo>
                <a:lnTo>
                  <a:pt x="76073" y="0"/>
                </a:lnTo>
                <a:close/>
              </a:path>
              <a:path w="114300" h="2926079">
                <a:moveTo>
                  <a:pt x="76073" y="76200"/>
                </a:moveTo>
                <a:lnTo>
                  <a:pt x="37973" y="76200"/>
                </a:lnTo>
                <a:lnTo>
                  <a:pt x="37973" y="114300"/>
                </a:lnTo>
                <a:lnTo>
                  <a:pt x="76073" y="114300"/>
                </a:lnTo>
                <a:lnTo>
                  <a:pt x="76073" y="76200"/>
                </a:lnTo>
                <a:close/>
              </a:path>
              <a:path w="114300" h="2926079">
                <a:moveTo>
                  <a:pt x="76073" y="152400"/>
                </a:moveTo>
                <a:lnTo>
                  <a:pt x="37973" y="152400"/>
                </a:lnTo>
                <a:lnTo>
                  <a:pt x="37973" y="190500"/>
                </a:lnTo>
                <a:lnTo>
                  <a:pt x="76073" y="190500"/>
                </a:lnTo>
                <a:lnTo>
                  <a:pt x="76073" y="152400"/>
                </a:lnTo>
                <a:close/>
              </a:path>
              <a:path w="114300" h="2926079">
                <a:moveTo>
                  <a:pt x="76073" y="228600"/>
                </a:moveTo>
                <a:lnTo>
                  <a:pt x="37973" y="228600"/>
                </a:lnTo>
                <a:lnTo>
                  <a:pt x="37973" y="266700"/>
                </a:lnTo>
                <a:lnTo>
                  <a:pt x="76073" y="266700"/>
                </a:lnTo>
                <a:lnTo>
                  <a:pt x="76073" y="228600"/>
                </a:lnTo>
                <a:close/>
              </a:path>
              <a:path w="114300" h="2926079">
                <a:moveTo>
                  <a:pt x="76073" y="304800"/>
                </a:moveTo>
                <a:lnTo>
                  <a:pt x="37973" y="304800"/>
                </a:lnTo>
                <a:lnTo>
                  <a:pt x="37973" y="342900"/>
                </a:lnTo>
                <a:lnTo>
                  <a:pt x="76073" y="342900"/>
                </a:lnTo>
                <a:lnTo>
                  <a:pt x="76073" y="304800"/>
                </a:lnTo>
                <a:close/>
              </a:path>
              <a:path w="114300" h="2926079">
                <a:moveTo>
                  <a:pt x="76073" y="381000"/>
                </a:moveTo>
                <a:lnTo>
                  <a:pt x="37973" y="381000"/>
                </a:lnTo>
                <a:lnTo>
                  <a:pt x="37973" y="419100"/>
                </a:lnTo>
                <a:lnTo>
                  <a:pt x="76073" y="419100"/>
                </a:lnTo>
                <a:lnTo>
                  <a:pt x="76073" y="381000"/>
                </a:lnTo>
                <a:close/>
              </a:path>
              <a:path w="114300" h="2926079">
                <a:moveTo>
                  <a:pt x="76073" y="457200"/>
                </a:moveTo>
                <a:lnTo>
                  <a:pt x="37973" y="457200"/>
                </a:lnTo>
                <a:lnTo>
                  <a:pt x="37973" y="495300"/>
                </a:lnTo>
                <a:lnTo>
                  <a:pt x="76073" y="495300"/>
                </a:lnTo>
                <a:lnTo>
                  <a:pt x="76073" y="457200"/>
                </a:lnTo>
                <a:close/>
              </a:path>
              <a:path w="114300" h="2926079">
                <a:moveTo>
                  <a:pt x="76073" y="533400"/>
                </a:moveTo>
                <a:lnTo>
                  <a:pt x="37973" y="533400"/>
                </a:lnTo>
                <a:lnTo>
                  <a:pt x="37973" y="571500"/>
                </a:lnTo>
                <a:lnTo>
                  <a:pt x="76073" y="571500"/>
                </a:lnTo>
                <a:lnTo>
                  <a:pt x="76073" y="533400"/>
                </a:lnTo>
                <a:close/>
              </a:path>
              <a:path w="114300" h="2926079">
                <a:moveTo>
                  <a:pt x="76073" y="609600"/>
                </a:moveTo>
                <a:lnTo>
                  <a:pt x="37973" y="609600"/>
                </a:lnTo>
                <a:lnTo>
                  <a:pt x="37973" y="647700"/>
                </a:lnTo>
                <a:lnTo>
                  <a:pt x="76073" y="647700"/>
                </a:lnTo>
                <a:lnTo>
                  <a:pt x="76073" y="609600"/>
                </a:lnTo>
                <a:close/>
              </a:path>
              <a:path w="114300" h="2926079">
                <a:moveTo>
                  <a:pt x="76073" y="685800"/>
                </a:moveTo>
                <a:lnTo>
                  <a:pt x="37973" y="685800"/>
                </a:lnTo>
                <a:lnTo>
                  <a:pt x="37973" y="723900"/>
                </a:lnTo>
                <a:lnTo>
                  <a:pt x="76073" y="723900"/>
                </a:lnTo>
                <a:lnTo>
                  <a:pt x="76073" y="685800"/>
                </a:lnTo>
                <a:close/>
              </a:path>
              <a:path w="114300" h="2926079">
                <a:moveTo>
                  <a:pt x="76073" y="762000"/>
                </a:moveTo>
                <a:lnTo>
                  <a:pt x="37973" y="762000"/>
                </a:lnTo>
                <a:lnTo>
                  <a:pt x="37973" y="800100"/>
                </a:lnTo>
                <a:lnTo>
                  <a:pt x="76073" y="800100"/>
                </a:lnTo>
                <a:lnTo>
                  <a:pt x="76073" y="762000"/>
                </a:lnTo>
                <a:close/>
              </a:path>
              <a:path w="114300" h="2926079">
                <a:moveTo>
                  <a:pt x="76073" y="838200"/>
                </a:moveTo>
                <a:lnTo>
                  <a:pt x="37973" y="838200"/>
                </a:lnTo>
                <a:lnTo>
                  <a:pt x="37973" y="876300"/>
                </a:lnTo>
                <a:lnTo>
                  <a:pt x="76073" y="876300"/>
                </a:lnTo>
                <a:lnTo>
                  <a:pt x="76073" y="838200"/>
                </a:lnTo>
                <a:close/>
              </a:path>
              <a:path w="114300" h="2926079">
                <a:moveTo>
                  <a:pt x="76073" y="914400"/>
                </a:moveTo>
                <a:lnTo>
                  <a:pt x="37973" y="914400"/>
                </a:lnTo>
                <a:lnTo>
                  <a:pt x="37973" y="952500"/>
                </a:lnTo>
                <a:lnTo>
                  <a:pt x="76073" y="952500"/>
                </a:lnTo>
                <a:lnTo>
                  <a:pt x="76073" y="914400"/>
                </a:lnTo>
                <a:close/>
              </a:path>
              <a:path w="114300" h="2926079">
                <a:moveTo>
                  <a:pt x="76073" y="990600"/>
                </a:moveTo>
                <a:lnTo>
                  <a:pt x="37973" y="990600"/>
                </a:lnTo>
                <a:lnTo>
                  <a:pt x="37973" y="1028700"/>
                </a:lnTo>
                <a:lnTo>
                  <a:pt x="76073" y="1028700"/>
                </a:lnTo>
                <a:lnTo>
                  <a:pt x="76073" y="990600"/>
                </a:lnTo>
                <a:close/>
              </a:path>
              <a:path w="114300" h="2926079">
                <a:moveTo>
                  <a:pt x="76073" y="1066800"/>
                </a:moveTo>
                <a:lnTo>
                  <a:pt x="37973" y="1066800"/>
                </a:lnTo>
                <a:lnTo>
                  <a:pt x="37973" y="1104900"/>
                </a:lnTo>
                <a:lnTo>
                  <a:pt x="76073" y="1104900"/>
                </a:lnTo>
                <a:lnTo>
                  <a:pt x="76073" y="1066800"/>
                </a:lnTo>
                <a:close/>
              </a:path>
              <a:path w="114300" h="2926079">
                <a:moveTo>
                  <a:pt x="76073" y="1143000"/>
                </a:moveTo>
                <a:lnTo>
                  <a:pt x="37973" y="1143000"/>
                </a:lnTo>
                <a:lnTo>
                  <a:pt x="38100" y="1181100"/>
                </a:lnTo>
                <a:lnTo>
                  <a:pt x="76200" y="1181100"/>
                </a:lnTo>
                <a:lnTo>
                  <a:pt x="76073" y="1143000"/>
                </a:lnTo>
                <a:close/>
              </a:path>
              <a:path w="114300" h="2926079">
                <a:moveTo>
                  <a:pt x="76200" y="1219200"/>
                </a:moveTo>
                <a:lnTo>
                  <a:pt x="38100" y="1219200"/>
                </a:lnTo>
                <a:lnTo>
                  <a:pt x="38100" y="1257300"/>
                </a:lnTo>
                <a:lnTo>
                  <a:pt x="76200" y="1257300"/>
                </a:lnTo>
                <a:lnTo>
                  <a:pt x="76200" y="1219200"/>
                </a:lnTo>
                <a:close/>
              </a:path>
              <a:path w="114300" h="2926079">
                <a:moveTo>
                  <a:pt x="76200" y="1295400"/>
                </a:moveTo>
                <a:lnTo>
                  <a:pt x="38100" y="1295400"/>
                </a:lnTo>
                <a:lnTo>
                  <a:pt x="38100" y="1333500"/>
                </a:lnTo>
                <a:lnTo>
                  <a:pt x="76200" y="1333500"/>
                </a:lnTo>
                <a:lnTo>
                  <a:pt x="76200" y="1295400"/>
                </a:lnTo>
                <a:close/>
              </a:path>
              <a:path w="114300" h="2926079">
                <a:moveTo>
                  <a:pt x="76200" y="1371600"/>
                </a:moveTo>
                <a:lnTo>
                  <a:pt x="38100" y="1371600"/>
                </a:lnTo>
                <a:lnTo>
                  <a:pt x="38100" y="1409700"/>
                </a:lnTo>
                <a:lnTo>
                  <a:pt x="76200" y="1409700"/>
                </a:lnTo>
                <a:lnTo>
                  <a:pt x="76200" y="1371600"/>
                </a:lnTo>
                <a:close/>
              </a:path>
              <a:path w="114300" h="2926079">
                <a:moveTo>
                  <a:pt x="76200" y="1447800"/>
                </a:moveTo>
                <a:lnTo>
                  <a:pt x="38100" y="1447800"/>
                </a:lnTo>
                <a:lnTo>
                  <a:pt x="38100" y="1485900"/>
                </a:lnTo>
                <a:lnTo>
                  <a:pt x="76200" y="1485900"/>
                </a:lnTo>
                <a:lnTo>
                  <a:pt x="76200" y="1447800"/>
                </a:lnTo>
                <a:close/>
              </a:path>
              <a:path w="114300" h="2926079">
                <a:moveTo>
                  <a:pt x="76200" y="1524000"/>
                </a:moveTo>
                <a:lnTo>
                  <a:pt x="38100" y="1524000"/>
                </a:lnTo>
                <a:lnTo>
                  <a:pt x="38100" y="1562100"/>
                </a:lnTo>
                <a:lnTo>
                  <a:pt x="76200" y="1562100"/>
                </a:lnTo>
                <a:lnTo>
                  <a:pt x="76200" y="1524000"/>
                </a:lnTo>
                <a:close/>
              </a:path>
              <a:path w="114300" h="2926079">
                <a:moveTo>
                  <a:pt x="76200" y="1600200"/>
                </a:moveTo>
                <a:lnTo>
                  <a:pt x="38100" y="1600200"/>
                </a:lnTo>
                <a:lnTo>
                  <a:pt x="38100" y="1638300"/>
                </a:lnTo>
                <a:lnTo>
                  <a:pt x="76200" y="1638300"/>
                </a:lnTo>
                <a:lnTo>
                  <a:pt x="76200" y="1600200"/>
                </a:lnTo>
                <a:close/>
              </a:path>
              <a:path w="114300" h="2926079">
                <a:moveTo>
                  <a:pt x="76200" y="1676400"/>
                </a:moveTo>
                <a:lnTo>
                  <a:pt x="38100" y="167640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1676400"/>
                </a:lnTo>
                <a:close/>
              </a:path>
              <a:path w="114300" h="2926079">
                <a:moveTo>
                  <a:pt x="76200" y="1752600"/>
                </a:moveTo>
                <a:lnTo>
                  <a:pt x="38100" y="1752600"/>
                </a:lnTo>
                <a:lnTo>
                  <a:pt x="38100" y="1790700"/>
                </a:lnTo>
                <a:lnTo>
                  <a:pt x="76200" y="1790700"/>
                </a:lnTo>
                <a:lnTo>
                  <a:pt x="76200" y="1752600"/>
                </a:lnTo>
                <a:close/>
              </a:path>
              <a:path w="114300" h="2926079">
                <a:moveTo>
                  <a:pt x="76200" y="1828800"/>
                </a:moveTo>
                <a:lnTo>
                  <a:pt x="38100" y="1828800"/>
                </a:lnTo>
                <a:lnTo>
                  <a:pt x="38100" y="1866900"/>
                </a:lnTo>
                <a:lnTo>
                  <a:pt x="76200" y="1866900"/>
                </a:lnTo>
                <a:lnTo>
                  <a:pt x="76200" y="1828800"/>
                </a:lnTo>
                <a:close/>
              </a:path>
              <a:path w="114300" h="2926079">
                <a:moveTo>
                  <a:pt x="76200" y="1905000"/>
                </a:moveTo>
                <a:lnTo>
                  <a:pt x="38100" y="1905000"/>
                </a:lnTo>
                <a:lnTo>
                  <a:pt x="38100" y="1943100"/>
                </a:lnTo>
                <a:lnTo>
                  <a:pt x="76200" y="1943100"/>
                </a:lnTo>
                <a:lnTo>
                  <a:pt x="76200" y="1905000"/>
                </a:lnTo>
                <a:close/>
              </a:path>
              <a:path w="114300" h="2926079">
                <a:moveTo>
                  <a:pt x="76200" y="1981200"/>
                </a:moveTo>
                <a:lnTo>
                  <a:pt x="38100" y="1981200"/>
                </a:lnTo>
                <a:lnTo>
                  <a:pt x="38100" y="2019300"/>
                </a:lnTo>
                <a:lnTo>
                  <a:pt x="76200" y="2019300"/>
                </a:lnTo>
                <a:lnTo>
                  <a:pt x="76200" y="1981200"/>
                </a:lnTo>
                <a:close/>
              </a:path>
              <a:path w="114300" h="2926079">
                <a:moveTo>
                  <a:pt x="76200" y="2057400"/>
                </a:moveTo>
                <a:lnTo>
                  <a:pt x="38100" y="2057400"/>
                </a:lnTo>
                <a:lnTo>
                  <a:pt x="38100" y="2095500"/>
                </a:lnTo>
                <a:lnTo>
                  <a:pt x="76200" y="2095500"/>
                </a:lnTo>
                <a:lnTo>
                  <a:pt x="76200" y="2057400"/>
                </a:lnTo>
                <a:close/>
              </a:path>
              <a:path w="114300" h="2926079">
                <a:moveTo>
                  <a:pt x="76200" y="2133600"/>
                </a:moveTo>
                <a:lnTo>
                  <a:pt x="38100" y="2133600"/>
                </a:lnTo>
                <a:lnTo>
                  <a:pt x="38100" y="2171700"/>
                </a:lnTo>
                <a:lnTo>
                  <a:pt x="76200" y="2171700"/>
                </a:lnTo>
                <a:lnTo>
                  <a:pt x="76200" y="2133600"/>
                </a:lnTo>
                <a:close/>
              </a:path>
              <a:path w="114300" h="2926079">
                <a:moveTo>
                  <a:pt x="76200" y="2209800"/>
                </a:moveTo>
                <a:lnTo>
                  <a:pt x="38100" y="2209800"/>
                </a:lnTo>
                <a:lnTo>
                  <a:pt x="38100" y="2247900"/>
                </a:lnTo>
                <a:lnTo>
                  <a:pt x="76200" y="2247900"/>
                </a:lnTo>
                <a:lnTo>
                  <a:pt x="76200" y="2209800"/>
                </a:lnTo>
                <a:close/>
              </a:path>
              <a:path w="114300" h="2926079">
                <a:moveTo>
                  <a:pt x="76200" y="2286000"/>
                </a:moveTo>
                <a:lnTo>
                  <a:pt x="38100" y="2286000"/>
                </a:lnTo>
                <a:lnTo>
                  <a:pt x="38100" y="2324100"/>
                </a:lnTo>
                <a:lnTo>
                  <a:pt x="76200" y="2324100"/>
                </a:lnTo>
                <a:lnTo>
                  <a:pt x="76200" y="2286000"/>
                </a:lnTo>
                <a:close/>
              </a:path>
              <a:path w="114300" h="2926079">
                <a:moveTo>
                  <a:pt x="76200" y="2362200"/>
                </a:moveTo>
                <a:lnTo>
                  <a:pt x="38100" y="2362200"/>
                </a:lnTo>
                <a:lnTo>
                  <a:pt x="38100" y="2400300"/>
                </a:lnTo>
                <a:lnTo>
                  <a:pt x="76200" y="2400300"/>
                </a:lnTo>
                <a:lnTo>
                  <a:pt x="76200" y="2362200"/>
                </a:lnTo>
                <a:close/>
              </a:path>
              <a:path w="114300" h="2926079">
                <a:moveTo>
                  <a:pt x="76200" y="2438400"/>
                </a:moveTo>
                <a:lnTo>
                  <a:pt x="38100" y="2438400"/>
                </a:lnTo>
                <a:lnTo>
                  <a:pt x="38100" y="2476500"/>
                </a:lnTo>
                <a:lnTo>
                  <a:pt x="76200" y="2476500"/>
                </a:lnTo>
                <a:lnTo>
                  <a:pt x="76200" y="2438400"/>
                </a:lnTo>
                <a:close/>
              </a:path>
              <a:path w="114300" h="2926079">
                <a:moveTo>
                  <a:pt x="76200" y="2514600"/>
                </a:moveTo>
                <a:lnTo>
                  <a:pt x="38100" y="2514600"/>
                </a:lnTo>
                <a:lnTo>
                  <a:pt x="38100" y="2552700"/>
                </a:lnTo>
                <a:lnTo>
                  <a:pt x="76200" y="2552700"/>
                </a:lnTo>
                <a:lnTo>
                  <a:pt x="76200" y="2514600"/>
                </a:lnTo>
                <a:close/>
              </a:path>
              <a:path w="114300" h="2926079">
                <a:moveTo>
                  <a:pt x="76200" y="2590800"/>
                </a:moveTo>
                <a:lnTo>
                  <a:pt x="38100" y="2590800"/>
                </a:lnTo>
                <a:lnTo>
                  <a:pt x="38100" y="2628900"/>
                </a:lnTo>
                <a:lnTo>
                  <a:pt x="76200" y="2628900"/>
                </a:lnTo>
                <a:lnTo>
                  <a:pt x="76200" y="2590800"/>
                </a:lnTo>
                <a:close/>
              </a:path>
              <a:path w="114300" h="2926079">
                <a:moveTo>
                  <a:pt x="76200" y="2667000"/>
                </a:moveTo>
                <a:lnTo>
                  <a:pt x="38100" y="2667000"/>
                </a:lnTo>
                <a:lnTo>
                  <a:pt x="38100" y="2705100"/>
                </a:lnTo>
                <a:lnTo>
                  <a:pt x="76200" y="2705100"/>
                </a:lnTo>
                <a:lnTo>
                  <a:pt x="76200" y="2667000"/>
                </a:lnTo>
                <a:close/>
              </a:path>
              <a:path w="114300" h="2926079">
                <a:moveTo>
                  <a:pt x="76200" y="2743200"/>
                </a:moveTo>
                <a:lnTo>
                  <a:pt x="38100" y="2743200"/>
                </a:lnTo>
                <a:lnTo>
                  <a:pt x="38100" y="2781300"/>
                </a:lnTo>
                <a:lnTo>
                  <a:pt x="76200" y="2781300"/>
                </a:lnTo>
                <a:lnTo>
                  <a:pt x="76200" y="2743200"/>
                </a:lnTo>
                <a:close/>
              </a:path>
              <a:path w="114300" h="2926079">
                <a:moveTo>
                  <a:pt x="114300" y="2811526"/>
                </a:moveTo>
                <a:lnTo>
                  <a:pt x="0" y="2811526"/>
                </a:lnTo>
                <a:lnTo>
                  <a:pt x="57150" y="2925826"/>
                </a:lnTo>
                <a:lnTo>
                  <a:pt x="104775" y="2830576"/>
                </a:lnTo>
                <a:lnTo>
                  <a:pt x="38100" y="2830576"/>
                </a:lnTo>
                <a:lnTo>
                  <a:pt x="38100" y="2819400"/>
                </a:lnTo>
                <a:lnTo>
                  <a:pt x="110362" y="2819400"/>
                </a:lnTo>
                <a:lnTo>
                  <a:pt x="114300" y="2811526"/>
                </a:lnTo>
                <a:close/>
              </a:path>
              <a:path w="114300" h="2926079">
                <a:moveTo>
                  <a:pt x="76200" y="2819400"/>
                </a:moveTo>
                <a:lnTo>
                  <a:pt x="38100" y="2819400"/>
                </a:lnTo>
                <a:lnTo>
                  <a:pt x="38100" y="2830576"/>
                </a:lnTo>
                <a:lnTo>
                  <a:pt x="76200" y="2830576"/>
                </a:lnTo>
                <a:lnTo>
                  <a:pt x="76200" y="2819400"/>
                </a:lnTo>
                <a:close/>
              </a:path>
              <a:path w="114300" h="2926079">
                <a:moveTo>
                  <a:pt x="110362" y="2819400"/>
                </a:moveTo>
                <a:lnTo>
                  <a:pt x="76200" y="2819400"/>
                </a:lnTo>
                <a:lnTo>
                  <a:pt x="76200" y="2830576"/>
                </a:lnTo>
                <a:lnTo>
                  <a:pt x="104775" y="2830576"/>
                </a:lnTo>
                <a:lnTo>
                  <a:pt x="110362" y="2819400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460625" y="1662048"/>
            <a:ext cx="114300" cy="2926080"/>
          </a:xfrm>
          <a:custGeom>
            <a:avLst/>
            <a:gdLst/>
            <a:ahLst/>
            <a:cxnLst/>
            <a:rect l="l" t="t" r="r" b="b"/>
            <a:pathLst>
              <a:path w="114300" h="2926079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2926079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2926079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2926079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2926079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2926079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  <a:path w="114300" h="2926079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2926079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  <a:path w="114300" h="2926079">
                <a:moveTo>
                  <a:pt x="76200" y="609600"/>
                </a:moveTo>
                <a:lnTo>
                  <a:pt x="38100" y="609600"/>
                </a:lnTo>
                <a:lnTo>
                  <a:pt x="38100" y="647700"/>
                </a:lnTo>
                <a:lnTo>
                  <a:pt x="76200" y="647700"/>
                </a:lnTo>
                <a:lnTo>
                  <a:pt x="76200" y="609600"/>
                </a:lnTo>
                <a:close/>
              </a:path>
              <a:path w="114300" h="2926079">
                <a:moveTo>
                  <a:pt x="76200" y="685800"/>
                </a:moveTo>
                <a:lnTo>
                  <a:pt x="38100" y="685800"/>
                </a:lnTo>
                <a:lnTo>
                  <a:pt x="38100" y="723900"/>
                </a:lnTo>
                <a:lnTo>
                  <a:pt x="76200" y="723900"/>
                </a:lnTo>
                <a:lnTo>
                  <a:pt x="76200" y="685800"/>
                </a:lnTo>
                <a:close/>
              </a:path>
              <a:path w="114300" h="2926079">
                <a:moveTo>
                  <a:pt x="76200" y="762000"/>
                </a:moveTo>
                <a:lnTo>
                  <a:pt x="38100" y="762000"/>
                </a:lnTo>
                <a:lnTo>
                  <a:pt x="38100" y="800100"/>
                </a:lnTo>
                <a:lnTo>
                  <a:pt x="76200" y="800100"/>
                </a:lnTo>
                <a:lnTo>
                  <a:pt x="76200" y="762000"/>
                </a:lnTo>
                <a:close/>
              </a:path>
              <a:path w="114300" h="2926079">
                <a:moveTo>
                  <a:pt x="76200" y="838200"/>
                </a:moveTo>
                <a:lnTo>
                  <a:pt x="38100" y="838200"/>
                </a:lnTo>
                <a:lnTo>
                  <a:pt x="38100" y="876300"/>
                </a:lnTo>
                <a:lnTo>
                  <a:pt x="76200" y="876300"/>
                </a:lnTo>
                <a:lnTo>
                  <a:pt x="76200" y="838200"/>
                </a:lnTo>
                <a:close/>
              </a:path>
              <a:path w="114300" h="2926079">
                <a:moveTo>
                  <a:pt x="76200" y="914400"/>
                </a:moveTo>
                <a:lnTo>
                  <a:pt x="38100" y="914400"/>
                </a:lnTo>
                <a:lnTo>
                  <a:pt x="38100" y="952500"/>
                </a:lnTo>
                <a:lnTo>
                  <a:pt x="76200" y="952500"/>
                </a:lnTo>
                <a:lnTo>
                  <a:pt x="76200" y="914400"/>
                </a:lnTo>
                <a:close/>
              </a:path>
              <a:path w="114300" h="2926079">
                <a:moveTo>
                  <a:pt x="76200" y="990600"/>
                </a:moveTo>
                <a:lnTo>
                  <a:pt x="38100" y="990600"/>
                </a:lnTo>
                <a:lnTo>
                  <a:pt x="38100" y="1028700"/>
                </a:lnTo>
                <a:lnTo>
                  <a:pt x="76200" y="1028700"/>
                </a:lnTo>
                <a:lnTo>
                  <a:pt x="76200" y="990600"/>
                </a:lnTo>
                <a:close/>
              </a:path>
              <a:path w="114300" h="2926079">
                <a:moveTo>
                  <a:pt x="76200" y="1066800"/>
                </a:moveTo>
                <a:lnTo>
                  <a:pt x="38100" y="1066800"/>
                </a:lnTo>
                <a:lnTo>
                  <a:pt x="38100" y="1104900"/>
                </a:lnTo>
                <a:lnTo>
                  <a:pt x="76200" y="1104900"/>
                </a:lnTo>
                <a:lnTo>
                  <a:pt x="76200" y="1066800"/>
                </a:lnTo>
                <a:close/>
              </a:path>
              <a:path w="114300" h="2926079">
                <a:moveTo>
                  <a:pt x="76200" y="1143000"/>
                </a:moveTo>
                <a:lnTo>
                  <a:pt x="38100" y="1143000"/>
                </a:lnTo>
                <a:lnTo>
                  <a:pt x="38100" y="1181100"/>
                </a:lnTo>
                <a:lnTo>
                  <a:pt x="76200" y="1181100"/>
                </a:lnTo>
                <a:lnTo>
                  <a:pt x="76200" y="1143000"/>
                </a:lnTo>
                <a:close/>
              </a:path>
              <a:path w="114300" h="2926079">
                <a:moveTo>
                  <a:pt x="76200" y="1219200"/>
                </a:moveTo>
                <a:lnTo>
                  <a:pt x="38100" y="1219200"/>
                </a:lnTo>
                <a:lnTo>
                  <a:pt x="38100" y="1257300"/>
                </a:lnTo>
                <a:lnTo>
                  <a:pt x="76200" y="1257300"/>
                </a:lnTo>
                <a:lnTo>
                  <a:pt x="76200" y="1219200"/>
                </a:lnTo>
                <a:close/>
              </a:path>
              <a:path w="114300" h="2926079">
                <a:moveTo>
                  <a:pt x="76200" y="1295400"/>
                </a:moveTo>
                <a:lnTo>
                  <a:pt x="38100" y="1295400"/>
                </a:lnTo>
                <a:lnTo>
                  <a:pt x="38100" y="1333500"/>
                </a:lnTo>
                <a:lnTo>
                  <a:pt x="76200" y="1333500"/>
                </a:lnTo>
                <a:lnTo>
                  <a:pt x="76200" y="1295400"/>
                </a:lnTo>
                <a:close/>
              </a:path>
              <a:path w="114300" h="2926079">
                <a:moveTo>
                  <a:pt x="76200" y="1371600"/>
                </a:moveTo>
                <a:lnTo>
                  <a:pt x="38100" y="1371600"/>
                </a:lnTo>
                <a:lnTo>
                  <a:pt x="38100" y="1409700"/>
                </a:lnTo>
                <a:lnTo>
                  <a:pt x="76200" y="1409700"/>
                </a:lnTo>
                <a:lnTo>
                  <a:pt x="76200" y="1371600"/>
                </a:lnTo>
                <a:close/>
              </a:path>
              <a:path w="114300" h="2926079">
                <a:moveTo>
                  <a:pt x="76200" y="1447800"/>
                </a:moveTo>
                <a:lnTo>
                  <a:pt x="38100" y="1447800"/>
                </a:lnTo>
                <a:lnTo>
                  <a:pt x="38100" y="1485900"/>
                </a:lnTo>
                <a:lnTo>
                  <a:pt x="76200" y="1485900"/>
                </a:lnTo>
                <a:lnTo>
                  <a:pt x="76200" y="1447800"/>
                </a:lnTo>
                <a:close/>
              </a:path>
              <a:path w="114300" h="2926079">
                <a:moveTo>
                  <a:pt x="76200" y="1524000"/>
                </a:moveTo>
                <a:lnTo>
                  <a:pt x="38100" y="1524000"/>
                </a:lnTo>
                <a:lnTo>
                  <a:pt x="38100" y="1562100"/>
                </a:lnTo>
                <a:lnTo>
                  <a:pt x="76200" y="1562100"/>
                </a:lnTo>
                <a:lnTo>
                  <a:pt x="76200" y="1524000"/>
                </a:lnTo>
                <a:close/>
              </a:path>
              <a:path w="114300" h="2926079">
                <a:moveTo>
                  <a:pt x="76200" y="1600200"/>
                </a:moveTo>
                <a:lnTo>
                  <a:pt x="38100" y="1600200"/>
                </a:lnTo>
                <a:lnTo>
                  <a:pt x="38100" y="1638300"/>
                </a:lnTo>
                <a:lnTo>
                  <a:pt x="76200" y="1638300"/>
                </a:lnTo>
                <a:lnTo>
                  <a:pt x="76200" y="1600200"/>
                </a:lnTo>
                <a:close/>
              </a:path>
              <a:path w="114300" h="2926079">
                <a:moveTo>
                  <a:pt x="76200" y="1676400"/>
                </a:moveTo>
                <a:lnTo>
                  <a:pt x="38100" y="167640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1676400"/>
                </a:lnTo>
                <a:close/>
              </a:path>
              <a:path w="114300" h="2926079">
                <a:moveTo>
                  <a:pt x="76200" y="1752600"/>
                </a:moveTo>
                <a:lnTo>
                  <a:pt x="38100" y="1752600"/>
                </a:lnTo>
                <a:lnTo>
                  <a:pt x="38100" y="1790700"/>
                </a:lnTo>
                <a:lnTo>
                  <a:pt x="76200" y="1790700"/>
                </a:lnTo>
                <a:lnTo>
                  <a:pt x="76200" y="1752600"/>
                </a:lnTo>
                <a:close/>
              </a:path>
              <a:path w="114300" h="2926079">
                <a:moveTo>
                  <a:pt x="76200" y="1828800"/>
                </a:moveTo>
                <a:lnTo>
                  <a:pt x="38100" y="1828800"/>
                </a:lnTo>
                <a:lnTo>
                  <a:pt x="38100" y="1866900"/>
                </a:lnTo>
                <a:lnTo>
                  <a:pt x="76200" y="1866900"/>
                </a:lnTo>
                <a:lnTo>
                  <a:pt x="76200" y="1828800"/>
                </a:lnTo>
                <a:close/>
              </a:path>
              <a:path w="114300" h="2926079">
                <a:moveTo>
                  <a:pt x="76200" y="1905000"/>
                </a:moveTo>
                <a:lnTo>
                  <a:pt x="38100" y="1905000"/>
                </a:lnTo>
                <a:lnTo>
                  <a:pt x="38100" y="1943100"/>
                </a:lnTo>
                <a:lnTo>
                  <a:pt x="76200" y="1943100"/>
                </a:lnTo>
                <a:lnTo>
                  <a:pt x="76200" y="1905000"/>
                </a:lnTo>
                <a:close/>
              </a:path>
              <a:path w="114300" h="2926079">
                <a:moveTo>
                  <a:pt x="76200" y="1981200"/>
                </a:moveTo>
                <a:lnTo>
                  <a:pt x="38100" y="1981200"/>
                </a:lnTo>
                <a:lnTo>
                  <a:pt x="38100" y="2019300"/>
                </a:lnTo>
                <a:lnTo>
                  <a:pt x="76200" y="2019300"/>
                </a:lnTo>
                <a:lnTo>
                  <a:pt x="76200" y="1981200"/>
                </a:lnTo>
                <a:close/>
              </a:path>
              <a:path w="114300" h="2926079">
                <a:moveTo>
                  <a:pt x="76200" y="2057400"/>
                </a:moveTo>
                <a:lnTo>
                  <a:pt x="38100" y="2057400"/>
                </a:lnTo>
                <a:lnTo>
                  <a:pt x="38100" y="2095500"/>
                </a:lnTo>
                <a:lnTo>
                  <a:pt x="76200" y="2095500"/>
                </a:lnTo>
                <a:lnTo>
                  <a:pt x="76200" y="2057400"/>
                </a:lnTo>
                <a:close/>
              </a:path>
              <a:path w="114300" h="2926079">
                <a:moveTo>
                  <a:pt x="76200" y="2133600"/>
                </a:moveTo>
                <a:lnTo>
                  <a:pt x="38100" y="2133600"/>
                </a:lnTo>
                <a:lnTo>
                  <a:pt x="38100" y="2171700"/>
                </a:lnTo>
                <a:lnTo>
                  <a:pt x="76200" y="2171700"/>
                </a:lnTo>
                <a:lnTo>
                  <a:pt x="76200" y="2133600"/>
                </a:lnTo>
                <a:close/>
              </a:path>
              <a:path w="114300" h="2926079">
                <a:moveTo>
                  <a:pt x="76200" y="2209800"/>
                </a:moveTo>
                <a:lnTo>
                  <a:pt x="38100" y="2209800"/>
                </a:lnTo>
                <a:lnTo>
                  <a:pt x="38100" y="2247900"/>
                </a:lnTo>
                <a:lnTo>
                  <a:pt x="76200" y="2247900"/>
                </a:lnTo>
                <a:lnTo>
                  <a:pt x="76200" y="2209800"/>
                </a:lnTo>
                <a:close/>
              </a:path>
              <a:path w="114300" h="2926079">
                <a:moveTo>
                  <a:pt x="76200" y="2286000"/>
                </a:moveTo>
                <a:lnTo>
                  <a:pt x="38100" y="2286000"/>
                </a:lnTo>
                <a:lnTo>
                  <a:pt x="38100" y="2324100"/>
                </a:lnTo>
                <a:lnTo>
                  <a:pt x="76200" y="2324100"/>
                </a:lnTo>
                <a:lnTo>
                  <a:pt x="76200" y="2286000"/>
                </a:lnTo>
                <a:close/>
              </a:path>
              <a:path w="114300" h="2926079">
                <a:moveTo>
                  <a:pt x="76200" y="2362200"/>
                </a:moveTo>
                <a:lnTo>
                  <a:pt x="38100" y="2362200"/>
                </a:lnTo>
                <a:lnTo>
                  <a:pt x="38100" y="2400300"/>
                </a:lnTo>
                <a:lnTo>
                  <a:pt x="76200" y="2400300"/>
                </a:lnTo>
                <a:lnTo>
                  <a:pt x="76200" y="2362200"/>
                </a:lnTo>
                <a:close/>
              </a:path>
              <a:path w="114300" h="2926079">
                <a:moveTo>
                  <a:pt x="76200" y="2438400"/>
                </a:moveTo>
                <a:lnTo>
                  <a:pt x="38100" y="2438400"/>
                </a:lnTo>
                <a:lnTo>
                  <a:pt x="38100" y="2476500"/>
                </a:lnTo>
                <a:lnTo>
                  <a:pt x="76200" y="2476500"/>
                </a:lnTo>
                <a:lnTo>
                  <a:pt x="76200" y="2438400"/>
                </a:lnTo>
                <a:close/>
              </a:path>
              <a:path w="114300" h="2926079">
                <a:moveTo>
                  <a:pt x="76200" y="2514600"/>
                </a:moveTo>
                <a:lnTo>
                  <a:pt x="38100" y="2514600"/>
                </a:lnTo>
                <a:lnTo>
                  <a:pt x="38100" y="2552700"/>
                </a:lnTo>
                <a:lnTo>
                  <a:pt x="76200" y="2552700"/>
                </a:lnTo>
                <a:lnTo>
                  <a:pt x="76200" y="2514600"/>
                </a:lnTo>
                <a:close/>
              </a:path>
              <a:path w="114300" h="2926079">
                <a:moveTo>
                  <a:pt x="76200" y="2590800"/>
                </a:moveTo>
                <a:lnTo>
                  <a:pt x="38100" y="2590800"/>
                </a:lnTo>
                <a:lnTo>
                  <a:pt x="38100" y="2628900"/>
                </a:lnTo>
                <a:lnTo>
                  <a:pt x="76200" y="2628900"/>
                </a:lnTo>
                <a:lnTo>
                  <a:pt x="76200" y="2590800"/>
                </a:lnTo>
                <a:close/>
              </a:path>
              <a:path w="114300" h="2926079">
                <a:moveTo>
                  <a:pt x="76200" y="2667000"/>
                </a:moveTo>
                <a:lnTo>
                  <a:pt x="38100" y="2667000"/>
                </a:lnTo>
                <a:lnTo>
                  <a:pt x="38100" y="2705100"/>
                </a:lnTo>
                <a:lnTo>
                  <a:pt x="76200" y="2705100"/>
                </a:lnTo>
                <a:lnTo>
                  <a:pt x="76200" y="2667000"/>
                </a:lnTo>
                <a:close/>
              </a:path>
              <a:path w="114300" h="2926079">
                <a:moveTo>
                  <a:pt x="76200" y="2743200"/>
                </a:moveTo>
                <a:lnTo>
                  <a:pt x="38100" y="2743200"/>
                </a:lnTo>
                <a:lnTo>
                  <a:pt x="38100" y="2781300"/>
                </a:lnTo>
                <a:lnTo>
                  <a:pt x="76200" y="2781300"/>
                </a:lnTo>
                <a:lnTo>
                  <a:pt x="76200" y="2743200"/>
                </a:lnTo>
                <a:close/>
              </a:path>
              <a:path w="114300" h="2926079">
                <a:moveTo>
                  <a:pt x="114300" y="2811526"/>
                </a:moveTo>
                <a:lnTo>
                  <a:pt x="0" y="2811526"/>
                </a:lnTo>
                <a:lnTo>
                  <a:pt x="57150" y="2925826"/>
                </a:lnTo>
                <a:lnTo>
                  <a:pt x="104775" y="2830576"/>
                </a:lnTo>
                <a:lnTo>
                  <a:pt x="38100" y="2830576"/>
                </a:lnTo>
                <a:lnTo>
                  <a:pt x="38100" y="2819400"/>
                </a:lnTo>
                <a:lnTo>
                  <a:pt x="110362" y="2819400"/>
                </a:lnTo>
                <a:lnTo>
                  <a:pt x="114300" y="2811526"/>
                </a:lnTo>
                <a:close/>
              </a:path>
              <a:path w="114300" h="2926079">
                <a:moveTo>
                  <a:pt x="76200" y="2819400"/>
                </a:moveTo>
                <a:lnTo>
                  <a:pt x="38100" y="2819400"/>
                </a:lnTo>
                <a:lnTo>
                  <a:pt x="38100" y="2830576"/>
                </a:lnTo>
                <a:lnTo>
                  <a:pt x="76200" y="2830576"/>
                </a:lnTo>
                <a:lnTo>
                  <a:pt x="76200" y="2819400"/>
                </a:lnTo>
                <a:close/>
              </a:path>
              <a:path w="114300" h="2926079">
                <a:moveTo>
                  <a:pt x="110362" y="2819400"/>
                </a:moveTo>
                <a:lnTo>
                  <a:pt x="76200" y="2819400"/>
                </a:lnTo>
                <a:lnTo>
                  <a:pt x="76200" y="2830576"/>
                </a:lnTo>
                <a:lnTo>
                  <a:pt x="104775" y="2830576"/>
                </a:lnTo>
                <a:lnTo>
                  <a:pt x="110362" y="2819400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471926" y="1662048"/>
            <a:ext cx="114300" cy="2926080"/>
          </a:xfrm>
          <a:custGeom>
            <a:avLst/>
            <a:gdLst/>
            <a:ahLst/>
            <a:cxnLst/>
            <a:rect l="l" t="t" r="r" b="b"/>
            <a:pathLst>
              <a:path w="114300" h="2926079">
                <a:moveTo>
                  <a:pt x="76073" y="0"/>
                </a:moveTo>
                <a:lnTo>
                  <a:pt x="37973" y="0"/>
                </a:lnTo>
                <a:lnTo>
                  <a:pt x="37973" y="38100"/>
                </a:lnTo>
                <a:lnTo>
                  <a:pt x="76073" y="38100"/>
                </a:lnTo>
                <a:lnTo>
                  <a:pt x="76073" y="0"/>
                </a:lnTo>
                <a:close/>
              </a:path>
              <a:path w="114300" h="2926079">
                <a:moveTo>
                  <a:pt x="76073" y="76200"/>
                </a:moveTo>
                <a:lnTo>
                  <a:pt x="37973" y="76200"/>
                </a:lnTo>
                <a:lnTo>
                  <a:pt x="37973" y="114300"/>
                </a:lnTo>
                <a:lnTo>
                  <a:pt x="76073" y="114300"/>
                </a:lnTo>
                <a:lnTo>
                  <a:pt x="76073" y="76200"/>
                </a:lnTo>
                <a:close/>
              </a:path>
              <a:path w="114300" h="2926079">
                <a:moveTo>
                  <a:pt x="76073" y="152400"/>
                </a:moveTo>
                <a:lnTo>
                  <a:pt x="37973" y="152400"/>
                </a:lnTo>
                <a:lnTo>
                  <a:pt x="37973" y="190500"/>
                </a:lnTo>
                <a:lnTo>
                  <a:pt x="76073" y="190500"/>
                </a:lnTo>
                <a:lnTo>
                  <a:pt x="76073" y="152400"/>
                </a:lnTo>
                <a:close/>
              </a:path>
              <a:path w="114300" h="2926079">
                <a:moveTo>
                  <a:pt x="76073" y="228600"/>
                </a:moveTo>
                <a:lnTo>
                  <a:pt x="37973" y="228600"/>
                </a:lnTo>
                <a:lnTo>
                  <a:pt x="37973" y="266700"/>
                </a:lnTo>
                <a:lnTo>
                  <a:pt x="76073" y="266700"/>
                </a:lnTo>
                <a:lnTo>
                  <a:pt x="76073" y="228600"/>
                </a:lnTo>
                <a:close/>
              </a:path>
              <a:path w="114300" h="2926079">
                <a:moveTo>
                  <a:pt x="76073" y="304800"/>
                </a:moveTo>
                <a:lnTo>
                  <a:pt x="37973" y="304800"/>
                </a:lnTo>
                <a:lnTo>
                  <a:pt x="37973" y="342900"/>
                </a:lnTo>
                <a:lnTo>
                  <a:pt x="76073" y="342900"/>
                </a:lnTo>
                <a:lnTo>
                  <a:pt x="76073" y="304800"/>
                </a:lnTo>
                <a:close/>
              </a:path>
              <a:path w="114300" h="2926079">
                <a:moveTo>
                  <a:pt x="76073" y="381000"/>
                </a:moveTo>
                <a:lnTo>
                  <a:pt x="37973" y="381000"/>
                </a:lnTo>
                <a:lnTo>
                  <a:pt x="37973" y="419100"/>
                </a:lnTo>
                <a:lnTo>
                  <a:pt x="76073" y="419100"/>
                </a:lnTo>
                <a:lnTo>
                  <a:pt x="76073" y="381000"/>
                </a:lnTo>
                <a:close/>
              </a:path>
              <a:path w="114300" h="2926079">
                <a:moveTo>
                  <a:pt x="76073" y="457200"/>
                </a:moveTo>
                <a:lnTo>
                  <a:pt x="37973" y="457200"/>
                </a:lnTo>
                <a:lnTo>
                  <a:pt x="37973" y="495300"/>
                </a:lnTo>
                <a:lnTo>
                  <a:pt x="76073" y="495300"/>
                </a:lnTo>
                <a:lnTo>
                  <a:pt x="76073" y="457200"/>
                </a:lnTo>
                <a:close/>
              </a:path>
              <a:path w="114300" h="2926079">
                <a:moveTo>
                  <a:pt x="76073" y="533400"/>
                </a:moveTo>
                <a:lnTo>
                  <a:pt x="37973" y="533400"/>
                </a:lnTo>
                <a:lnTo>
                  <a:pt x="37973" y="571500"/>
                </a:lnTo>
                <a:lnTo>
                  <a:pt x="76073" y="571500"/>
                </a:lnTo>
                <a:lnTo>
                  <a:pt x="76073" y="533400"/>
                </a:lnTo>
                <a:close/>
              </a:path>
              <a:path w="114300" h="2926079">
                <a:moveTo>
                  <a:pt x="76073" y="609600"/>
                </a:moveTo>
                <a:lnTo>
                  <a:pt x="37973" y="609600"/>
                </a:lnTo>
                <a:lnTo>
                  <a:pt x="37973" y="647700"/>
                </a:lnTo>
                <a:lnTo>
                  <a:pt x="76073" y="647700"/>
                </a:lnTo>
                <a:lnTo>
                  <a:pt x="76073" y="609600"/>
                </a:lnTo>
                <a:close/>
              </a:path>
              <a:path w="114300" h="2926079">
                <a:moveTo>
                  <a:pt x="76073" y="685800"/>
                </a:moveTo>
                <a:lnTo>
                  <a:pt x="37973" y="685800"/>
                </a:lnTo>
                <a:lnTo>
                  <a:pt x="37973" y="723900"/>
                </a:lnTo>
                <a:lnTo>
                  <a:pt x="76073" y="723900"/>
                </a:lnTo>
                <a:lnTo>
                  <a:pt x="76073" y="685800"/>
                </a:lnTo>
                <a:close/>
              </a:path>
              <a:path w="114300" h="2926079">
                <a:moveTo>
                  <a:pt x="76073" y="762000"/>
                </a:moveTo>
                <a:lnTo>
                  <a:pt x="37973" y="762000"/>
                </a:lnTo>
                <a:lnTo>
                  <a:pt x="37973" y="800100"/>
                </a:lnTo>
                <a:lnTo>
                  <a:pt x="76073" y="800100"/>
                </a:lnTo>
                <a:lnTo>
                  <a:pt x="76073" y="762000"/>
                </a:lnTo>
                <a:close/>
              </a:path>
              <a:path w="114300" h="2926079">
                <a:moveTo>
                  <a:pt x="76073" y="838200"/>
                </a:moveTo>
                <a:lnTo>
                  <a:pt x="37973" y="838200"/>
                </a:lnTo>
                <a:lnTo>
                  <a:pt x="37973" y="876300"/>
                </a:lnTo>
                <a:lnTo>
                  <a:pt x="76073" y="876300"/>
                </a:lnTo>
                <a:lnTo>
                  <a:pt x="76073" y="838200"/>
                </a:lnTo>
                <a:close/>
              </a:path>
              <a:path w="114300" h="2926079">
                <a:moveTo>
                  <a:pt x="76073" y="914400"/>
                </a:moveTo>
                <a:lnTo>
                  <a:pt x="37973" y="914400"/>
                </a:lnTo>
                <a:lnTo>
                  <a:pt x="37973" y="952500"/>
                </a:lnTo>
                <a:lnTo>
                  <a:pt x="76073" y="952500"/>
                </a:lnTo>
                <a:lnTo>
                  <a:pt x="76073" y="914400"/>
                </a:lnTo>
                <a:close/>
              </a:path>
              <a:path w="114300" h="2926079">
                <a:moveTo>
                  <a:pt x="76073" y="990600"/>
                </a:moveTo>
                <a:lnTo>
                  <a:pt x="37973" y="990600"/>
                </a:lnTo>
                <a:lnTo>
                  <a:pt x="37973" y="1028700"/>
                </a:lnTo>
                <a:lnTo>
                  <a:pt x="76073" y="1028700"/>
                </a:lnTo>
                <a:lnTo>
                  <a:pt x="76073" y="990600"/>
                </a:lnTo>
                <a:close/>
              </a:path>
              <a:path w="114300" h="2926079">
                <a:moveTo>
                  <a:pt x="76073" y="1066800"/>
                </a:moveTo>
                <a:lnTo>
                  <a:pt x="37973" y="1066800"/>
                </a:lnTo>
                <a:lnTo>
                  <a:pt x="37973" y="1104900"/>
                </a:lnTo>
                <a:lnTo>
                  <a:pt x="76073" y="1104900"/>
                </a:lnTo>
                <a:lnTo>
                  <a:pt x="76073" y="1066800"/>
                </a:lnTo>
                <a:close/>
              </a:path>
              <a:path w="114300" h="2926079">
                <a:moveTo>
                  <a:pt x="76073" y="1143000"/>
                </a:moveTo>
                <a:lnTo>
                  <a:pt x="37973" y="1143000"/>
                </a:lnTo>
                <a:lnTo>
                  <a:pt x="37973" y="1181100"/>
                </a:lnTo>
                <a:lnTo>
                  <a:pt x="76073" y="1181100"/>
                </a:lnTo>
                <a:lnTo>
                  <a:pt x="76073" y="1143000"/>
                </a:lnTo>
                <a:close/>
              </a:path>
              <a:path w="114300" h="2926079">
                <a:moveTo>
                  <a:pt x="76073" y="1219200"/>
                </a:moveTo>
                <a:lnTo>
                  <a:pt x="37973" y="1219200"/>
                </a:lnTo>
                <a:lnTo>
                  <a:pt x="37973" y="1257300"/>
                </a:lnTo>
                <a:lnTo>
                  <a:pt x="76073" y="1257300"/>
                </a:lnTo>
                <a:lnTo>
                  <a:pt x="76073" y="1219200"/>
                </a:lnTo>
                <a:close/>
              </a:path>
              <a:path w="114300" h="2926079">
                <a:moveTo>
                  <a:pt x="76073" y="1295400"/>
                </a:moveTo>
                <a:lnTo>
                  <a:pt x="37973" y="1295400"/>
                </a:lnTo>
                <a:lnTo>
                  <a:pt x="37973" y="1333500"/>
                </a:lnTo>
                <a:lnTo>
                  <a:pt x="76073" y="1333500"/>
                </a:lnTo>
                <a:lnTo>
                  <a:pt x="76073" y="1295400"/>
                </a:lnTo>
                <a:close/>
              </a:path>
              <a:path w="114300" h="2926079">
                <a:moveTo>
                  <a:pt x="76073" y="1371600"/>
                </a:moveTo>
                <a:lnTo>
                  <a:pt x="37973" y="1371600"/>
                </a:lnTo>
                <a:lnTo>
                  <a:pt x="37973" y="1409700"/>
                </a:lnTo>
                <a:lnTo>
                  <a:pt x="76073" y="1409700"/>
                </a:lnTo>
                <a:lnTo>
                  <a:pt x="76073" y="1371600"/>
                </a:lnTo>
                <a:close/>
              </a:path>
              <a:path w="114300" h="2926079">
                <a:moveTo>
                  <a:pt x="76073" y="1447800"/>
                </a:moveTo>
                <a:lnTo>
                  <a:pt x="37973" y="1447800"/>
                </a:lnTo>
                <a:lnTo>
                  <a:pt x="37973" y="1485900"/>
                </a:lnTo>
                <a:lnTo>
                  <a:pt x="76073" y="1485900"/>
                </a:lnTo>
                <a:lnTo>
                  <a:pt x="76073" y="1447800"/>
                </a:lnTo>
                <a:close/>
              </a:path>
              <a:path w="114300" h="2926079">
                <a:moveTo>
                  <a:pt x="76073" y="1524000"/>
                </a:moveTo>
                <a:lnTo>
                  <a:pt x="37973" y="1524000"/>
                </a:lnTo>
                <a:lnTo>
                  <a:pt x="37973" y="1562100"/>
                </a:lnTo>
                <a:lnTo>
                  <a:pt x="76073" y="1562100"/>
                </a:lnTo>
                <a:lnTo>
                  <a:pt x="76073" y="1524000"/>
                </a:lnTo>
                <a:close/>
              </a:path>
              <a:path w="114300" h="2926079">
                <a:moveTo>
                  <a:pt x="76073" y="1600200"/>
                </a:moveTo>
                <a:lnTo>
                  <a:pt x="37973" y="1600200"/>
                </a:lnTo>
                <a:lnTo>
                  <a:pt x="37973" y="1638300"/>
                </a:lnTo>
                <a:lnTo>
                  <a:pt x="76073" y="1638300"/>
                </a:lnTo>
                <a:lnTo>
                  <a:pt x="76073" y="1600200"/>
                </a:lnTo>
                <a:close/>
              </a:path>
              <a:path w="114300" h="2926079">
                <a:moveTo>
                  <a:pt x="76073" y="1676400"/>
                </a:moveTo>
                <a:lnTo>
                  <a:pt x="37973" y="1676400"/>
                </a:lnTo>
                <a:lnTo>
                  <a:pt x="37973" y="1714500"/>
                </a:lnTo>
                <a:lnTo>
                  <a:pt x="76073" y="1714500"/>
                </a:lnTo>
                <a:lnTo>
                  <a:pt x="76073" y="1676400"/>
                </a:lnTo>
                <a:close/>
              </a:path>
              <a:path w="114300" h="2926079">
                <a:moveTo>
                  <a:pt x="76073" y="1752600"/>
                </a:moveTo>
                <a:lnTo>
                  <a:pt x="37973" y="1752600"/>
                </a:lnTo>
                <a:lnTo>
                  <a:pt x="37973" y="1790700"/>
                </a:lnTo>
                <a:lnTo>
                  <a:pt x="76073" y="1790700"/>
                </a:lnTo>
                <a:lnTo>
                  <a:pt x="76073" y="1752600"/>
                </a:lnTo>
                <a:close/>
              </a:path>
              <a:path w="114300" h="2926079">
                <a:moveTo>
                  <a:pt x="76073" y="1828800"/>
                </a:moveTo>
                <a:lnTo>
                  <a:pt x="37973" y="1828800"/>
                </a:lnTo>
                <a:lnTo>
                  <a:pt x="37973" y="1866900"/>
                </a:lnTo>
                <a:lnTo>
                  <a:pt x="76073" y="1866900"/>
                </a:lnTo>
                <a:lnTo>
                  <a:pt x="76073" y="1828800"/>
                </a:lnTo>
                <a:close/>
              </a:path>
              <a:path w="114300" h="2926079">
                <a:moveTo>
                  <a:pt x="76073" y="1905000"/>
                </a:moveTo>
                <a:lnTo>
                  <a:pt x="37973" y="1905000"/>
                </a:lnTo>
                <a:lnTo>
                  <a:pt x="37973" y="1943100"/>
                </a:lnTo>
                <a:lnTo>
                  <a:pt x="76073" y="1943100"/>
                </a:lnTo>
                <a:lnTo>
                  <a:pt x="76073" y="1905000"/>
                </a:lnTo>
                <a:close/>
              </a:path>
              <a:path w="114300" h="2926079">
                <a:moveTo>
                  <a:pt x="76073" y="1981200"/>
                </a:moveTo>
                <a:lnTo>
                  <a:pt x="37973" y="1981200"/>
                </a:lnTo>
                <a:lnTo>
                  <a:pt x="37973" y="2019300"/>
                </a:lnTo>
                <a:lnTo>
                  <a:pt x="76073" y="2019300"/>
                </a:lnTo>
                <a:lnTo>
                  <a:pt x="76073" y="1981200"/>
                </a:lnTo>
                <a:close/>
              </a:path>
              <a:path w="114300" h="2926079">
                <a:moveTo>
                  <a:pt x="76073" y="2057400"/>
                </a:moveTo>
                <a:lnTo>
                  <a:pt x="37973" y="2057400"/>
                </a:lnTo>
                <a:lnTo>
                  <a:pt x="37973" y="2095500"/>
                </a:lnTo>
                <a:lnTo>
                  <a:pt x="76073" y="2095500"/>
                </a:lnTo>
                <a:lnTo>
                  <a:pt x="76073" y="2057400"/>
                </a:lnTo>
                <a:close/>
              </a:path>
              <a:path w="114300" h="2926079">
                <a:moveTo>
                  <a:pt x="76073" y="2133600"/>
                </a:moveTo>
                <a:lnTo>
                  <a:pt x="37973" y="2133600"/>
                </a:lnTo>
                <a:lnTo>
                  <a:pt x="37973" y="2171700"/>
                </a:lnTo>
                <a:lnTo>
                  <a:pt x="76073" y="2171700"/>
                </a:lnTo>
                <a:lnTo>
                  <a:pt x="76073" y="2133600"/>
                </a:lnTo>
                <a:close/>
              </a:path>
              <a:path w="114300" h="2926079">
                <a:moveTo>
                  <a:pt x="76073" y="2209800"/>
                </a:moveTo>
                <a:lnTo>
                  <a:pt x="37973" y="2209800"/>
                </a:lnTo>
                <a:lnTo>
                  <a:pt x="37973" y="2247900"/>
                </a:lnTo>
                <a:lnTo>
                  <a:pt x="76073" y="2247900"/>
                </a:lnTo>
                <a:lnTo>
                  <a:pt x="76073" y="2209800"/>
                </a:lnTo>
                <a:close/>
              </a:path>
              <a:path w="114300" h="2926079">
                <a:moveTo>
                  <a:pt x="76073" y="2286000"/>
                </a:moveTo>
                <a:lnTo>
                  <a:pt x="37973" y="2286000"/>
                </a:lnTo>
                <a:lnTo>
                  <a:pt x="37973" y="2324100"/>
                </a:lnTo>
                <a:lnTo>
                  <a:pt x="76073" y="2324100"/>
                </a:lnTo>
                <a:lnTo>
                  <a:pt x="76073" y="2286000"/>
                </a:lnTo>
                <a:close/>
              </a:path>
              <a:path w="114300" h="2926079">
                <a:moveTo>
                  <a:pt x="76073" y="2362200"/>
                </a:moveTo>
                <a:lnTo>
                  <a:pt x="37973" y="2362200"/>
                </a:lnTo>
                <a:lnTo>
                  <a:pt x="37973" y="2400300"/>
                </a:lnTo>
                <a:lnTo>
                  <a:pt x="76073" y="2400300"/>
                </a:lnTo>
                <a:lnTo>
                  <a:pt x="76073" y="2362200"/>
                </a:lnTo>
                <a:close/>
              </a:path>
              <a:path w="114300" h="2926079">
                <a:moveTo>
                  <a:pt x="76073" y="2438400"/>
                </a:moveTo>
                <a:lnTo>
                  <a:pt x="37973" y="2438400"/>
                </a:lnTo>
                <a:lnTo>
                  <a:pt x="37973" y="2476500"/>
                </a:lnTo>
                <a:lnTo>
                  <a:pt x="76073" y="2476500"/>
                </a:lnTo>
                <a:lnTo>
                  <a:pt x="76073" y="2438400"/>
                </a:lnTo>
                <a:close/>
              </a:path>
              <a:path w="114300" h="2926079">
                <a:moveTo>
                  <a:pt x="76073" y="2514600"/>
                </a:moveTo>
                <a:lnTo>
                  <a:pt x="37973" y="2514600"/>
                </a:lnTo>
                <a:lnTo>
                  <a:pt x="37973" y="2552700"/>
                </a:lnTo>
                <a:lnTo>
                  <a:pt x="76073" y="2552700"/>
                </a:lnTo>
                <a:lnTo>
                  <a:pt x="76073" y="2514600"/>
                </a:lnTo>
                <a:close/>
              </a:path>
              <a:path w="114300" h="2926079">
                <a:moveTo>
                  <a:pt x="76073" y="2590800"/>
                </a:moveTo>
                <a:lnTo>
                  <a:pt x="37973" y="2590800"/>
                </a:lnTo>
                <a:lnTo>
                  <a:pt x="37973" y="2628900"/>
                </a:lnTo>
                <a:lnTo>
                  <a:pt x="76073" y="2628900"/>
                </a:lnTo>
                <a:lnTo>
                  <a:pt x="76073" y="2590800"/>
                </a:lnTo>
                <a:close/>
              </a:path>
              <a:path w="114300" h="2926079">
                <a:moveTo>
                  <a:pt x="76073" y="2667000"/>
                </a:moveTo>
                <a:lnTo>
                  <a:pt x="37973" y="2667000"/>
                </a:lnTo>
                <a:lnTo>
                  <a:pt x="37973" y="2705100"/>
                </a:lnTo>
                <a:lnTo>
                  <a:pt x="76073" y="2705100"/>
                </a:lnTo>
                <a:lnTo>
                  <a:pt x="76073" y="2667000"/>
                </a:lnTo>
                <a:close/>
              </a:path>
              <a:path w="114300" h="2926079">
                <a:moveTo>
                  <a:pt x="76073" y="2743200"/>
                </a:moveTo>
                <a:lnTo>
                  <a:pt x="37973" y="2743200"/>
                </a:lnTo>
                <a:lnTo>
                  <a:pt x="37973" y="2781300"/>
                </a:lnTo>
                <a:lnTo>
                  <a:pt x="76073" y="2781300"/>
                </a:lnTo>
                <a:lnTo>
                  <a:pt x="76073" y="2743200"/>
                </a:lnTo>
                <a:close/>
              </a:path>
              <a:path w="114300" h="2926079">
                <a:moveTo>
                  <a:pt x="114300" y="2811526"/>
                </a:moveTo>
                <a:lnTo>
                  <a:pt x="0" y="2811526"/>
                </a:lnTo>
                <a:lnTo>
                  <a:pt x="57150" y="2925826"/>
                </a:lnTo>
                <a:lnTo>
                  <a:pt x="104775" y="2830576"/>
                </a:lnTo>
                <a:lnTo>
                  <a:pt x="37973" y="2830576"/>
                </a:lnTo>
                <a:lnTo>
                  <a:pt x="37973" y="2819400"/>
                </a:lnTo>
                <a:lnTo>
                  <a:pt x="110362" y="2819400"/>
                </a:lnTo>
                <a:lnTo>
                  <a:pt x="114300" y="2811526"/>
                </a:lnTo>
                <a:close/>
              </a:path>
              <a:path w="114300" h="2926079">
                <a:moveTo>
                  <a:pt x="76073" y="2819400"/>
                </a:moveTo>
                <a:lnTo>
                  <a:pt x="37973" y="2819400"/>
                </a:lnTo>
                <a:lnTo>
                  <a:pt x="37973" y="2830576"/>
                </a:lnTo>
                <a:lnTo>
                  <a:pt x="76073" y="2830576"/>
                </a:lnTo>
                <a:lnTo>
                  <a:pt x="76073" y="2819400"/>
                </a:lnTo>
                <a:close/>
              </a:path>
              <a:path w="114300" h="2926079">
                <a:moveTo>
                  <a:pt x="110362" y="2819400"/>
                </a:moveTo>
                <a:lnTo>
                  <a:pt x="76073" y="2819400"/>
                </a:lnTo>
                <a:lnTo>
                  <a:pt x="76073" y="2830576"/>
                </a:lnTo>
                <a:lnTo>
                  <a:pt x="104775" y="2830576"/>
                </a:lnTo>
                <a:lnTo>
                  <a:pt x="110362" y="2819400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497451" y="1662048"/>
            <a:ext cx="114300" cy="2926080"/>
          </a:xfrm>
          <a:custGeom>
            <a:avLst/>
            <a:gdLst/>
            <a:ahLst/>
            <a:cxnLst/>
            <a:rect l="l" t="t" r="r" b="b"/>
            <a:pathLst>
              <a:path w="114300" h="2926079">
                <a:moveTo>
                  <a:pt x="76073" y="0"/>
                </a:moveTo>
                <a:lnTo>
                  <a:pt x="37973" y="0"/>
                </a:lnTo>
                <a:lnTo>
                  <a:pt x="37973" y="38100"/>
                </a:lnTo>
                <a:lnTo>
                  <a:pt x="76073" y="38100"/>
                </a:lnTo>
                <a:lnTo>
                  <a:pt x="76073" y="0"/>
                </a:lnTo>
                <a:close/>
              </a:path>
              <a:path w="114300" h="2926079">
                <a:moveTo>
                  <a:pt x="76073" y="76200"/>
                </a:moveTo>
                <a:lnTo>
                  <a:pt x="37973" y="76200"/>
                </a:lnTo>
                <a:lnTo>
                  <a:pt x="37973" y="114300"/>
                </a:lnTo>
                <a:lnTo>
                  <a:pt x="76073" y="114300"/>
                </a:lnTo>
                <a:lnTo>
                  <a:pt x="76073" y="76200"/>
                </a:lnTo>
                <a:close/>
              </a:path>
              <a:path w="114300" h="2926079">
                <a:moveTo>
                  <a:pt x="76073" y="152400"/>
                </a:moveTo>
                <a:lnTo>
                  <a:pt x="37973" y="152400"/>
                </a:lnTo>
                <a:lnTo>
                  <a:pt x="37973" y="190500"/>
                </a:lnTo>
                <a:lnTo>
                  <a:pt x="76073" y="190500"/>
                </a:lnTo>
                <a:lnTo>
                  <a:pt x="76073" y="152400"/>
                </a:lnTo>
                <a:close/>
              </a:path>
              <a:path w="114300" h="2926079">
                <a:moveTo>
                  <a:pt x="76073" y="228600"/>
                </a:moveTo>
                <a:lnTo>
                  <a:pt x="37973" y="228600"/>
                </a:lnTo>
                <a:lnTo>
                  <a:pt x="37973" y="266700"/>
                </a:lnTo>
                <a:lnTo>
                  <a:pt x="76073" y="266700"/>
                </a:lnTo>
                <a:lnTo>
                  <a:pt x="76073" y="228600"/>
                </a:lnTo>
                <a:close/>
              </a:path>
              <a:path w="114300" h="2926079">
                <a:moveTo>
                  <a:pt x="76073" y="304800"/>
                </a:moveTo>
                <a:lnTo>
                  <a:pt x="37973" y="304800"/>
                </a:lnTo>
                <a:lnTo>
                  <a:pt x="37973" y="342900"/>
                </a:lnTo>
                <a:lnTo>
                  <a:pt x="76073" y="342900"/>
                </a:lnTo>
                <a:lnTo>
                  <a:pt x="76073" y="304800"/>
                </a:lnTo>
                <a:close/>
              </a:path>
              <a:path w="114300" h="2926079">
                <a:moveTo>
                  <a:pt x="76073" y="381000"/>
                </a:moveTo>
                <a:lnTo>
                  <a:pt x="37973" y="381000"/>
                </a:lnTo>
                <a:lnTo>
                  <a:pt x="37973" y="419100"/>
                </a:lnTo>
                <a:lnTo>
                  <a:pt x="76073" y="419100"/>
                </a:lnTo>
                <a:lnTo>
                  <a:pt x="76073" y="381000"/>
                </a:lnTo>
                <a:close/>
              </a:path>
              <a:path w="114300" h="2926079">
                <a:moveTo>
                  <a:pt x="76073" y="457200"/>
                </a:moveTo>
                <a:lnTo>
                  <a:pt x="37973" y="457200"/>
                </a:lnTo>
                <a:lnTo>
                  <a:pt x="37973" y="495300"/>
                </a:lnTo>
                <a:lnTo>
                  <a:pt x="76073" y="495300"/>
                </a:lnTo>
                <a:lnTo>
                  <a:pt x="76073" y="457200"/>
                </a:lnTo>
                <a:close/>
              </a:path>
              <a:path w="114300" h="2926079">
                <a:moveTo>
                  <a:pt x="76073" y="533400"/>
                </a:moveTo>
                <a:lnTo>
                  <a:pt x="37973" y="533400"/>
                </a:lnTo>
                <a:lnTo>
                  <a:pt x="37973" y="571500"/>
                </a:lnTo>
                <a:lnTo>
                  <a:pt x="76073" y="571500"/>
                </a:lnTo>
                <a:lnTo>
                  <a:pt x="76073" y="533400"/>
                </a:lnTo>
                <a:close/>
              </a:path>
              <a:path w="114300" h="2926079">
                <a:moveTo>
                  <a:pt x="76073" y="609600"/>
                </a:moveTo>
                <a:lnTo>
                  <a:pt x="37973" y="609600"/>
                </a:lnTo>
                <a:lnTo>
                  <a:pt x="37973" y="647700"/>
                </a:lnTo>
                <a:lnTo>
                  <a:pt x="76073" y="647700"/>
                </a:lnTo>
                <a:lnTo>
                  <a:pt x="76073" y="609600"/>
                </a:lnTo>
                <a:close/>
              </a:path>
              <a:path w="114300" h="2926079">
                <a:moveTo>
                  <a:pt x="76073" y="685800"/>
                </a:moveTo>
                <a:lnTo>
                  <a:pt x="37973" y="685800"/>
                </a:lnTo>
                <a:lnTo>
                  <a:pt x="37973" y="723900"/>
                </a:lnTo>
                <a:lnTo>
                  <a:pt x="76073" y="723900"/>
                </a:lnTo>
                <a:lnTo>
                  <a:pt x="76073" y="685800"/>
                </a:lnTo>
                <a:close/>
              </a:path>
              <a:path w="114300" h="2926079">
                <a:moveTo>
                  <a:pt x="76073" y="762000"/>
                </a:moveTo>
                <a:lnTo>
                  <a:pt x="37973" y="762000"/>
                </a:lnTo>
                <a:lnTo>
                  <a:pt x="37973" y="800100"/>
                </a:lnTo>
                <a:lnTo>
                  <a:pt x="76073" y="800100"/>
                </a:lnTo>
                <a:lnTo>
                  <a:pt x="76073" y="762000"/>
                </a:lnTo>
                <a:close/>
              </a:path>
              <a:path w="114300" h="2926079">
                <a:moveTo>
                  <a:pt x="76073" y="838200"/>
                </a:moveTo>
                <a:lnTo>
                  <a:pt x="37973" y="838200"/>
                </a:lnTo>
                <a:lnTo>
                  <a:pt x="37973" y="876300"/>
                </a:lnTo>
                <a:lnTo>
                  <a:pt x="76073" y="876300"/>
                </a:lnTo>
                <a:lnTo>
                  <a:pt x="76073" y="838200"/>
                </a:lnTo>
                <a:close/>
              </a:path>
              <a:path w="114300" h="2926079">
                <a:moveTo>
                  <a:pt x="76073" y="914400"/>
                </a:moveTo>
                <a:lnTo>
                  <a:pt x="37973" y="914400"/>
                </a:lnTo>
                <a:lnTo>
                  <a:pt x="37973" y="952500"/>
                </a:lnTo>
                <a:lnTo>
                  <a:pt x="76073" y="952500"/>
                </a:lnTo>
                <a:lnTo>
                  <a:pt x="76073" y="914400"/>
                </a:lnTo>
                <a:close/>
              </a:path>
              <a:path w="114300" h="2926079">
                <a:moveTo>
                  <a:pt x="76073" y="990600"/>
                </a:moveTo>
                <a:lnTo>
                  <a:pt x="37973" y="990600"/>
                </a:lnTo>
                <a:lnTo>
                  <a:pt x="37973" y="1028700"/>
                </a:lnTo>
                <a:lnTo>
                  <a:pt x="76073" y="1028700"/>
                </a:lnTo>
                <a:lnTo>
                  <a:pt x="76073" y="990600"/>
                </a:lnTo>
                <a:close/>
              </a:path>
              <a:path w="114300" h="2926079">
                <a:moveTo>
                  <a:pt x="76073" y="1066800"/>
                </a:moveTo>
                <a:lnTo>
                  <a:pt x="37973" y="1066800"/>
                </a:lnTo>
                <a:lnTo>
                  <a:pt x="37973" y="1104900"/>
                </a:lnTo>
                <a:lnTo>
                  <a:pt x="76073" y="1104900"/>
                </a:lnTo>
                <a:lnTo>
                  <a:pt x="76073" y="1066800"/>
                </a:lnTo>
                <a:close/>
              </a:path>
              <a:path w="114300" h="2926079">
                <a:moveTo>
                  <a:pt x="76073" y="1143000"/>
                </a:moveTo>
                <a:lnTo>
                  <a:pt x="37973" y="1143000"/>
                </a:lnTo>
                <a:lnTo>
                  <a:pt x="37973" y="1181100"/>
                </a:lnTo>
                <a:lnTo>
                  <a:pt x="76073" y="1181100"/>
                </a:lnTo>
                <a:lnTo>
                  <a:pt x="76073" y="1143000"/>
                </a:lnTo>
                <a:close/>
              </a:path>
              <a:path w="114300" h="2926079">
                <a:moveTo>
                  <a:pt x="76073" y="1219200"/>
                </a:moveTo>
                <a:lnTo>
                  <a:pt x="37973" y="1219200"/>
                </a:lnTo>
                <a:lnTo>
                  <a:pt x="37973" y="1257300"/>
                </a:lnTo>
                <a:lnTo>
                  <a:pt x="76073" y="1257300"/>
                </a:lnTo>
                <a:lnTo>
                  <a:pt x="76073" y="1219200"/>
                </a:lnTo>
                <a:close/>
              </a:path>
              <a:path w="114300" h="2926079">
                <a:moveTo>
                  <a:pt x="76073" y="1295400"/>
                </a:moveTo>
                <a:lnTo>
                  <a:pt x="37973" y="1295400"/>
                </a:lnTo>
                <a:lnTo>
                  <a:pt x="37973" y="1333500"/>
                </a:lnTo>
                <a:lnTo>
                  <a:pt x="76073" y="1333500"/>
                </a:lnTo>
                <a:lnTo>
                  <a:pt x="76073" y="1295400"/>
                </a:lnTo>
                <a:close/>
              </a:path>
              <a:path w="114300" h="2926079">
                <a:moveTo>
                  <a:pt x="76073" y="1371600"/>
                </a:moveTo>
                <a:lnTo>
                  <a:pt x="37973" y="1371600"/>
                </a:lnTo>
                <a:lnTo>
                  <a:pt x="37973" y="1409700"/>
                </a:lnTo>
                <a:lnTo>
                  <a:pt x="76073" y="1409700"/>
                </a:lnTo>
                <a:lnTo>
                  <a:pt x="76073" y="1371600"/>
                </a:lnTo>
                <a:close/>
              </a:path>
              <a:path w="114300" h="2926079">
                <a:moveTo>
                  <a:pt x="76073" y="1447800"/>
                </a:moveTo>
                <a:lnTo>
                  <a:pt x="37973" y="1447800"/>
                </a:lnTo>
                <a:lnTo>
                  <a:pt x="37973" y="1485900"/>
                </a:lnTo>
                <a:lnTo>
                  <a:pt x="76073" y="1485900"/>
                </a:lnTo>
                <a:lnTo>
                  <a:pt x="76073" y="1447800"/>
                </a:lnTo>
                <a:close/>
              </a:path>
              <a:path w="114300" h="2926079">
                <a:moveTo>
                  <a:pt x="76073" y="1524000"/>
                </a:moveTo>
                <a:lnTo>
                  <a:pt x="37973" y="1524000"/>
                </a:lnTo>
                <a:lnTo>
                  <a:pt x="37973" y="1562100"/>
                </a:lnTo>
                <a:lnTo>
                  <a:pt x="76073" y="1562100"/>
                </a:lnTo>
                <a:lnTo>
                  <a:pt x="76073" y="1524000"/>
                </a:lnTo>
                <a:close/>
              </a:path>
              <a:path w="114300" h="2926079">
                <a:moveTo>
                  <a:pt x="76073" y="1600200"/>
                </a:moveTo>
                <a:lnTo>
                  <a:pt x="37973" y="1600200"/>
                </a:lnTo>
                <a:lnTo>
                  <a:pt x="37973" y="1638300"/>
                </a:lnTo>
                <a:lnTo>
                  <a:pt x="76073" y="1638300"/>
                </a:lnTo>
                <a:lnTo>
                  <a:pt x="76073" y="1600200"/>
                </a:lnTo>
                <a:close/>
              </a:path>
              <a:path w="114300" h="2926079">
                <a:moveTo>
                  <a:pt x="76073" y="1676400"/>
                </a:moveTo>
                <a:lnTo>
                  <a:pt x="37973" y="1676400"/>
                </a:lnTo>
                <a:lnTo>
                  <a:pt x="37973" y="1714500"/>
                </a:lnTo>
                <a:lnTo>
                  <a:pt x="76073" y="1714500"/>
                </a:lnTo>
                <a:lnTo>
                  <a:pt x="76073" y="1676400"/>
                </a:lnTo>
                <a:close/>
              </a:path>
              <a:path w="114300" h="2926079">
                <a:moveTo>
                  <a:pt x="76073" y="1752600"/>
                </a:moveTo>
                <a:lnTo>
                  <a:pt x="37973" y="1752600"/>
                </a:lnTo>
                <a:lnTo>
                  <a:pt x="37973" y="1790700"/>
                </a:lnTo>
                <a:lnTo>
                  <a:pt x="76073" y="1790700"/>
                </a:lnTo>
                <a:lnTo>
                  <a:pt x="76073" y="1752600"/>
                </a:lnTo>
                <a:close/>
              </a:path>
              <a:path w="114300" h="2926079">
                <a:moveTo>
                  <a:pt x="76073" y="1828800"/>
                </a:moveTo>
                <a:lnTo>
                  <a:pt x="37973" y="1828800"/>
                </a:lnTo>
                <a:lnTo>
                  <a:pt x="37973" y="1866900"/>
                </a:lnTo>
                <a:lnTo>
                  <a:pt x="76073" y="1866900"/>
                </a:lnTo>
                <a:lnTo>
                  <a:pt x="76073" y="1828800"/>
                </a:lnTo>
                <a:close/>
              </a:path>
              <a:path w="114300" h="2926079">
                <a:moveTo>
                  <a:pt x="76073" y="1905000"/>
                </a:moveTo>
                <a:lnTo>
                  <a:pt x="37973" y="1905000"/>
                </a:lnTo>
                <a:lnTo>
                  <a:pt x="37973" y="1943100"/>
                </a:lnTo>
                <a:lnTo>
                  <a:pt x="76073" y="1943100"/>
                </a:lnTo>
                <a:lnTo>
                  <a:pt x="76073" y="1905000"/>
                </a:lnTo>
                <a:close/>
              </a:path>
              <a:path w="114300" h="2926079">
                <a:moveTo>
                  <a:pt x="76073" y="1981200"/>
                </a:moveTo>
                <a:lnTo>
                  <a:pt x="37973" y="1981200"/>
                </a:lnTo>
                <a:lnTo>
                  <a:pt x="37973" y="2019300"/>
                </a:lnTo>
                <a:lnTo>
                  <a:pt x="76073" y="2019300"/>
                </a:lnTo>
                <a:lnTo>
                  <a:pt x="76073" y="1981200"/>
                </a:lnTo>
                <a:close/>
              </a:path>
              <a:path w="114300" h="2926079">
                <a:moveTo>
                  <a:pt x="76073" y="2057400"/>
                </a:moveTo>
                <a:lnTo>
                  <a:pt x="37973" y="2057400"/>
                </a:lnTo>
                <a:lnTo>
                  <a:pt x="37973" y="2095500"/>
                </a:lnTo>
                <a:lnTo>
                  <a:pt x="76073" y="2095500"/>
                </a:lnTo>
                <a:lnTo>
                  <a:pt x="76073" y="2057400"/>
                </a:lnTo>
                <a:close/>
              </a:path>
              <a:path w="114300" h="2926079">
                <a:moveTo>
                  <a:pt x="76073" y="2133600"/>
                </a:moveTo>
                <a:lnTo>
                  <a:pt x="37973" y="2133600"/>
                </a:lnTo>
                <a:lnTo>
                  <a:pt x="37973" y="2171700"/>
                </a:lnTo>
                <a:lnTo>
                  <a:pt x="76073" y="2171700"/>
                </a:lnTo>
                <a:lnTo>
                  <a:pt x="76073" y="2133600"/>
                </a:lnTo>
                <a:close/>
              </a:path>
              <a:path w="114300" h="2926079">
                <a:moveTo>
                  <a:pt x="76073" y="2209800"/>
                </a:moveTo>
                <a:lnTo>
                  <a:pt x="37973" y="2209800"/>
                </a:lnTo>
                <a:lnTo>
                  <a:pt x="37973" y="2247900"/>
                </a:lnTo>
                <a:lnTo>
                  <a:pt x="76073" y="2247900"/>
                </a:lnTo>
                <a:lnTo>
                  <a:pt x="76073" y="2209800"/>
                </a:lnTo>
                <a:close/>
              </a:path>
              <a:path w="114300" h="2926079">
                <a:moveTo>
                  <a:pt x="76073" y="2286000"/>
                </a:moveTo>
                <a:lnTo>
                  <a:pt x="37973" y="2286000"/>
                </a:lnTo>
                <a:lnTo>
                  <a:pt x="37973" y="2324100"/>
                </a:lnTo>
                <a:lnTo>
                  <a:pt x="76073" y="2324100"/>
                </a:lnTo>
                <a:lnTo>
                  <a:pt x="76073" y="2286000"/>
                </a:lnTo>
                <a:close/>
              </a:path>
              <a:path w="114300" h="2926079">
                <a:moveTo>
                  <a:pt x="76073" y="2362200"/>
                </a:moveTo>
                <a:lnTo>
                  <a:pt x="37973" y="2362200"/>
                </a:lnTo>
                <a:lnTo>
                  <a:pt x="37973" y="2400300"/>
                </a:lnTo>
                <a:lnTo>
                  <a:pt x="76073" y="2400300"/>
                </a:lnTo>
                <a:lnTo>
                  <a:pt x="76073" y="2362200"/>
                </a:lnTo>
                <a:close/>
              </a:path>
              <a:path w="114300" h="2926079">
                <a:moveTo>
                  <a:pt x="76073" y="2438400"/>
                </a:moveTo>
                <a:lnTo>
                  <a:pt x="37973" y="2438400"/>
                </a:lnTo>
                <a:lnTo>
                  <a:pt x="37973" y="2476500"/>
                </a:lnTo>
                <a:lnTo>
                  <a:pt x="76073" y="2476500"/>
                </a:lnTo>
                <a:lnTo>
                  <a:pt x="76073" y="2438400"/>
                </a:lnTo>
                <a:close/>
              </a:path>
              <a:path w="114300" h="2926079">
                <a:moveTo>
                  <a:pt x="76073" y="2514600"/>
                </a:moveTo>
                <a:lnTo>
                  <a:pt x="37973" y="2514600"/>
                </a:lnTo>
                <a:lnTo>
                  <a:pt x="37973" y="2552700"/>
                </a:lnTo>
                <a:lnTo>
                  <a:pt x="76073" y="2552700"/>
                </a:lnTo>
                <a:lnTo>
                  <a:pt x="76073" y="2514600"/>
                </a:lnTo>
                <a:close/>
              </a:path>
              <a:path w="114300" h="2926079">
                <a:moveTo>
                  <a:pt x="76073" y="2590800"/>
                </a:moveTo>
                <a:lnTo>
                  <a:pt x="37973" y="2590800"/>
                </a:lnTo>
                <a:lnTo>
                  <a:pt x="37973" y="2628900"/>
                </a:lnTo>
                <a:lnTo>
                  <a:pt x="76073" y="2628900"/>
                </a:lnTo>
                <a:lnTo>
                  <a:pt x="76073" y="2590800"/>
                </a:lnTo>
                <a:close/>
              </a:path>
              <a:path w="114300" h="2926079">
                <a:moveTo>
                  <a:pt x="76073" y="2667000"/>
                </a:moveTo>
                <a:lnTo>
                  <a:pt x="37973" y="2667000"/>
                </a:lnTo>
                <a:lnTo>
                  <a:pt x="37973" y="2705100"/>
                </a:lnTo>
                <a:lnTo>
                  <a:pt x="76073" y="2705100"/>
                </a:lnTo>
                <a:lnTo>
                  <a:pt x="76073" y="2667000"/>
                </a:lnTo>
                <a:close/>
              </a:path>
              <a:path w="114300" h="2926079">
                <a:moveTo>
                  <a:pt x="76073" y="2743200"/>
                </a:moveTo>
                <a:lnTo>
                  <a:pt x="37973" y="2743200"/>
                </a:lnTo>
                <a:lnTo>
                  <a:pt x="37973" y="2781300"/>
                </a:lnTo>
                <a:lnTo>
                  <a:pt x="76073" y="2781300"/>
                </a:lnTo>
                <a:lnTo>
                  <a:pt x="76073" y="2743200"/>
                </a:lnTo>
                <a:close/>
              </a:path>
              <a:path w="114300" h="2926079">
                <a:moveTo>
                  <a:pt x="114300" y="2811526"/>
                </a:moveTo>
                <a:lnTo>
                  <a:pt x="0" y="2811526"/>
                </a:lnTo>
                <a:lnTo>
                  <a:pt x="57150" y="2925826"/>
                </a:lnTo>
                <a:lnTo>
                  <a:pt x="104775" y="2830576"/>
                </a:lnTo>
                <a:lnTo>
                  <a:pt x="37973" y="2830576"/>
                </a:lnTo>
                <a:lnTo>
                  <a:pt x="37973" y="2819400"/>
                </a:lnTo>
                <a:lnTo>
                  <a:pt x="110362" y="2819400"/>
                </a:lnTo>
                <a:lnTo>
                  <a:pt x="114300" y="2811526"/>
                </a:lnTo>
                <a:close/>
              </a:path>
              <a:path w="114300" h="2926079">
                <a:moveTo>
                  <a:pt x="76073" y="2819400"/>
                </a:moveTo>
                <a:lnTo>
                  <a:pt x="37973" y="2819400"/>
                </a:lnTo>
                <a:lnTo>
                  <a:pt x="37973" y="2830576"/>
                </a:lnTo>
                <a:lnTo>
                  <a:pt x="76073" y="2830576"/>
                </a:lnTo>
                <a:lnTo>
                  <a:pt x="76073" y="2819400"/>
                </a:lnTo>
                <a:close/>
              </a:path>
              <a:path w="114300" h="2926079">
                <a:moveTo>
                  <a:pt x="110362" y="2819400"/>
                </a:moveTo>
                <a:lnTo>
                  <a:pt x="76073" y="2819400"/>
                </a:lnTo>
                <a:lnTo>
                  <a:pt x="76073" y="2830576"/>
                </a:lnTo>
                <a:lnTo>
                  <a:pt x="104775" y="2830576"/>
                </a:lnTo>
                <a:lnTo>
                  <a:pt x="110362" y="2819400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670550" y="1662048"/>
            <a:ext cx="114300" cy="2926080"/>
          </a:xfrm>
          <a:custGeom>
            <a:avLst/>
            <a:gdLst/>
            <a:ahLst/>
            <a:cxnLst/>
            <a:rect l="l" t="t" r="r" b="b"/>
            <a:pathLst>
              <a:path w="114300" h="2926079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2926079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2926079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2926079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2926079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2926079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  <a:path w="114300" h="2926079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2926079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  <a:path w="114300" h="2926079">
                <a:moveTo>
                  <a:pt x="76200" y="609600"/>
                </a:moveTo>
                <a:lnTo>
                  <a:pt x="38100" y="609600"/>
                </a:lnTo>
                <a:lnTo>
                  <a:pt x="38100" y="647700"/>
                </a:lnTo>
                <a:lnTo>
                  <a:pt x="76200" y="647700"/>
                </a:lnTo>
                <a:lnTo>
                  <a:pt x="76200" y="609600"/>
                </a:lnTo>
                <a:close/>
              </a:path>
              <a:path w="114300" h="2926079">
                <a:moveTo>
                  <a:pt x="76200" y="685800"/>
                </a:moveTo>
                <a:lnTo>
                  <a:pt x="38100" y="685800"/>
                </a:lnTo>
                <a:lnTo>
                  <a:pt x="38100" y="723900"/>
                </a:lnTo>
                <a:lnTo>
                  <a:pt x="76200" y="723900"/>
                </a:lnTo>
                <a:lnTo>
                  <a:pt x="76200" y="685800"/>
                </a:lnTo>
                <a:close/>
              </a:path>
              <a:path w="114300" h="2926079">
                <a:moveTo>
                  <a:pt x="76200" y="762000"/>
                </a:moveTo>
                <a:lnTo>
                  <a:pt x="38100" y="762000"/>
                </a:lnTo>
                <a:lnTo>
                  <a:pt x="38100" y="800100"/>
                </a:lnTo>
                <a:lnTo>
                  <a:pt x="76200" y="800100"/>
                </a:lnTo>
                <a:lnTo>
                  <a:pt x="76200" y="762000"/>
                </a:lnTo>
                <a:close/>
              </a:path>
              <a:path w="114300" h="2926079">
                <a:moveTo>
                  <a:pt x="76200" y="838200"/>
                </a:moveTo>
                <a:lnTo>
                  <a:pt x="38100" y="838200"/>
                </a:lnTo>
                <a:lnTo>
                  <a:pt x="38100" y="876300"/>
                </a:lnTo>
                <a:lnTo>
                  <a:pt x="76200" y="876300"/>
                </a:lnTo>
                <a:lnTo>
                  <a:pt x="76200" y="838200"/>
                </a:lnTo>
                <a:close/>
              </a:path>
              <a:path w="114300" h="2926079">
                <a:moveTo>
                  <a:pt x="76200" y="914400"/>
                </a:moveTo>
                <a:lnTo>
                  <a:pt x="38100" y="914400"/>
                </a:lnTo>
                <a:lnTo>
                  <a:pt x="38100" y="952500"/>
                </a:lnTo>
                <a:lnTo>
                  <a:pt x="76200" y="952500"/>
                </a:lnTo>
                <a:lnTo>
                  <a:pt x="76200" y="914400"/>
                </a:lnTo>
                <a:close/>
              </a:path>
              <a:path w="114300" h="2926079">
                <a:moveTo>
                  <a:pt x="76200" y="990600"/>
                </a:moveTo>
                <a:lnTo>
                  <a:pt x="38100" y="990600"/>
                </a:lnTo>
                <a:lnTo>
                  <a:pt x="38100" y="1028700"/>
                </a:lnTo>
                <a:lnTo>
                  <a:pt x="76200" y="1028700"/>
                </a:lnTo>
                <a:lnTo>
                  <a:pt x="76200" y="990600"/>
                </a:lnTo>
                <a:close/>
              </a:path>
              <a:path w="114300" h="2926079">
                <a:moveTo>
                  <a:pt x="76200" y="1066800"/>
                </a:moveTo>
                <a:lnTo>
                  <a:pt x="38100" y="1066800"/>
                </a:lnTo>
                <a:lnTo>
                  <a:pt x="38100" y="1104900"/>
                </a:lnTo>
                <a:lnTo>
                  <a:pt x="76200" y="1104900"/>
                </a:lnTo>
                <a:lnTo>
                  <a:pt x="76200" y="1066800"/>
                </a:lnTo>
                <a:close/>
              </a:path>
              <a:path w="114300" h="2926079">
                <a:moveTo>
                  <a:pt x="76200" y="1143000"/>
                </a:moveTo>
                <a:lnTo>
                  <a:pt x="38100" y="1143000"/>
                </a:lnTo>
                <a:lnTo>
                  <a:pt x="38100" y="1181100"/>
                </a:lnTo>
                <a:lnTo>
                  <a:pt x="76200" y="1181100"/>
                </a:lnTo>
                <a:lnTo>
                  <a:pt x="76200" y="1143000"/>
                </a:lnTo>
                <a:close/>
              </a:path>
              <a:path w="114300" h="2926079">
                <a:moveTo>
                  <a:pt x="76200" y="1219200"/>
                </a:moveTo>
                <a:lnTo>
                  <a:pt x="38100" y="1219200"/>
                </a:lnTo>
                <a:lnTo>
                  <a:pt x="38100" y="1257300"/>
                </a:lnTo>
                <a:lnTo>
                  <a:pt x="76200" y="1257300"/>
                </a:lnTo>
                <a:lnTo>
                  <a:pt x="76200" y="1219200"/>
                </a:lnTo>
                <a:close/>
              </a:path>
              <a:path w="114300" h="2926079">
                <a:moveTo>
                  <a:pt x="76200" y="1295400"/>
                </a:moveTo>
                <a:lnTo>
                  <a:pt x="38100" y="1295400"/>
                </a:lnTo>
                <a:lnTo>
                  <a:pt x="38100" y="1333500"/>
                </a:lnTo>
                <a:lnTo>
                  <a:pt x="76200" y="1333500"/>
                </a:lnTo>
                <a:lnTo>
                  <a:pt x="76200" y="1295400"/>
                </a:lnTo>
                <a:close/>
              </a:path>
              <a:path w="114300" h="2926079">
                <a:moveTo>
                  <a:pt x="76200" y="1371600"/>
                </a:moveTo>
                <a:lnTo>
                  <a:pt x="38100" y="1371600"/>
                </a:lnTo>
                <a:lnTo>
                  <a:pt x="38100" y="1409700"/>
                </a:lnTo>
                <a:lnTo>
                  <a:pt x="76200" y="1409700"/>
                </a:lnTo>
                <a:lnTo>
                  <a:pt x="76200" y="1371600"/>
                </a:lnTo>
                <a:close/>
              </a:path>
              <a:path w="114300" h="2926079">
                <a:moveTo>
                  <a:pt x="76200" y="1447800"/>
                </a:moveTo>
                <a:lnTo>
                  <a:pt x="38100" y="1447800"/>
                </a:lnTo>
                <a:lnTo>
                  <a:pt x="38100" y="1485900"/>
                </a:lnTo>
                <a:lnTo>
                  <a:pt x="76200" y="1485900"/>
                </a:lnTo>
                <a:lnTo>
                  <a:pt x="76200" y="1447800"/>
                </a:lnTo>
                <a:close/>
              </a:path>
              <a:path w="114300" h="2926079">
                <a:moveTo>
                  <a:pt x="76200" y="1524000"/>
                </a:moveTo>
                <a:lnTo>
                  <a:pt x="38100" y="1524000"/>
                </a:lnTo>
                <a:lnTo>
                  <a:pt x="38100" y="1562100"/>
                </a:lnTo>
                <a:lnTo>
                  <a:pt x="76200" y="1562100"/>
                </a:lnTo>
                <a:lnTo>
                  <a:pt x="76200" y="1524000"/>
                </a:lnTo>
                <a:close/>
              </a:path>
              <a:path w="114300" h="2926079">
                <a:moveTo>
                  <a:pt x="76200" y="1600200"/>
                </a:moveTo>
                <a:lnTo>
                  <a:pt x="38100" y="1600200"/>
                </a:lnTo>
                <a:lnTo>
                  <a:pt x="38100" y="1638300"/>
                </a:lnTo>
                <a:lnTo>
                  <a:pt x="76200" y="1638300"/>
                </a:lnTo>
                <a:lnTo>
                  <a:pt x="76200" y="1600200"/>
                </a:lnTo>
                <a:close/>
              </a:path>
              <a:path w="114300" h="2926079">
                <a:moveTo>
                  <a:pt x="76200" y="1676400"/>
                </a:moveTo>
                <a:lnTo>
                  <a:pt x="38100" y="167640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1676400"/>
                </a:lnTo>
                <a:close/>
              </a:path>
              <a:path w="114300" h="2926079">
                <a:moveTo>
                  <a:pt x="76200" y="1752600"/>
                </a:moveTo>
                <a:lnTo>
                  <a:pt x="38100" y="1752600"/>
                </a:lnTo>
                <a:lnTo>
                  <a:pt x="38100" y="1790700"/>
                </a:lnTo>
                <a:lnTo>
                  <a:pt x="76200" y="1790700"/>
                </a:lnTo>
                <a:lnTo>
                  <a:pt x="76200" y="1752600"/>
                </a:lnTo>
                <a:close/>
              </a:path>
              <a:path w="114300" h="2926079">
                <a:moveTo>
                  <a:pt x="76200" y="1828800"/>
                </a:moveTo>
                <a:lnTo>
                  <a:pt x="38100" y="1828800"/>
                </a:lnTo>
                <a:lnTo>
                  <a:pt x="38100" y="1866900"/>
                </a:lnTo>
                <a:lnTo>
                  <a:pt x="76200" y="1866900"/>
                </a:lnTo>
                <a:lnTo>
                  <a:pt x="76200" y="1828800"/>
                </a:lnTo>
                <a:close/>
              </a:path>
              <a:path w="114300" h="2926079">
                <a:moveTo>
                  <a:pt x="76200" y="1905000"/>
                </a:moveTo>
                <a:lnTo>
                  <a:pt x="38100" y="1905000"/>
                </a:lnTo>
                <a:lnTo>
                  <a:pt x="38100" y="1943100"/>
                </a:lnTo>
                <a:lnTo>
                  <a:pt x="76200" y="1943100"/>
                </a:lnTo>
                <a:lnTo>
                  <a:pt x="76200" y="1905000"/>
                </a:lnTo>
                <a:close/>
              </a:path>
              <a:path w="114300" h="2926079">
                <a:moveTo>
                  <a:pt x="76200" y="1981200"/>
                </a:moveTo>
                <a:lnTo>
                  <a:pt x="38100" y="1981200"/>
                </a:lnTo>
                <a:lnTo>
                  <a:pt x="38100" y="2019300"/>
                </a:lnTo>
                <a:lnTo>
                  <a:pt x="76200" y="2019300"/>
                </a:lnTo>
                <a:lnTo>
                  <a:pt x="76200" y="1981200"/>
                </a:lnTo>
                <a:close/>
              </a:path>
              <a:path w="114300" h="2926079">
                <a:moveTo>
                  <a:pt x="76200" y="2057400"/>
                </a:moveTo>
                <a:lnTo>
                  <a:pt x="38100" y="2057400"/>
                </a:lnTo>
                <a:lnTo>
                  <a:pt x="38100" y="2095500"/>
                </a:lnTo>
                <a:lnTo>
                  <a:pt x="76200" y="2095500"/>
                </a:lnTo>
                <a:lnTo>
                  <a:pt x="76200" y="2057400"/>
                </a:lnTo>
                <a:close/>
              </a:path>
              <a:path w="114300" h="2926079">
                <a:moveTo>
                  <a:pt x="76200" y="2133600"/>
                </a:moveTo>
                <a:lnTo>
                  <a:pt x="38100" y="2133600"/>
                </a:lnTo>
                <a:lnTo>
                  <a:pt x="38100" y="2171700"/>
                </a:lnTo>
                <a:lnTo>
                  <a:pt x="76200" y="2171700"/>
                </a:lnTo>
                <a:lnTo>
                  <a:pt x="76200" y="2133600"/>
                </a:lnTo>
                <a:close/>
              </a:path>
              <a:path w="114300" h="2926079">
                <a:moveTo>
                  <a:pt x="76200" y="2209800"/>
                </a:moveTo>
                <a:lnTo>
                  <a:pt x="38100" y="2209800"/>
                </a:lnTo>
                <a:lnTo>
                  <a:pt x="38100" y="2247900"/>
                </a:lnTo>
                <a:lnTo>
                  <a:pt x="76200" y="2247900"/>
                </a:lnTo>
                <a:lnTo>
                  <a:pt x="76200" y="2209800"/>
                </a:lnTo>
                <a:close/>
              </a:path>
              <a:path w="114300" h="2926079">
                <a:moveTo>
                  <a:pt x="76200" y="2286000"/>
                </a:moveTo>
                <a:lnTo>
                  <a:pt x="38100" y="2286000"/>
                </a:lnTo>
                <a:lnTo>
                  <a:pt x="38100" y="2324100"/>
                </a:lnTo>
                <a:lnTo>
                  <a:pt x="76200" y="2324100"/>
                </a:lnTo>
                <a:lnTo>
                  <a:pt x="76200" y="2286000"/>
                </a:lnTo>
                <a:close/>
              </a:path>
              <a:path w="114300" h="2926079">
                <a:moveTo>
                  <a:pt x="76200" y="2362200"/>
                </a:moveTo>
                <a:lnTo>
                  <a:pt x="38100" y="2362200"/>
                </a:lnTo>
                <a:lnTo>
                  <a:pt x="38100" y="2400300"/>
                </a:lnTo>
                <a:lnTo>
                  <a:pt x="76200" y="2400300"/>
                </a:lnTo>
                <a:lnTo>
                  <a:pt x="76200" y="2362200"/>
                </a:lnTo>
                <a:close/>
              </a:path>
              <a:path w="114300" h="2926079">
                <a:moveTo>
                  <a:pt x="76200" y="2438400"/>
                </a:moveTo>
                <a:lnTo>
                  <a:pt x="38100" y="2438400"/>
                </a:lnTo>
                <a:lnTo>
                  <a:pt x="38100" y="2476500"/>
                </a:lnTo>
                <a:lnTo>
                  <a:pt x="76200" y="2476500"/>
                </a:lnTo>
                <a:lnTo>
                  <a:pt x="76200" y="2438400"/>
                </a:lnTo>
                <a:close/>
              </a:path>
              <a:path w="114300" h="2926079">
                <a:moveTo>
                  <a:pt x="76200" y="2514600"/>
                </a:moveTo>
                <a:lnTo>
                  <a:pt x="38100" y="2514600"/>
                </a:lnTo>
                <a:lnTo>
                  <a:pt x="38100" y="2552700"/>
                </a:lnTo>
                <a:lnTo>
                  <a:pt x="76200" y="2552700"/>
                </a:lnTo>
                <a:lnTo>
                  <a:pt x="76200" y="2514600"/>
                </a:lnTo>
                <a:close/>
              </a:path>
              <a:path w="114300" h="2926079">
                <a:moveTo>
                  <a:pt x="76200" y="2590800"/>
                </a:moveTo>
                <a:lnTo>
                  <a:pt x="38100" y="2590800"/>
                </a:lnTo>
                <a:lnTo>
                  <a:pt x="38100" y="2628900"/>
                </a:lnTo>
                <a:lnTo>
                  <a:pt x="76200" y="2628900"/>
                </a:lnTo>
                <a:lnTo>
                  <a:pt x="76200" y="2590800"/>
                </a:lnTo>
                <a:close/>
              </a:path>
              <a:path w="114300" h="2926079">
                <a:moveTo>
                  <a:pt x="76200" y="2667000"/>
                </a:moveTo>
                <a:lnTo>
                  <a:pt x="38100" y="2667000"/>
                </a:lnTo>
                <a:lnTo>
                  <a:pt x="38100" y="2705100"/>
                </a:lnTo>
                <a:lnTo>
                  <a:pt x="76200" y="2705100"/>
                </a:lnTo>
                <a:lnTo>
                  <a:pt x="76200" y="2667000"/>
                </a:lnTo>
                <a:close/>
              </a:path>
              <a:path w="114300" h="2926079">
                <a:moveTo>
                  <a:pt x="76200" y="2743200"/>
                </a:moveTo>
                <a:lnTo>
                  <a:pt x="38100" y="2743200"/>
                </a:lnTo>
                <a:lnTo>
                  <a:pt x="38100" y="2781300"/>
                </a:lnTo>
                <a:lnTo>
                  <a:pt x="76200" y="2781300"/>
                </a:lnTo>
                <a:lnTo>
                  <a:pt x="76200" y="2743200"/>
                </a:lnTo>
                <a:close/>
              </a:path>
              <a:path w="114300" h="2926079">
                <a:moveTo>
                  <a:pt x="114300" y="2811526"/>
                </a:moveTo>
                <a:lnTo>
                  <a:pt x="0" y="2811526"/>
                </a:lnTo>
                <a:lnTo>
                  <a:pt x="57150" y="2925826"/>
                </a:lnTo>
                <a:lnTo>
                  <a:pt x="104775" y="2830576"/>
                </a:lnTo>
                <a:lnTo>
                  <a:pt x="38100" y="2830576"/>
                </a:lnTo>
                <a:lnTo>
                  <a:pt x="38100" y="2819400"/>
                </a:lnTo>
                <a:lnTo>
                  <a:pt x="110362" y="2819400"/>
                </a:lnTo>
                <a:lnTo>
                  <a:pt x="114300" y="2811526"/>
                </a:lnTo>
                <a:close/>
              </a:path>
              <a:path w="114300" h="2926079">
                <a:moveTo>
                  <a:pt x="76200" y="2819400"/>
                </a:moveTo>
                <a:lnTo>
                  <a:pt x="38100" y="2819400"/>
                </a:lnTo>
                <a:lnTo>
                  <a:pt x="38100" y="2830576"/>
                </a:lnTo>
                <a:lnTo>
                  <a:pt x="76200" y="2830576"/>
                </a:lnTo>
                <a:lnTo>
                  <a:pt x="76200" y="2819400"/>
                </a:lnTo>
                <a:close/>
              </a:path>
              <a:path w="114300" h="2926079">
                <a:moveTo>
                  <a:pt x="110362" y="2819400"/>
                </a:moveTo>
                <a:lnTo>
                  <a:pt x="76200" y="2819400"/>
                </a:lnTo>
                <a:lnTo>
                  <a:pt x="76200" y="2830576"/>
                </a:lnTo>
                <a:lnTo>
                  <a:pt x="104775" y="2830576"/>
                </a:lnTo>
                <a:lnTo>
                  <a:pt x="110362" y="2819400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6911467" y="1690878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Zeit</a:t>
            </a:r>
          </a:p>
        </p:txBody>
      </p:sp>
      <p:sp>
        <p:nvSpPr>
          <p:cNvPr id="19" name="object 19"/>
          <p:cNvSpPr/>
          <p:nvPr/>
        </p:nvSpPr>
        <p:spPr>
          <a:xfrm>
            <a:off x="466725" y="2357501"/>
            <a:ext cx="7937500" cy="854075"/>
          </a:xfrm>
          <a:custGeom>
            <a:avLst/>
            <a:gdLst/>
            <a:ahLst/>
            <a:cxnLst/>
            <a:rect l="l" t="t" r="r" b="b"/>
            <a:pathLst>
              <a:path w="7937500" h="854075">
                <a:moveTo>
                  <a:pt x="0" y="854075"/>
                </a:moveTo>
                <a:lnTo>
                  <a:pt x="7937500" y="854075"/>
                </a:lnTo>
                <a:lnTo>
                  <a:pt x="7937500" y="0"/>
                </a:lnTo>
                <a:lnTo>
                  <a:pt x="0" y="0"/>
                </a:lnTo>
                <a:lnTo>
                  <a:pt x="0" y="854075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56729" y="2474341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466725" y="2357501"/>
            <a:ext cx="7937500" cy="8540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0-200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Millisekunden</a:t>
            </a:r>
          </a:p>
          <a:p>
            <a:pPr marL="4648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Sprach-Signal des aktuellen </a:t>
            </a:r>
            <a:r>
              <a:rPr sz="2000" spc="-5" dirty="0">
                <a:latin typeface="Arial"/>
                <a:cs typeface="Arial"/>
              </a:rPr>
              <a:t>Wortes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analysieren</a:t>
            </a:r>
          </a:p>
        </p:txBody>
      </p:sp>
      <p:sp>
        <p:nvSpPr>
          <p:cNvPr id="22" name="object 22"/>
          <p:cNvSpPr/>
          <p:nvPr/>
        </p:nvSpPr>
        <p:spPr>
          <a:xfrm>
            <a:off x="466725" y="3489325"/>
            <a:ext cx="7937500" cy="711200"/>
          </a:xfrm>
          <a:custGeom>
            <a:avLst/>
            <a:gdLst/>
            <a:ahLst/>
            <a:cxnLst/>
            <a:rect l="l" t="t" r="r" b="b"/>
            <a:pathLst>
              <a:path w="7937500" h="711200">
                <a:moveTo>
                  <a:pt x="0" y="711200"/>
                </a:moveTo>
                <a:lnTo>
                  <a:pt x="7937500" y="711200"/>
                </a:lnTo>
                <a:lnTo>
                  <a:pt x="79375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58165" y="360514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66725" y="3489325"/>
            <a:ext cx="7937500" cy="711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Arial"/>
                <a:cs typeface="Arial"/>
              </a:rPr>
              <a:t>200-300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Millisekunden</a:t>
            </a:r>
          </a:p>
          <a:p>
            <a:pPr marL="46609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richtige Bedeutung des </a:t>
            </a:r>
            <a:r>
              <a:rPr sz="2000" spc="-5" dirty="0">
                <a:latin typeface="Arial"/>
                <a:cs typeface="Arial"/>
              </a:rPr>
              <a:t>Wortes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aktivieren</a:t>
            </a:r>
          </a:p>
        </p:txBody>
      </p:sp>
      <p:sp>
        <p:nvSpPr>
          <p:cNvPr id="25" name="object 25"/>
          <p:cNvSpPr/>
          <p:nvPr/>
        </p:nvSpPr>
        <p:spPr>
          <a:xfrm>
            <a:off x="466725" y="4587875"/>
            <a:ext cx="7937500" cy="711200"/>
          </a:xfrm>
          <a:custGeom>
            <a:avLst/>
            <a:gdLst/>
            <a:ahLst/>
            <a:cxnLst/>
            <a:rect l="l" t="t" r="r" b="b"/>
            <a:pathLst>
              <a:path w="7937500" h="711200">
                <a:moveTo>
                  <a:pt x="0" y="711200"/>
                </a:moveTo>
                <a:lnTo>
                  <a:pt x="7937500" y="711200"/>
                </a:lnTo>
                <a:lnTo>
                  <a:pt x="79375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58165" y="470369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466725" y="4587875"/>
            <a:ext cx="7937500" cy="711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300-450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Millisekunden</a:t>
            </a:r>
          </a:p>
          <a:p>
            <a:pPr marL="46609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Wort </a:t>
            </a:r>
            <a:r>
              <a:rPr sz="2000" dirty="0">
                <a:latin typeface="Arial"/>
                <a:cs typeface="Arial"/>
              </a:rPr>
              <a:t>in aktuellen Satzkontext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einbauen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242049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fgabe: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7354" y="2470785"/>
            <a:ext cx="3962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„Nenne </a:t>
            </a:r>
            <a:r>
              <a:rPr sz="2000" dirty="0">
                <a:latin typeface="Arial"/>
                <a:cs typeface="Arial"/>
              </a:rPr>
              <a:t>4 </a:t>
            </a:r>
            <a:r>
              <a:rPr sz="2000" spc="-5" dirty="0">
                <a:latin typeface="Arial"/>
                <a:cs typeface="Arial"/>
              </a:rPr>
              <a:t>Dinge, die der </a:t>
            </a:r>
            <a:r>
              <a:rPr sz="2000" dirty="0">
                <a:latin typeface="Arial"/>
                <a:cs typeface="Arial"/>
              </a:rPr>
              <a:t>Igel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frisst!“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300" y="3091052"/>
            <a:ext cx="973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wort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7354" y="3091052"/>
            <a:ext cx="4071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„Der </a:t>
            </a:r>
            <a:r>
              <a:rPr sz="2000" dirty="0">
                <a:latin typeface="Arial"/>
                <a:cs typeface="Arial"/>
              </a:rPr>
              <a:t>Igel frisst 3 </a:t>
            </a:r>
            <a:r>
              <a:rPr sz="2000" spc="-5" dirty="0">
                <a:latin typeface="Arial"/>
                <a:cs typeface="Arial"/>
              </a:rPr>
              <a:t>Äpfel und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Wurm.“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300" y="4281678"/>
            <a:ext cx="8496935" cy="74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Quelle: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Film über </a:t>
            </a:r>
            <a:r>
              <a:rPr sz="1800" dirty="0">
                <a:latin typeface="Arial"/>
                <a:cs typeface="Arial"/>
              </a:rPr>
              <a:t>IFTOs </a:t>
            </a:r>
            <a:r>
              <a:rPr sz="1800" spc="-5" dirty="0">
                <a:latin typeface="Arial"/>
                <a:cs typeface="Arial"/>
              </a:rPr>
              <a:t>TOP-Schulungen, ARD, mdr, rbb, 3sat, </a:t>
            </a:r>
            <a:r>
              <a:rPr sz="1800" dirty="0">
                <a:latin typeface="Arial"/>
                <a:cs typeface="Arial"/>
              </a:rPr>
              <a:t>Nov.– </a:t>
            </a:r>
            <a:r>
              <a:rPr sz="1800" spc="-5" dirty="0">
                <a:latin typeface="Arial"/>
                <a:cs typeface="Arial"/>
              </a:rPr>
              <a:t>Dez.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2017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Arial"/>
                <a:cs typeface="Arial"/>
                <a:hlinkClick r:id="rId2"/>
              </a:rPr>
              <a:t>ht</a:t>
            </a:r>
            <a:r>
              <a:rPr sz="10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Arial"/>
                <a:cs typeface="Arial"/>
                <a:hlinkClick r:id="rId2"/>
              </a:rPr>
              <a:t>tp://www.ardmediathek.de/tv/Selbstbestimmt/Deutsche-Sprache-einfache-Sprache/MDR-Fernsehen/Video?bcastId=7545356&amp;documentId=46448834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898601"/>
            <a:ext cx="324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Deutsch-Unterricht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164083"/>
            <a:ext cx="5940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Probleme beim</a:t>
            </a:r>
            <a:r>
              <a:rPr sz="3200" spc="-10" dirty="0"/>
              <a:t> </a:t>
            </a:r>
            <a:r>
              <a:rPr sz="3200" spc="-5" dirty="0"/>
              <a:t>Sprachverstehen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94791" y="1044651"/>
            <a:ext cx="72840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5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Wann </a:t>
            </a:r>
            <a:r>
              <a:rPr sz="2400" dirty="0">
                <a:latin typeface="Arial"/>
                <a:cs typeface="Arial"/>
              </a:rPr>
              <a:t>muss </a:t>
            </a:r>
            <a:r>
              <a:rPr sz="2400" spc="-5" dirty="0">
                <a:latin typeface="Arial"/>
                <a:cs typeface="Arial"/>
              </a:rPr>
              <a:t>ein PKW </a:t>
            </a:r>
            <a:r>
              <a:rPr sz="2400" dirty="0">
                <a:latin typeface="Arial"/>
                <a:cs typeface="Arial"/>
              </a:rPr>
              <a:t>mit </a:t>
            </a:r>
            <a:r>
              <a:rPr sz="2400" spc="-5" dirty="0">
                <a:latin typeface="Arial"/>
                <a:cs typeface="Arial"/>
              </a:rPr>
              <a:t>Anhänger außerorts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auf  Straßen mit nur einem Fahrstreifen </a:t>
            </a:r>
            <a:r>
              <a:rPr sz="2400" dirty="0">
                <a:latin typeface="Arial"/>
                <a:cs typeface="Arial"/>
              </a:rPr>
              <a:t>für </a:t>
            </a:r>
            <a:r>
              <a:rPr sz="2400" spc="-5" dirty="0">
                <a:latin typeface="Arial"/>
                <a:cs typeface="Arial"/>
              </a:rPr>
              <a:t>jede  Richtung </a:t>
            </a:r>
            <a:r>
              <a:rPr sz="2400" dirty="0">
                <a:latin typeface="Arial"/>
                <a:cs typeface="Arial"/>
              </a:rPr>
              <a:t>vom </a:t>
            </a:r>
            <a:r>
              <a:rPr sz="2400" spc="-10" dirty="0">
                <a:latin typeface="Arial"/>
                <a:cs typeface="Arial"/>
              </a:rPr>
              <a:t>Vorausfahrenden </a:t>
            </a:r>
            <a:r>
              <a:rPr sz="2400" spc="-5" dirty="0">
                <a:latin typeface="Arial"/>
                <a:cs typeface="Arial"/>
              </a:rPr>
              <a:t>einen so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großen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Abstand halten, dass ein Überholer einscheren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kann?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725" y="2771775"/>
            <a:ext cx="7937500" cy="854075"/>
          </a:xfrm>
          <a:custGeom>
            <a:avLst/>
            <a:gdLst/>
            <a:ahLst/>
            <a:cxnLst/>
            <a:rect l="l" t="t" r="r" b="b"/>
            <a:pathLst>
              <a:path w="7937500" h="854075">
                <a:moveTo>
                  <a:pt x="0" y="854075"/>
                </a:moveTo>
                <a:lnTo>
                  <a:pt x="7937500" y="854075"/>
                </a:lnTo>
                <a:lnTo>
                  <a:pt x="7937500" y="0"/>
                </a:lnTo>
                <a:lnTo>
                  <a:pt x="0" y="0"/>
                </a:lnTo>
                <a:lnTo>
                  <a:pt x="0" y="854075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56729" y="2888742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725" y="2771775"/>
            <a:ext cx="7937500" cy="8540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0-200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Millisekunden</a:t>
            </a:r>
          </a:p>
          <a:p>
            <a:pPr marL="4648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Sprach-Signal des aktuellen </a:t>
            </a:r>
            <a:r>
              <a:rPr sz="2000" spc="-5" dirty="0">
                <a:latin typeface="Arial"/>
                <a:cs typeface="Arial"/>
              </a:rPr>
              <a:t>Wortes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analysieren</a:t>
            </a:r>
          </a:p>
        </p:txBody>
      </p:sp>
      <p:sp>
        <p:nvSpPr>
          <p:cNvPr id="7" name="object 7"/>
          <p:cNvSpPr/>
          <p:nvPr/>
        </p:nvSpPr>
        <p:spPr>
          <a:xfrm>
            <a:off x="466725" y="3903726"/>
            <a:ext cx="7937500" cy="711200"/>
          </a:xfrm>
          <a:custGeom>
            <a:avLst/>
            <a:gdLst/>
            <a:ahLst/>
            <a:cxnLst/>
            <a:rect l="l" t="t" r="r" b="b"/>
            <a:pathLst>
              <a:path w="7937500" h="711200">
                <a:moveTo>
                  <a:pt x="0" y="711200"/>
                </a:moveTo>
                <a:lnTo>
                  <a:pt x="7937500" y="711200"/>
                </a:lnTo>
                <a:lnTo>
                  <a:pt x="79375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58165" y="4019550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66725" y="3903726"/>
            <a:ext cx="7937500" cy="711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309"/>
              </a:spcBef>
            </a:pPr>
            <a:r>
              <a:rPr sz="2000" dirty="0">
                <a:latin typeface="Arial"/>
                <a:cs typeface="Arial"/>
              </a:rPr>
              <a:t>200-300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Millisekunden</a:t>
            </a:r>
          </a:p>
          <a:p>
            <a:pPr marL="46609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richtige Bedeutung des </a:t>
            </a:r>
            <a:r>
              <a:rPr sz="2000" spc="-5" dirty="0">
                <a:latin typeface="Arial"/>
                <a:cs typeface="Arial"/>
              </a:rPr>
              <a:t>Wortes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aktivieren</a:t>
            </a:r>
          </a:p>
        </p:txBody>
      </p:sp>
      <p:sp>
        <p:nvSpPr>
          <p:cNvPr id="10" name="object 10"/>
          <p:cNvSpPr/>
          <p:nvPr/>
        </p:nvSpPr>
        <p:spPr>
          <a:xfrm>
            <a:off x="466725" y="5002212"/>
            <a:ext cx="7937500" cy="711200"/>
          </a:xfrm>
          <a:custGeom>
            <a:avLst/>
            <a:gdLst/>
            <a:ahLst/>
            <a:cxnLst/>
            <a:rect l="l" t="t" r="r" b="b"/>
            <a:pathLst>
              <a:path w="7937500" h="711200">
                <a:moveTo>
                  <a:pt x="0" y="711200"/>
                </a:moveTo>
                <a:lnTo>
                  <a:pt x="7937500" y="711200"/>
                </a:lnTo>
                <a:lnTo>
                  <a:pt x="79375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58165" y="5118100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66725" y="5002212"/>
            <a:ext cx="7937500" cy="711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300-450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Millisekunden</a:t>
            </a:r>
          </a:p>
          <a:p>
            <a:pPr marL="46609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Wort </a:t>
            </a:r>
            <a:r>
              <a:rPr sz="2000" dirty="0">
                <a:latin typeface="Arial"/>
                <a:cs typeface="Arial"/>
              </a:rPr>
              <a:t>in aktuellen Satzkontext einbauen – </a:t>
            </a:r>
            <a:r>
              <a:rPr sz="2000" spc="-5" dirty="0">
                <a:latin typeface="Arial"/>
                <a:cs typeface="Arial"/>
              </a:rPr>
              <a:t>Satz </a:t>
            </a:r>
            <a:r>
              <a:rPr sz="2000" dirty="0">
                <a:latin typeface="Arial"/>
                <a:cs typeface="Arial"/>
              </a:rPr>
              <a:t>zu lang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68678" y="6004966"/>
            <a:ext cx="7243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Probleme z.B. </a:t>
            </a:r>
            <a:r>
              <a:rPr sz="1200" dirty="0">
                <a:latin typeface="Arial"/>
                <a:cs typeface="Arial"/>
              </a:rPr>
              <a:t>oft </a:t>
            </a:r>
            <a:r>
              <a:rPr sz="1200" spc="-5" dirty="0">
                <a:latin typeface="Arial"/>
                <a:cs typeface="Arial"/>
              </a:rPr>
              <a:t>bei Hörbehinderung seit der Kindheit, Aphasie, sozial benachteiligt,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Migrationshintergrund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793494"/>
            <a:ext cx="22434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Einfache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Sprache: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Leichte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Sprache: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2135" y="1793494"/>
            <a:ext cx="45847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21890" algn="l"/>
              </a:tabLst>
            </a:pPr>
            <a:r>
              <a:rPr sz="2000" dirty="0">
                <a:latin typeface="Arial"/>
                <a:cs typeface="Arial"/>
              </a:rPr>
              <a:t>Sprache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einfacher</a:t>
            </a:r>
            <a:r>
              <a:rPr sz="2000" b="1" dirty="0">
                <a:latin typeface="Arial"/>
                <a:cs typeface="Arial"/>
              </a:rPr>
              <a:t>,	</a:t>
            </a:r>
            <a:r>
              <a:rPr sz="2000" dirty="0">
                <a:latin typeface="Arial"/>
                <a:cs typeface="Arial"/>
              </a:rPr>
              <a:t>Inhalt bleibt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gleich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Sprache </a:t>
            </a:r>
            <a:r>
              <a:rPr sz="2000" spc="-5" dirty="0">
                <a:latin typeface="Arial"/>
                <a:cs typeface="Arial"/>
              </a:rPr>
              <a:t>viel </a:t>
            </a:r>
            <a:r>
              <a:rPr sz="2000" dirty="0">
                <a:latin typeface="Arial"/>
                <a:cs typeface="Arial"/>
              </a:rPr>
              <a:t>leichter, Inhalt auch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leichter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300" y="3317875"/>
            <a:ext cx="4440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Textoptimierung </a:t>
            </a:r>
            <a:r>
              <a:rPr sz="1800" spc="-5" dirty="0">
                <a:latin typeface="Arial"/>
                <a:cs typeface="Arial"/>
              </a:rPr>
              <a:t>von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(Prüfungs-)aufgaben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1189" y="3317875"/>
            <a:ext cx="33159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= </a:t>
            </a:r>
            <a:r>
              <a:rPr sz="2000" b="1" dirty="0">
                <a:latin typeface="Arial"/>
                <a:cs typeface="Arial"/>
              </a:rPr>
              <a:t>Einfache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Sprache</a:t>
            </a:r>
            <a:endParaRPr sz="20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Sprache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einfacher</a:t>
            </a:r>
          </a:p>
          <a:p>
            <a:pPr marL="220979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Inhalt </a:t>
            </a:r>
            <a:r>
              <a:rPr sz="2000" dirty="0">
                <a:latin typeface="Arial"/>
                <a:cs typeface="Arial"/>
              </a:rPr>
              <a:t>bleibt gleich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(schwer)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300" y="4537328"/>
            <a:ext cx="8168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Unterlagen (Wahlen, Banken, Behörden) = </a:t>
            </a:r>
            <a:r>
              <a:rPr sz="2000" b="1" dirty="0">
                <a:latin typeface="Arial"/>
                <a:cs typeface="Arial"/>
              </a:rPr>
              <a:t>Leichte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Sprache</a:t>
            </a:r>
            <a:endParaRPr sz="2000" dirty="0">
              <a:latin typeface="Arial"/>
              <a:cs typeface="Arial"/>
            </a:endParaRPr>
          </a:p>
          <a:p>
            <a:pPr marL="48641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Sprache </a:t>
            </a:r>
            <a:r>
              <a:rPr sz="2000" b="1" spc="-5" dirty="0">
                <a:latin typeface="Arial"/>
                <a:cs typeface="Arial"/>
              </a:rPr>
              <a:t>und </a:t>
            </a:r>
            <a:r>
              <a:rPr sz="2000" i="1" dirty="0">
                <a:latin typeface="Arial"/>
                <a:cs typeface="Arial"/>
              </a:rPr>
              <a:t>Inhalt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einfacher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904876"/>
            <a:ext cx="7832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Unterschied: </a:t>
            </a:r>
            <a:r>
              <a:rPr sz="3200" dirty="0"/>
              <a:t>Einfache </a:t>
            </a:r>
            <a:r>
              <a:rPr sz="3200" spc="-5" dirty="0"/>
              <a:t>und Leichte</a:t>
            </a:r>
            <a:r>
              <a:rPr sz="3200" spc="-80" dirty="0"/>
              <a:t> </a:t>
            </a:r>
            <a:r>
              <a:rPr sz="3200" dirty="0"/>
              <a:t>Sprache</a:t>
            </a: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322579" y="334393"/>
            <a:ext cx="792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50" b="0" i="0">
                <a:solidFill>
                  <a:srgbClr val="4E5B6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de-DE" sz="2400" b="1" kern="0" spc="-5" dirty="0" smtClean="0"/>
              <a:t>7,5 </a:t>
            </a:r>
            <a:r>
              <a:rPr lang="de-DE" sz="2400" b="1" kern="0" dirty="0" smtClean="0"/>
              <a:t>Millionen </a:t>
            </a:r>
            <a:r>
              <a:rPr lang="de-DE" sz="2400" b="1" kern="0" spc="-5" dirty="0" smtClean="0"/>
              <a:t>funktionale Analphabeten </a:t>
            </a:r>
            <a:r>
              <a:rPr lang="de-DE" sz="2400" b="1" kern="0" dirty="0" smtClean="0"/>
              <a:t>in</a:t>
            </a:r>
            <a:r>
              <a:rPr lang="de-DE" sz="2400" b="1" kern="0" spc="-20" dirty="0" smtClean="0"/>
              <a:t> </a:t>
            </a:r>
            <a:r>
              <a:rPr lang="de-DE" sz="2400" b="1" kern="0" spc="-5" dirty="0" smtClean="0"/>
              <a:t>Deutschland</a:t>
            </a:r>
            <a:endParaRPr lang="de-DE" sz="24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473456"/>
            <a:ext cx="81362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“Beweise anhand eines </a:t>
            </a:r>
            <a:r>
              <a:rPr sz="2000" dirty="0"/>
              <a:t>Graphen, </a:t>
            </a:r>
            <a:r>
              <a:rPr sz="2000" spc="-5" dirty="0"/>
              <a:t>dass es mindestens </a:t>
            </a:r>
            <a:r>
              <a:rPr sz="2000" dirty="0"/>
              <a:t>2 </a:t>
            </a:r>
            <a:r>
              <a:rPr sz="2000" spc="-5" dirty="0"/>
              <a:t>Lösungen</a:t>
            </a:r>
            <a:r>
              <a:rPr sz="2000" spc="-105" dirty="0"/>
              <a:t> </a:t>
            </a:r>
            <a:r>
              <a:rPr sz="2000" spc="-5" dirty="0"/>
              <a:t>gibt.“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1031786" y="1461516"/>
            <a:ext cx="6883908" cy="4608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301243"/>
            <a:ext cx="1024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E5B6E"/>
                </a:solidFill>
                <a:latin typeface="Wingdings"/>
                <a:cs typeface="Wingdings"/>
              </a:rPr>
              <a:t></a:t>
            </a:r>
            <a:r>
              <a:rPr sz="4000" b="1" spc="30" dirty="0">
                <a:solidFill>
                  <a:srgbClr val="4E5B6E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4E5B6E"/>
                </a:solidFill>
                <a:latin typeface="Wingdings"/>
                <a:cs typeface="Wingdings"/>
              </a:rPr>
              <a:t></a:t>
            </a:r>
            <a:endParaRPr sz="4000" dirty="0">
              <a:latin typeface="Wingdings"/>
              <a:cs typeface="Wingding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562" y="1447838"/>
            <a:ext cx="7982839" cy="4660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2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2" id="{F9D240DF-B9A6-4513-B87F-57832E077D49}" vid="{07D69A19-43C4-4563-9950-7C60E860657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Design2</Template>
  <TotalTime>0</TotalTime>
  <Words>1168</Words>
  <Application>Microsoft Office PowerPoint</Application>
  <PresentationFormat>Bildschirmpräsentation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UB Scala</vt:lpstr>
      <vt:lpstr>UB Scala Sans</vt:lpstr>
      <vt:lpstr>Wingdings</vt:lpstr>
      <vt:lpstr>Design2</vt:lpstr>
      <vt:lpstr>PowerPoint-Präsentation</vt:lpstr>
      <vt:lpstr>Alltägliche Schwierigkeiten! </vt:lpstr>
      <vt:lpstr>PowerPoint-Präsentation</vt:lpstr>
      <vt:lpstr>Beispiel Sprachverstehen</vt:lpstr>
      <vt:lpstr>Deutsch-Unterricht</vt:lpstr>
      <vt:lpstr>Probleme beim Sprachverstehen</vt:lpstr>
      <vt:lpstr>Unterschied: Einfache und Leichte Sprache</vt:lpstr>
      <vt:lpstr>“Beweise anhand eines Graphen, dass es mindestens 2 Lösungen gibt.“</vt:lpstr>
      <vt:lpstr>PowerPoint-Präsentation</vt:lpstr>
      <vt:lpstr>Texte „aufräumen“</vt:lpstr>
      <vt:lpstr>Jedes Wort auf die Goldwaage!</vt:lpstr>
      <vt:lpstr>Es lebe der Bindestrich!</vt:lpstr>
      <vt:lpstr>Aber: Sinnvolle Bindestriche!</vt:lpstr>
      <vt:lpstr>Beispiel</vt:lpstr>
      <vt:lpstr>Satzebene  Verwenden Sie</vt:lpstr>
      <vt:lpstr>Unbekannte Fachwörter erklären </vt:lpstr>
      <vt:lpstr>Satzebene: Schachtelsätze vermeiden</vt:lpstr>
      <vt:lpstr>Einfache Sprache – „Kurzsprache“ </vt:lpstr>
      <vt:lpstr>PowerPoint-Präsentation</vt:lpstr>
      <vt:lpstr>Beispiel Prüfungsaufgabe</vt:lpstr>
      <vt:lpstr>Beispiel Prüfungsaufgabe</vt:lpstr>
      <vt:lpstr>Beispiel Prüfungsaufgabe</vt:lpstr>
      <vt:lpstr>        Kriterien zur Textoptimierung</vt:lpstr>
      <vt:lpstr>        Kriterien zur Textoptimierung</vt:lpstr>
      <vt:lpstr>           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Textoptimierung von Prüfungsuafgaben</dc:title>
  <dc:creator>erika.fischer@uni-bamberg.de</dc:creator>
  <cp:lastModifiedBy>Fischer, Erika</cp:lastModifiedBy>
  <cp:revision>27</cp:revision>
  <dcterms:created xsi:type="dcterms:W3CDTF">2018-11-25T10:43:47Z</dcterms:created>
  <dcterms:modified xsi:type="dcterms:W3CDTF">2020-12-08T17:09:01Z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2018-11-25T00:00:00Z</vt:filetime>
  </property>
</Properties>
</file>