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59"/>
  </p:notesMasterIdLst>
  <p:sldIdLst>
    <p:sldId id="256" r:id="rId2"/>
    <p:sldId id="282" r:id="rId3"/>
    <p:sldId id="287" r:id="rId4"/>
    <p:sldId id="288" r:id="rId5"/>
    <p:sldId id="265" r:id="rId6"/>
    <p:sldId id="293" r:id="rId7"/>
    <p:sldId id="259" r:id="rId8"/>
    <p:sldId id="294" r:id="rId9"/>
    <p:sldId id="260" r:id="rId10"/>
    <p:sldId id="261" r:id="rId11"/>
    <p:sldId id="263" r:id="rId12"/>
    <p:sldId id="262" r:id="rId13"/>
    <p:sldId id="266" r:id="rId14"/>
    <p:sldId id="297" r:id="rId15"/>
    <p:sldId id="270" r:id="rId16"/>
    <p:sldId id="267" r:id="rId17"/>
    <p:sldId id="269" r:id="rId18"/>
    <p:sldId id="291" r:id="rId19"/>
    <p:sldId id="268" r:id="rId20"/>
    <p:sldId id="271" r:id="rId21"/>
    <p:sldId id="272" r:id="rId22"/>
    <p:sldId id="273" r:id="rId23"/>
    <p:sldId id="274" r:id="rId24"/>
    <p:sldId id="275" r:id="rId25"/>
    <p:sldId id="276" r:id="rId26"/>
    <p:sldId id="264" r:id="rId27"/>
    <p:sldId id="277" r:id="rId28"/>
    <p:sldId id="280" r:id="rId29"/>
    <p:sldId id="278" r:id="rId30"/>
    <p:sldId id="279" r:id="rId31"/>
    <p:sldId id="308" r:id="rId32"/>
    <p:sldId id="309" r:id="rId33"/>
    <p:sldId id="310" r:id="rId34"/>
    <p:sldId id="311" r:id="rId35"/>
    <p:sldId id="312" r:id="rId36"/>
    <p:sldId id="313" r:id="rId37"/>
    <p:sldId id="331" r:id="rId38"/>
    <p:sldId id="314" r:id="rId39"/>
    <p:sldId id="315" r:id="rId40"/>
    <p:sldId id="316" r:id="rId41"/>
    <p:sldId id="317" r:id="rId42"/>
    <p:sldId id="318" r:id="rId43"/>
    <p:sldId id="319" r:id="rId44"/>
    <p:sldId id="320" r:id="rId45"/>
    <p:sldId id="336" r:id="rId46"/>
    <p:sldId id="337" r:id="rId47"/>
    <p:sldId id="321" r:id="rId48"/>
    <p:sldId id="322" r:id="rId49"/>
    <p:sldId id="323" r:id="rId50"/>
    <p:sldId id="324" r:id="rId51"/>
    <p:sldId id="325" r:id="rId52"/>
    <p:sldId id="326" r:id="rId53"/>
    <p:sldId id="327" r:id="rId54"/>
    <p:sldId id="328" r:id="rId55"/>
    <p:sldId id="329" r:id="rId56"/>
    <p:sldId id="330" r:id="rId57"/>
    <p:sldId id="333" r:id="rId58"/>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alpha val="90000"/>
          </a:srgbClr>
        </a:solidFill>
      </dgm:spPr>
      <dgm:t>
        <a:bodyPr/>
        <a:lstStyle/>
        <a:p>
          <a:r>
            <a:rPr lang="de-DE" sz="2000" dirty="0" smtClean="0"/>
            <a:t>Umschriebene Entwicklungsstörung (Legasthenie; F81.0; F81.1)</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1D4037A-33AD-428C-B8D8-4BB304A27F71}">
      <dgm:prSet phldrT="[Text]" custT="1"/>
      <dgm:spPr/>
      <dgm:t>
        <a:bodyPr/>
        <a:lstStyle/>
        <a:p>
          <a:r>
            <a:rPr lang="de-DE" sz="2000" dirty="0" smtClean="0"/>
            <a:t>Achse III</a:t>
          </a:r>
          <a:endParaRPr lang="de-DE" sz="2000" dirty="0"/>
        </a:p>
      </dgm:t>
    </dgm:pt>
    <dgm:pt modelId="{65B6536C-96B8-4FF4-A48B-FDD07DF33097}" type="parTrans" cxnId="{1CAF3282-6E8D-466B-987B-82FE33C218BC}">
      <dgm:prSet/>
      <dgm:spPr/>
      <dgm:t>
        <a:bodyPr/>
        <a:lstStyle/>
        <a:p>
          <a:endParaRPr lang="de-DE"/>
        </a:p>
      </dgm:t>
    </dgm:pt>
    <dgm:pt modelId="{8D96C7AD-0065-47AF-B9E5-ACCA1031F966}" type="sibTrans" cxnId="{1CAF3282-6E8D-466B-987B-82FE33C218BC}">
      <dgm:prSet/>
      <dgm:spPr/>
      <dgm:t>
        <a:bodyPr/>
        <a:lstStyle/>
        <a:p>
          <a:endParaRPr lang="de-DE"/>
        </a:p>
      </dgm:t>
    </dgm:pt>
    <dgm:pt modelId="{3E5D7726-BE72-4F65-BA0A-68C839349643}">
      <dgm:prSet phldrT="[Text]" custT="1"/>
      <dgm:spPr/>
      <dgm:t>
        <a:bodyPr/>
        <a:lstStyle/>
        <a:p>
          <a:r>
            <a:rPr lang="de-DE" sz="2000" dirty="0" smtClean="0"/>
            <a:t>Intelligenzniveau (F70-79)</a:t>
          </a:r>
          <a:endParaRPr lang="de-DE" sz="2000" dirty="0"/>
        </a:p>
      </dgm:t>
    </dgm:pt>
    <dgm:pt modelId="{15657D75-6007-492C-8E15-B316DBC3F4B8}" type="parTrans" cxnId="{4DAE71D1-5F1B-469C-8EA7-604BD58A9C85}">
      <dgm:prSet/>
      <dgm:spPr/>
      <dgm:t>
        <a:bodyPr/>
        <a:lstStyle/>
        <a:p>
          <a:endParaRPr lang="de-DE"/>
        </a:p>
      </dgm:t>
    </dgm:pt>
    <dgm:pt modelId="{0C8F5710-2ABD-48E2-AF95-AB4B5314A45C}" type="sibTrans" cxnId="{4DAE71D1-5F1B-469C-8EA7-604BD58A9C85}">
      <dgm:prSet/>
      <dgm:spPr/>
      <dgm:t>
        <a:bodyPr/>
        <a:lstStyle/>
        <a:p>
          <a:endParaRPr lang="de-DE"/>
        </a:p>
      </dgm:t>
    </dgm:pt>
    <dgm:pt modelId="{07514344-6774-416A-880B-F99264BD6A11}">
      <dgm:prSet phldrT="[Text]" custT="1"/>
      <dgm:spPr/>
      <dgm:t>
        <a:bodyPr/>
        <a:lstStyle/>
        <a:p>
          <a:r>
            <a:rPr lang="de-DE" sz="2000" dirty="0" smtClean="0"/>
            <a:t>Achse IV</a:t>
          </a:r>
          <a:endParaRPr lang="de-DE" sz="2000" dirty="0"/>
        </a:p>
      </dgm:t>
    </dgm:pt>
    <dgm:pt modelId="{C1F86ABE-7156-49B1-8687-CD7FB30E045E}" type="parTrans" cxnId="{8B981172-4530-4EE5-9089-1B372996970A}">
      <dgm:prSet/>
      <dgm:spPr/>
      <dgm:t>
        <a:bodyPr/>
        <a:lstStyle/>
        <a:p>
          <a:endParaRPr lang="de-DE"/>
        </a:p>
      </dgm:t>
    </dgm:pt>
    <dgm:pt modelId="{D4FF6B01-B208-48B3-A77E-6D4EA94A0897}" type="sibTrans" cxnId="{8B981172-4530-4EE5-9089-1B372996970A}">
      <dgm:prSet/>
      <dgm:spPr/>
      <dgm:t>
        <a:bodyPr/>
        <a:lstStyle/>
        <a:p>
          <a:endParaRPr lang="de-DE"/>
        </a:p>
      </dgm:t>
    </dgm:pt>
    <dgm:pt modelId="{5C604329-5735-490B-AF50-B1BD13794FD8}">
      <dgm:prSet phldrT="[Text]" custT="1"/>
      <dgm:spPr/>
      <dgm:t>
        <a:bodyPr/>
        <a:lstStyle/>
        <a:p>
          <a:r>
            <a:rPr lang="de-DE" sz="2000" dirty="0" smtClean="0"/>
            <a:t>Achse V</a:t>
          </a:r>
          <a:endParaRPr lang="de-DE" sz="2000" dirty="0"/>
        </a:p>
      </dgm:t>
    </dgm:pt>
    <dgm:pt modelId="{9F4D2175-2A57-46BA-B31B-8D33C8275D58}" type="parTrans" cxnId="{C516E4DE-47B5-412C-B89D-A330EBE1B851}">
      <dgm:prSet/>
      <dgm:spPr/>
      <dgm:t>
        <a:bodyPr/>
        <a:lstStyle/>
        <a:p>
          <a:endParaRPr lang="de-DE"/>
        </a:p>
      </dgm:t>
    </dgm:pt>
    <dgm:pt modelId="{18D4F6C9-3F83-45CC-BD0E-AF7A0392545A}" type="sibTrans" cxnId="{C516E4DE-47B5-412C-B89D-A330EBE1B851}">
      <dgm:prSet/>
      <dgm:spPr/>
      <dgm:t>
        <a:bodyPr/>
        <a:lstStyle/>
        <a:p>
          <a:endParaRPr lang="de-DE"/>
        </a:p>
      </dgm:t>
    </dgm:pt>
    <dgm:pt modelId="{CBAFFE57-479F-41D8-81F4-F183D2D9529E}">
      <dgm:prSet phldrT="[Text]" custT="1"/>
      <dgm:spPr/>
      <dgm:t>
        <a:bodyPr/>
        <a:lstStyle/>
        <a:p>
          <a:r>
            <a:rPr lang="de-DE" sz="2000" dirty="0" smtClean="0"/>
            <a:t>Achse VI</a:t>
          </a:r>
          <a:endParaRPr lang="de-DE" sz="2000" dirty="0"/>
        </a:p>
      </dgm:t>
    </dgm:pt>
    <dgm:pt modelId="{B0A0A22B-2F3A-4111-ABA8-89C4DD73B731}" type="parTrans" cxnId="{EEBB4DC2-FC99-445D-8ECD-84CFC6022E8F}">
      <dgm:prSet/>
      <dgm:spPr/>
      <dgm:t>
        <a:bodyPr/>
        <a:lstStyle/>
        <a:p>
          <a:endParaRPr lang="de-DE"/>
        </a:p>
      </dgm:t>
    </dgm:pt>
    <dgm:pt modelId="{D89C3E10-E12E-4C13-91E9-3EE51726B238}" type="sibTrans" cxnId="{EEBB4DC2-FC99-445D-8ECD-84CFC6022E8F}">
      <dgm:prSet/>
      <dgm:spPr/>
      <dgm:t>
        <a:bodyPr/>
        <a:lstStyle/>
        <a:p>
          <a:endParaRPr lang="de-DE"/>
        </a:p>
      </dgm:t>
    </dgm:pt>
    <dgm:pt modelId="{4E942987-8EAB-4F64-BE0D-7D049EBD43CC}">
      <dgm:prSet phldrT="[Text]" custT="1"/>
      <dgm:spPr/>
      <dgm:t>
        <a:bodyPr/>
        <a:lstStyle/>
        <a:p>
          <a:r>
            <a:rPr lang="de-DE" sz="2000" dirty="0" smtClean="0"/>
            <a:t>Körperliche oder neurologische Erkrankungen oder Behinderung</a:t>
          </a:r>
          <a:endParaRPr lang="de-DE" sz="2000" dirty="0"/>
        </a:p>
      </dgm:t>
    </dgm:pt>
    <dgm:pt modelId="{062B0A39-58B1-4809-B212-D2B27A7250B5}" type="parTrans" cxnId="{E184C5F8-A276-4078-8569-74E013587905}">
      <dgm:prSet/>
      <dgm:spPr/>
      <dgm:t>
        <a:bodyPr/>
        <a:lstStyle/>
        <a:p>
          <a:endParaRPr lang="de-DE"/>
        </a:p>
      </dgm:t>
    </dgm:pt>
    <dgm:pt modelId="{AA944A17-AF26-4CA5-B5BE-CF2A1A43EF01}" type="sibTrans" cxnId="{E184C5F8-A276-4078-8569-74E013587905}">
      <dgm:prSet/>
      <dgm:spPr/>
      <dgm:t>
        <a:bodyPr/>
        <a:lstStyle/>
        <a:p>
          <a:endParaRPr lang="de-DE"/>
        </a:p>
      </dgm:t>
    </dgm:pt>
    <dgm:pt modelId="{413BBCD4-9829-462A-A7BF-26F3F01F4018}">
      <dgm:prSet phldrT="[Text]" custT="1"/>
      <dgm:spPr/>
      <dgm:t>
        <a:bodyPr/>
        <a:lstStyle/>
        <a:p>
          <a:r>
            <a:rPr lang="de-DE" sz="2000" dirty="0" smtClean="0"/>
            <a:t>Abnorme psychosoziale Umstände (z.B. Deprivation, Analphabetismus)</a:t>
          </a:r>
          <a:endParaRPr lang="de-DE" sz="2000" dirty="0"/>
        </a:p>
      </dgm:t>
    </dgm:pt>
    <dgm:pt modelId="{5F12F086-32C9-4306-BD5B-197ABA63979D}" type="parTrans" cxnId="{E9D0ED77-7213-428F-ADE9-F4AAF70AEF71}">
      <dgm:prSet/>
      <dgm:spPr/>
      <dgm:t>
        <a:bodyPr/>
        <a:lstStyle/>
        <a:p>
          <a:endParaRPr lang="de-DE"/>
        </a:p>
      </dgm:t>
    </dgm:pt>
    <dgm:pt modelId="{8C3ACA33-4B53-44F7-B87E-F4BFF0AC508E}" type="sibTrans" cxnId="{E9D0ED77-7213-428F-ADE9-F4AAF70AEF71}">
      <dgm:prSet/>
      <dgm:spPr/>
      <dgm:t>
        <a:bodyPr/>
        <a:lstStyle/>
        <a:p>
          <a:endParaRPr lang="de-DE"/>
        </a:p>
      </dgm:t>
    </dgm:pt>
    <dgm:pt modelId="{B4EB3BA7-3B1C-485E-B17A-E25AB5769C81}">
      <dgm:prSet phldrT="[Text]" custT="1"/>
      <dgm:spPr/>
      <dgm:t>
        <a:bodyPr/>
        <a:lstStyle/>
        <a:p>
          <a:r>
            <a:rPr lang="de-DE" sz="2000" dirty="0" smtClean="0"/>
            <a:t>Global Beurteilung der psychosozialen Anpassung</a:t>
          </a:r>
          <a:endParaRPr lang="de-DE" sz="2000" dirty="0"/>
        </a:p>
      </dgm:t>
    </dgm:pt>
    <dgm:pt modelId="{B920C385-CA56-47F4-918A-1ACBF32ED45D}" type="parTrans" cxnId="{A224A0AB-F839-4D96-9B8E-4AE4E11A0F3C}">
      <dgm:prSet/>
      <dgm:spPr/>
      <dgm:t>
        <a:bodyPr/>
        <a:lstStyle/>
        <a:p>
          <a:endParaRPr lang="de-DE"/>
        </a:p>
      </dgm:t>
    </dgm:pt>
    <dgm:pt modelId="{011C3D0F-3C19-42B3-9342-26E6D84CDA32}" type="sibTrans" cxnId="{A224A0AB-F839-4D96-9B8E-4AE4E11A0F3C}">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6"/>
      <dgm:spPr/>
      <dgm:t>
        <a:bodyPr/>
        <a:lstStyle/>
        <a:p>
          <a:endParaRPr lang="de-DE"/>
        </a:p>
      </dgm:t>
    </dgm:pt>
    <dgm:pt modelId="{218D0E3E-9DD7-4783-94DF-73A61974FB97}" type="pres">
      <dgm:prSet presAssocID="{891E167A-5EC8-4611-A43F-FA48E173DF07}" presName="parentText" presStyleLbl="node1" presStyleIdx="0" presStyleCnt="6">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6">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6"/>
      <dgm:spPr/>
      <dgm:t>
        <a:bodyPr/>
        <a:lstStyle/>
        <a:p>
          <a:endParaRPr lang="de-DE"/>
        </a:p>
      </dgm:t>
    </dgm:pt>
    <dgm:pt modelId="{917E2F58-722C-41F8-B56D-61D5479F14F1}" type="pres">
      <dgm:prSet presAssocID="{092D9657-3A88-4980-BBAA-FA4D52ED5137}" presName="parentText" presStyleLbl="node1" presStyleIdx="1" presStyleCnt="6">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6">
        <dgm:presLayoutVars>
          <dgm:bulletEnabled val="1"/>
        </dgm:presLayoutVars>
      </dgm:prSet>
      <dgm:spPr/>
      <dgm:t>
        <a:bodyPr/>
        <a:lstStyle/>
        <a:p>
          <a:endParaRPr lang="de-DE"/>
        </a:p>
      </dgm:t>
    </dgm:pt>
    <dgm:pt modelId="{987383EC-3E18-4EF4-A486-63C4295BFFAC}" type="pres">
      <dgm:prSet presAssocID="{980F727D-290D-4611-BC42-B9B616F70875}" presName="spaceBetweenRectangles" presStyleCnt="0"/>
      <dgm:spPr/>
    </dgm:pt>
    <dgm:pt modelId="{F13A35E6-95AE-454A-8971-7423467699D1}" type="pres">
      <dgm:prSet presAssocID="{21D4037A-33AD-428C-B8D8-4BB304A27F71}" presName="parentLin" presStyleCnt="0"/>
      <dgm:spPr/>
    </dgm:pt>
    <dgm:pt modelId="{ECF098C3-AF7B-4F7F-9B44-E3B81797295C}" type="pres">
      <dgm:prSet presAssocID="{21D4037A-33AD-428C-B8D8-4BB304A27F71}" presName="parentLeftMargin" presStyleLbl="node1" presStyleIdx="1" presStyleCnt="6"/>
      <dgm:spPr/>
      <dgm:t>
        <a:bodyPr/>
        <a:lstStyle/>
        <a:p>
          <a:endParaRPr lang="de-DE"/>
        </a:p>
      </dgm:t>
    </dgm:pt>
    <dgm:pt modelId="{2C9FD639-ED23-421A-9FD0-002BE4C7807B}" type="pres">
      <dgm:prSet presAssocID="{21D4037A-33AD-428C-B8D8-4BB304A27F71}" presName="parentText" presStyleLbl="node1" presStyleIdx="2" presStyleCnt="6">
        <dgm:presLayoutVars>
          <dgm:chMax val="0"/>
          <dgm:bulletEnabled val="1"/>
        </dgm:presLayoutVars>
      </dgm:prSet>
      <dgm:spPr/>
      <dgm:t>
        <a:bodyPr/>
        <a:lstStyle/>
        <a:p>
          <a:endParaRPr lang="de-DE"/>
        </a:p>
      </dgm:t>
    </dgm:pt>
    <dgm:pt modelId="{3F0D3E93-9848-418F-B81E-5D72DA2D80F2}" type="pres">
      <dgm:prSet presAssocID="{21D4037A-33AD-428C-B8D8-4BB304A27F71}" presName="negativeSpace" presStyleCnt="0"/>
      <dgm:spPr/>
    </dgm:pt>
    <dgm:pt modelId="{8857D088-F5DB-4071-B875-B128C4B49F95}" type="pres">
      <dgm:prSet presAssocID="{21D4037A-33AD-428C-B8D8-4BB304A27F71}" presName="childText" presStyleLbl="conFgAcc1" presStyleIdx="2" presStyleCnt="6">
        <dgm:presLayoutVars>
          <dgm:bulletEnabled val="1"/>
        </dgm:presLayoutVars>
      </dgm:prSet>
      <dgm:spPr/>
      <dgm:t>
        <a:bodyPr/>
        <a:lstStyle/>
        <a:p>
          <a:endParaRPr lang="de-DE"/>
        </a:p>
      </dgm:t>
    </dgm:pt>
    <dgm:pt modelId="{E2C92ED3-AE6D-4B66-95EB-D2FB99059AC6}" type="pres">
      <dgm:prSet presAssocID="{8D96C7AD-0065-47AF-B9E5-ACCA1031F966}" presName="spaceBetweenRectangles" presStyleCnt="0"/>
      <dgm:spPr/>
    </dgm:pt>
    <dgm:pt modelId="{79AA20E7-42DF-42B4-81DE-23365DA9A445}" type="pres">
      <dgm:prSet presAssocID="{07514344-6774-416A-880B-F99264BD6A11}" presName="parentLin" presStyleCnt="0"/>
      <dgm:spPr/>
    </dgm:pt>
    <dgm:pt modelId="{DEC8E9EF-9498-4D0F-B15C-2838F8A576F6}" type="pres">
      <dgm:prSet presAssocID="{07514344-6774-416A-880B-F99264BD6A11}" presName="parentLeftMargin" presStyleLbl="node1" presStyleIdx="2" presStyleCnt="6"/>
      <dgm:spPr/>
      <dgm:t>
        <a:bodyPr/>
        <a:lstStyle/>
        <a:p>
          <a:endParaRPr lang="de-DE"/>
        </a:p>
      </dgm:t>
    </dgm:pt>
    <dgm:pt modelId="{0F58AF2C-1477-4A6E-9BFF-5035B92627D8}" type="pres">
      <dgm:prSet presAssocID="{07514344-6774-416A-880B-F99264BD6A11}" presName="parentText" presStyleLbl="node1" presStyleIdx="3" presStyleCnt="6">
        <dgm:presLayoutVars>
          <dgm:chMax val="0"/>
          <dgm:bulletEnabled val="1"/>
        </dgm:presLayoutVars>
      </dgm:prSet>
      <dgm:spPr/>
      <dgm:t>
        <a:bodyPr/>
        <a:lstStyle/>
        <a:p>
          <a:endParaRPr lang="de-DE"/>
        </a:p>
      </dgm:t>
    </dgm:pt>
    <dgm:pt modelId="{C1B49E65-E878-4AA6-9DD7-13515B9ED641}" type="pres">
      <dgm:prSet presAssocID="{07514344-6774-416A-880B-F99264BD6A11}" presName="negativeSpace" presStyleCnt="0"/>
      <dgm:spPr/>
    </dgm:pt>
    <dgm:pt modelId="{D43F5F99-563E-48C5-A8C6-A8A3D51DA3B6}" type="pres">
      <dgm:prSet presAssocID="{07514344-6774-416A-880B-F99264BD6A11}" presName="childText" presStyleLbl="conFgAcc1" presStyleIdx="3" presStyleCnt="6">
        <dgm:presLayoutVars>
          <dgm:bulletEnabled val="1"/>
        </dgm:presLayoutVars>
      </dgm:prSet>
      <dgm:spPr/>
      <dgm:t>
        <a:bodyPr/>
        <a:lstStyle/>
        <a:p>
          <a:endParaRPr lang="de-DE"/>
        </a:p>
      </dgm:t>
    </dgm:pt>
    <dgm:pt modelId="{F6128AAC-C2C2-4CD3-AC4C-E25C54D55911}" type="pres">
      <dgm:prSet presAssocID="{D4FF6B01-B208-48B3-A77E-6D4EA94A0897}" presName="spaceBetweenRectangles" presStyleCnt="0"/>
      <dgm:spPr/>
    </dgm:pt>
    <dgm:pt modelId="{F2F9A4DE-DE91-40A8-8393-920645184886}" type="pres">
      <dgm:prSet presAssocID="{5C604329-5735-490B-AF50-B1BD13794FD8}" presName="parentLin" presStyleCnt="0"/>
      <dgm:spPr/>
    </dgm:pt>
    <dgm:pt modelId="{6932529D-D77D-4311-AC59-711660CEEED7}" type="pres">
      <dgm:prSet presAssocID="{5C604329-5735-490B-AF50-B1BD13794FD8}" presName="parentLeftMargin" presStyleLbl="node1" presStyleIdx="3" presStyleCnt="6"/>
      <dgm:spPr/>
      <dgm:t>
        <a:bodyPr/>
        <a:lstStyle/>
        <a:p>
          <a:endParaRPr lang="de-DE"/>
        </a:p>
      </dgm:t>
    </dgm:pt>
    <dgm:pt modelId="{388471A8-CA4D-4D1E-840A-936C083C8C3D}" type="pres">
      <dgm:prSet presAssocID="{5C604329-5735-490B-AF50-B1BD13794FD8}" presName="parentText" presStyleLbl="node1" presStyleIdx="4" presStyleCnt="6">
        <dgm:presLayoutVars>
          <dgm:chMax val="0"/>
          <dgm:bulletEnabled val="1"/>
        </dgm:presLayoutVars>
      </dgm:prSet>
      <dgm:spPr/>
      <dgm:t>
        <a:bodyPr/>
        <a:lstStyle/>
        <a:p>
          <a:endParaRPr lang="de-DE"/>
        </a:p>
      </dgm:t>
    </dgm:pt>
    <dgm:pt modelId="{D6868C7C-B82D-461D-82DA-C658B0054B3A}" type="pres">
      <dgm:prSet presAssocID="{5C604329-5735-490B-AF50-B1BD13794FD8}" presName="negativeSpace" presStyleCnt="0"/>
      <dgm:spPr/>
    </dgm:pt>
    <dgm:pt modelId="{AB8EA83B-C1D0-4866-B610-76419D438E00}" type="pres">
      <dgm:prSet presAssocID="{5C604329-5735-490B-AF50-B1BD13794FD8}" presName="childText" presStyleLbl="conFgAcc1" presStyleIdx="4" presStyleCnt="6">
        <dgm:presLayoutVars>
          <dgm:bulletEnabled val="1"/>
        </dgm:presLayoutVars>
      </dgm:prSet>
      <dgm:spPr/>
      <dgm:t>
        <a:bodyPr/>
        <a:lstStyle/>
        <a:p>
          <a:endParaRPr lang="de-DE"/>
        </a:p>
      </dgm:t>
    </dgm:pt>
    <dgm:pt modelId="{09664F49-CA4B-4BEB-9AE2-A67446499727}" type="pres">
      <dgm:prSet presAssocID="{18D4F6C9-3F83-45CC-BD0E-AF7A0392545A}" presName="spaceBetweenRectangles" presStyleCnt="0"/>
      <dgm:spPr/>
    </dgm:pt>
    <dgm:pt modelId="{44AE32E9-449A-4A74-A681-2818ABD545F7}" type="pres">
      <dgm:prSet presAssocID="{CBAFFE57-479F-41D8-81F4-F183D2D9529E}" presName="parentLin" presStyleCnt="0"/>
      <dgm:spPr/>
    </dgm:pt>
    <dgm:pt modelId="{3CA54ABF-59C2-4D86-9977-35677BD3AF9B}" type="pres">
      <dgm:prSet presAssocID="{CBAFFE57-479F-41D8-81F4-F183D2D9529E}" presName="parentLeftMargin" presStyleLbl="node1" presStyleIdx="4" presStyleCnt="6"/>
      <dgm:spPr/>
      <dgm:t>
        <a:bodyPr/>
        <a:lstStyle/>
        <a:p>
          <a:endParaRPr lang="de-DE"/>
        </a:p>
      </dgm:t>
    </dgm:pt>
    <dgm:pt modelId="{4A03046D-9DAB-4B66-873B-6675FC46C673}" type="pres">
      <dgm:prSet presAssocID="{CBAFFE57-479F-41D8-81F4-F183D2D9529E}" presName="parentText" presStyleLbl="node1" presStyleIdx="5" presStyleCnt="6">
        <dgm:presLayoutVars>
          <dgm:chMax val="0"/>
          <dgm:bulletEnabled val="1"/>
        </dgm:presLayoutVars>
      </dgm:prSet>
      <dgm:spPr/>
      <dgm:t>
        <a:bodyPr/>
        <a:lstStyle/>
        <a:p>
          <a:endParaRPr lang="de-DE"/>
        </a:p>
      </dgm:t>
    </dgm:pt>
    <dgm:pt modelId="{9B2B8145-35AB-4B0D-B52D-94D21958FCD8}" type="pres">
      <dgm:prSet presAssocID="{CBAFFE57-479F-41D8-81F4-F183D2D9529E}" presName="negativeSpace" presStyleCnt="0"/>
      <dgm:spPr/>
    </dgm:pt>
    <dgm:pt modelId="{E69CA36C-D221-4847-B72A-13A7240FA415}" type="pres">
      <dgm:prSet presAssocID="{CBAFFE57-479F-41D8-81F4-F183D2D9529E}" presName="childText" presStyleLbl="conFgAcc1" presStyleIdx="5" presStyleCnt="6">
        <dgm:presLayoutVars>
          <dgm:bulletEnabled val="1"/>
        </dgm:presLayoutVars>
      </dgm:prSet>
      <dgm:spPr/>
      <dgm:t>
        <a:bodyPr/>
        <a:lstStyle/>
        <a:p>
          <a:endParaRPr lang="de-DE"/>
        </a:p>
      </dgm:t>
    </dgm:pt>
  </dgm:ptLst>
  <dgm:cxnLst>
    <dgm:cxn modelId="{7E4350DC-CEDC-4DA2-A54D-BF08F7104E58}" type="presOf" srcId="{092D9657-3A88-4980-BBAA-FA4D52ED5137}" destId="{917E2F58-722C-41F8-B56D-61D5479F14F1}" srcOrd="1" destOrd="0" presId="urn:microsoft.com/office/officeart/2005/8/layout/list1"/>
    <dgm:cxn modelId="{D8865779-DDC5-44E0-AEF2-41421F1D074F}" type="presOf" srcId="{CBAFFE57-479F-41D8-81F4-F183D2D9529E}" destId="{4A03046D-9DAB-4B66-873B-6675FC46C673}" srcOrd="1" destOrd="0" presId="urn:microsoft.com/office/officeart/2005/8/layout/list1"/>
    <dgm:cxn modelId="{349ADAD5-1C30-4ED3-AED9-AD69DB790BB1}" type="presOf" srcId="{5C604329-5735-490B-AF50-B1BD13794FD8}" destId="{6932529D-D77D-4311-AC59-711660CEEED7}" srcOrd="0" destOrd="0" presId="urn:microsoft.com/office/officeart/2005/8/layout/list1"/>
    <dgm:cxn modelId="{3291CDDF-3A3C-4D45-A50A-ED2B6CF1D00C}" type="presOf" srcId="{07514344-6774-416A-880B-F99264BD6A11}" destId="{DEC8E9EF-9498-4D0F-B15C-2838F8A576F6}" srcOrd="0" destOrd="0" presId="urn:microsoft.com/office/officeart/2005/8/layout/list1"/>
    <dgm:cxn modelId="{E9D0ED77-7213-428F-ADE9-F4AAF70AEF71}" srcId="{5C604329-5735-490B-AF50-B1BD13794FD8}" destId="{413BBCD4-9829-462A-A7BF-26F3F01F4018}" srcOrd="0" destOrd="0" parTransId="{5F12F086-32C9-4306-BD5B-197ABA63979D}" sibTransId="{8C3ACA33-4B53-44F7-B87E-F4BFF0AC508E}"/>
    <dgm:cxn modelId="{A2D88B72-A09F-4E7E-9522-FD41F26E93AE}" type="presOf" srcId="{092D9657-3A88-4980-BBAA-FA4D52ED5137}" destId="{09F2B133-0643-4E37-A4D0-240217B9C5F8}" srcOrd="0" destOrd="0" presId="urn:microsoft.com/office/officeart/2005/8/layout/list1"/>
    <dgm:cxn modelId="{990D93F2-DF2A-4DD2-BAD8-9CBE9E6B77D8}" type="presOf" srcId="{3B408560-D037-41B8-B2AB-D4F8AC1796C6}" destId="{823A09CD-169C-410B-A475-4295418DC511}" srcOrd="0" destOrd="0" presId="urn:microsoft.com/office/officeart/2005/8/layout/list1"/>
    <dgm:cxn modelId="{AC9AD406-C3BB-467F-87A0-011E8A36E53C}" type="presOf" srcId="{413BBCD4-9829-462A-A7BF-26F3F01F4018}" destId="{AB8EA83B-C1D0-4866-B610-76419D438E00}" srcOrd="0" destOrd="0" presId="urn:microsoft.com/office/officeart/2005/8/layout/list1"/>
    <dgm:cxn modelId="{CDFD0DAE-7235-488A-B8BE-D571A6EE7C3B}" type="presOf" srcId="{21D4037A-33AD-428C-B8D8-4BB304A27F71}" destId="{ECF098C3-AF7B-4F7F-9B44-E3B81797295C}" srcOrd="0" destOrd="0" presId="urn:microsoft.com/office/officeart/2005/8/layout/list1"/>
    <dgm:cxn modelId="{DC9271FB-C629-4D64-9D0B-DCC7AA55C00F}" type="presOf" srcId="{B4EB3BA7-3B1C-485E-B17A-E25AB5769C81}" destId="{E69CA36C-D221-4847-B72A-13A7240FA415}" srcOrd="0" destOrd="0" presId="urn:microsoft.com/office/officeart/2005/8/layout/list1"/>
    <dgm:cxn modelId="{8649205E-EFCC-402C-8D4E-9543B22957BE}" type="presOf" srcId="{091ED37D-7456-4503-9179-6A6374CF0425}" destId="{FFD95D1C-AE96-4C6E-A024-A79E423619C9}" srcOrd="0" destOrd="0" presId="urn:microsoft.com/office/officeart/2005/8/layout/list1"/>
    <dgm:cxn modelId="{20B86EC5-9DC4-49CF-AB2F-7E43D696B63A}" type="presOf" srcId="{07514344-6774-416A-880B-F99264BD6A11}" destId="{0F58AF2C-1477-4A6E-9BFF-5035B92627D8}" srcOrd="1" destOrd="0" presId="urn:microsoft.com/office/officeart/2005/8/layout/list1"/>
    <dgm:cxn modelId="{3CDB747F-0BDF-4F53-9FFC-9C8A8745FC28}" type="presOf" srcId="{3E5D7726-BE72-4F65-BA0A-68C839349643}" destId="{8857D088-F5DB-4071-B875-B128C4B49F95}" srcOrd="0" destOrd="0" presId="urn:microsoft.com/office/officeart/2005/8/layout/list1"/>
    <dgm:cxn modelId="{5D9F9D13-C569-45C5-8D20-DC1F596FAF89}" srcId="{3B408560-D037-41B8-B2AB-D4F8AC1796C6}" destId="{891E167A-5EC8-4611-A43F-FA48E173DF07}" srcOrd="0" destOrd="0" parTransId="{8E5798E9-1793-412F-8303-7FB8267AE808}" sibTransId="{333A7C48-4BAB-498D-91CB-1274BBDE7F3E}"/>
    <dgm:cxn modelId="{E749BCA3-00ED-4AAE-8F85-AA22E5EB98EE}" type="presOf" srcId="{891E167A-5EC8-4611-A43F-FA48E173DF07}" destId="{B79F6906-8ECC-4906-AD78-23D0FA24416B}" srcOrd="0" destOrd="0" presId="urn:microsoft.com/office/officeart/2005/8/layout/list1"/>
    <dgm:cxn modelId="{0B0326F5-FE50-4248-9D64-8349161342F5}" type="presOf" srcId="{A43C03B5-6078-4B37-8C32-EF5F61821117}" destId="{4C8FB83E-2DA0-4FDB-91AF-0C73B1821C9F}" srcOrd="0" destOrd="0" presId="urn:microsoft.com/office/officeart/2005/8/layout/list1"/>
    <dgm:cxn modelId="{1CAF3282-6E8D-466B-987B-82FE33C218BC}" srcId="{3B408560-D037-41B8-B2AB-D4F8AC1796C6}" destId="{21D4037A-33AD-428C-B8D8-4BB304A27F71}" srcOrd="2" destOrd="0" parTransId="{65B6536C-96B8-4FF4-A48B-FDD07DF33097}" sibTransId="{8D96C7AD-0065-47AF-B9E5-ACCA1031F966}"/>
    <dgm:cxn modelId="{C516E4DE-47B5-412C-B89D-A330EBE1B851}" srcId="{3B408560-D037-41B8-B2AB-D4F8AC1796C6}" destId="{5C604329-5735-490B-AF50-B1BD13794FD8}" srcOrd="4" destOrd="0" parTransId="{9F4D2175-2A57-46BA-B31B-8D33C8275D58}" sibTransId="{18D4F6C9-3F83-45CC-BD0E-AF7A0392545A}"/>
    <dgm:cxn modelId="{C061D9FD-5B48-4206-B328-E47C8AFE56DA}" type="presOf" srcId="{891E167A-5EC8-4611-A43F-FA48E173DF07}" destId="{218D0E3E-9DD7-4783-94DF-73A61974FB97}" srcOrd="1" destOrd="0" presId="urn:microsoft.com/office/officeart/2005/8/layout/list1"/>
    <dgm:cxn modelId="{8B981172-4530-4EE5-9089-1B372996970A}" srcId="{3B408560-D037-41B8-B2AB-D4F8AC1796C6}" destId="{07514344-6774-416A-880B-F99264BD6A11}" srcOrd="3" destOrd="0" parTransId="{C1F86ABE-7156-49B1-8687-CD7FB30E045E}" sibTransId="{D4FF6B01-B208-48B3-A77E-6D4EA94A0897}"/>
    <dgm:cxn modelId="{438D8AED-7D70-41B7-87FF-D417BEA67CB9}" srcId="{092D9657-3A88-4980-BBAA-FA4D52ED5137}" destId="{A43C03B5-6078-4B37-8C32-EF5F61821117}" srcOrd="0" destOrd="0" parTransId="{0E8462B7-0FE5-45F5-9BBA-D9613B4D8A60}" sibTransId="{EF92613F-F167-4CDE-868F-1C157477CE26}"/>
    <dgm:cxn modelId="{320CAD8D-33B7-488B-8B3D-27DE7E57E787}" srcId="{891E167A-5EC8-4611-A43F-FA48E173DF07}" destId="{091ED37D-7456-4503-9179-6A6374CF0425}" srcOrd="0" destOrd="0" parTransId="{BC6B736E-9212-499E-AFC7-A84B4D3EC7AC}" sibTransId="{170B7CC5-D16C-4881-B3CF-487E2A5D4ADB}"/>
    <dgm:cxn modelId="{A224A0AB-F839-4D96-9B8E-4AE4E11A0F3C}" srcId="{CBAFFE57-479F-41D8-81F4-F183D2D9529E}" destId="{B4EB3BA7-3B1C-485E-B17A-E25AB5769C81}" srcOrd="0" destOrd="0" parTransId="{B920C385-CA56-47F4-918A-1ACBF32ED45D}" sibTransId="{011C3D0F-3C19-42B3-9342-26E6D84CDA32}"/>
    <dgm:cxn modelId="{EEBB4DC2-FC99-445D-8ECD-84CFC6022E8F}" srcId="{3B408560-D037-41B8-B2AB-D4F8AC1796C6}" destId="{CBAFFE57-479F-41D8-81F4-F183D2D9529E}" srcOrd="5" destOrd="0" parTransId="{B0A0A22B-2F3A-4111-ABA8-89C4DD73B731}" sibTransId="{D89C3E10-E12E-4C13-91E9-3EE51726B238}"/>
    <dgm:cxn modelId="{77B55656-1717-4634-8190-3C8F84C2AAAB}" srcId="{3B408560-D037-41B8-B2AB-D4F8AC1796C6}" destId="{092D9657-3A88-4980-BBAA-FA4D52ED5137}" srcOrd="1" destOrd="0" parTransId="{C2AB1C18-B4BD-477C-BFE2-1E61358AD6F3}" sibTransId="{980F727D-290D-4611-BC42-B9B616F70875}"/>
    <dgm:cxn modelId="{E184C5F8-A276-4078-8569-74E013587905}" srcId="{07514344-6774-416A-880B-F99264BD6A11}" destId="{4E942987-8EAB-4F64-BE0D-7D049EBD43CC}" srcOrd="0" destOrd="0" parTransId="{062B0A39-58B1-4809-B212-D2B27A7250B5}" sibTransId="{AA944A17-AF26-4CA5-B5BE-CF2A1A43EF01}"/>
    <dgm:cxn modelId="{ABF15EEA-BD13-4AB1-B0B5-5316C256A5A0}" type="presOf" srcId="{21D4037A-33AD-428C-B8D8-4BB304A27F71}" destId="{2C9FD639-ED23-421A-9FD0-002BE4C7807B}" srcOrd="1" destOrd="0" presId="urn:microsoft.com/office/officeart/2005/8/layout/list1"/>
    <dgm:cxn modelId="{4DAE71D1-5F1B-469C-8EA7-604BD58A9C85}" srcId="{21D4037A-33AD-428C-B8D8-4BB304A27F71}" destId="{3E5D7726-BE72-4F65-BA0A-68C839349643}" srcOrd="0" destOrd="0" parTransId="{15657D75-6007-492C-8E15-B316DBC3F4B8}" sibTransId="{0C8F5710-2ABD-48E2-AF95-AB4B5314A45C}"/>
    <dgm:cxn modelId="{EFA1D0F9-9677-4B0D-A500-C1A218EA1242}" type="presOf" srcId="{5C604329-5735-490B-AF50-B1BD13794FD8}" destId="{388471A8-CA4D-4D1E-840A-936C083C8C3D}" srcOrd="1" destOrd="0" presId="urn:microsoft.com/office/officeart/2005/8/layout/list1"/>
    <dgm:cxn modelId="{F12DD486-6090-45EB-B3BC-7317D545CE2E}" type="presOf" srcId="{4E942987-8EAB-4F64-BE0D-7D049EBD43CC}" destId="{D43F5F99-563E-48C5-A8C6-A8A3D51DA3B6}" srcOrd="0" destOrd="0" presId="urn:microsoft.com/office/officeart/2005/8/layout/list1"/>
    <dgm:cxn modelId="{B25BF515-2AA8-4AEC-A461-392B97380868}" type="presOf" srcId="{CBAFFE57-479F-41D8-81F4-F183D2D9529E}" destId="{3CA54ABF-59C2-4D86-9977-35677BD3AF9B}" srcOrd="0" destOrd="0" presId="urn:microsoft.com/office/officeart/2005/8/layout/list1"/>
    <dgm:cxn modelId="{8206E87D-11C6-4DB9-AC02-0468943C3B5B}" type="presParOf" srcId="{823A09CD-169C-410B-A475-4295418DC511}" destId="{4487A50E-D881-4E29-9E8B-4D56955DB44B}" srcOrd="0" destOrd="0" presId="urn:microsoft.com/office/officeart/2005/8/layout/list1"/>
    <dgm:cxn modelId="{0ED8E930-A7F6-48A7-B701-DDC087F23D6F}" type="presParOf" srcId="{4487A50E-D881-4E29-9E8B-4D56955DB44B}" destId="{B79F6906-8ECC-4906-AD78-23D0FA24416B}" srcOrd="0" destOrd="0" presId="urn:microsoft.com/office/officeart/2005/8/layout/list1"/>
    <dgm:cxn modelId="{6C02C8A7-67C2-4EFB-B69D-FAAFE799E91A}" type="presParOf" srcId="{4487A50E-D881-4E29-9E8B-4D56955DB44B}" destId="{218D0E3E-9DD7-4783-94DF-73A61974FB97}" srcOrd="1" destOrd="0" presId="urn:microsoft.com/office/officeart/2005/8/layout/list1"/>
    <dgm:cxn modelId="{5026CD21-0666-4791-A6AF-B0EE3908CF79}" type="presParOf" srcId="{823A09CD-169C-410B-A475-4295418DC511}" destId="{B803C687-07CA-4806-805B-5B9BC9FD6315}" srcOrd="1" destOrd="0" presId="urn:microsoft.com/office/officeart/2005/8/layout/list1"/>
    <dgm:cxn modelId="{C5B907FA-4DC2-4BF1-88D3-0106FAB96909}" type="presParOf" srcId="{823A09CD-169C-410B-A475-4295418DC511}" destId="{FFD95D1C-AE96-4C6E-A024-A79E423619C9}" srcOrd="2" destOrd="0" presId="urn:microsoft.com/office/officeart/2005/8/layout/list1"/>
    <dgm:cxn modelId="{7BD20379-2386-4CC4-9824-1BCA59EF1696}" type="presParOf" srcId="{823A09CD-169C-410B-A475-4295418DC511}" destId="{B65BBB55-BE7B-4F7E-B974-AE654B596A36}" srcOrd="3" destOrd="0" presId="urn:microsoft.com/office/officeart/2005/8/layout/list1"/>
    <dgm:cxn modelId="{551CC39D-6257-43E4-A172-BBF6CF2751A2}" type="presParOf" srcId="{823A09CD-169C-410B-A475-4295418DC511}" destId="{91A6FF13-8BB7-434F-AC8C-8CD49305B9E3}" srcOrd="4" destOrd="0" presId="urn:microsoft.com/office/officeart/2005/8/layout/list1"/>
    <dgm:cxn modelId="{5ECFE879-E15A-4FFF-88B3-59D16E9EB3FF}" type="presParOf" srcId="{91A6FF13-8BB7-434F-AC8C-8CD49305B9E3}" destId="{09F2B133-0643-4E37-A4D0-240217B9C5F8}" srcOrd="0" destOrd="0" presId="urn:microsoft.com/office/officeart/2005/8/layout/list1"/>
    <dgm:cxn modelId="{F67EB587-95DF-4595-9C9C-847DAC82D605}" type="presParOf" srcId="{91A6FF13-8BB7-434F-AC8C-8CD49305B9E3}" destId="{917E2F58-722C-41F8-B56D-61D5479F14F1}" srcOrd="1" destOrd="0" presId="urn:microsoft.com/office/officeart/2005/8/layout/list1"/>
    <dgm:cxn modelId="{57D4B930-3239-4A01-A4A3-27DFD781E34F}" type="presParOf" srcId="{823A09CD-169C-410B-A475-4295418DC511}" destId="{AA6846AF-C89E-40B2-A7B0-F36D19B5852E}" srcOrd="5" destOrd="0" presId="urn:microsoft.com/office/officeart/2005/8/layout/list1"/>
    <dgm:cxn modelId="{B482B3FA-DD7C-463A-9194-E155AC6B5BE1}" type="presParOf" srcId="{823A09CD-169C-410B-A475-4295418DC511}" destId="{4C8FB83E-2DA0-4FDB-91AF-0C73B1821C9F}" srcOrd="6" destOrd="0" presId="urn:microsoft.com/office/officeart/2005/8/layout/list1"/>
    <dgm:cxn modelId="{66DF4CD6-B971-4B92-96C1-5BEC76457A90}" type="presParOf" srcId="{823A09CD-169C-410B-A475-4295418DC511}" destId="{987383EC-3E18-4EF4-A486-63C4295BFFAC}" srcOrd="7" destOrd="0" presId="urn:microsoft.com/office/officeart/2005/8/layout/list1"/>
    <dgm:cxn modelId="{EDC922A0-DA4B-4E5A-8F1F-FC744A1C7F87}" type="presParOf" srcId="{823A09CD-169C-410B-A475-4295418DC511}" destId="{F13A35E6-95AE-454A-8971-7423467699D1}" srcOrd="8" destOrd="0" presId="urn:microsoft.com/office/officeart/2005/8/layout/list1"/>
    <dgm:cxn modelId="{67FBDE66-4E45-4171-91B5-F0D6B86572F3}" type="presParOf" srcId="{F13A35E6-95AE-454A-8971-7423467699D1}" destId="{ECF098C3-AF7B-4F7F-9B44-E3B81797295C}" srcOrd="0" destOrd="0" presId="urn:microsoft.com/office/officeart/2005/8/layout/list1"/>
    <dgm:cxn modelId="{C9DF1077-0B49-4E31-9125-D0055BFC1CAE}" type="presParOf" srcId="{F13A35E6-95AE-454A-8971-7423467699D1}" destId="{2C9FD639-ED23-421A-9FD0-002BE4C7807B}" srcOrd="1" destOrd="0" presId="urn:microsoft.com/office/officeart/2005/8/layout/list1"/>
    <dgm:cxn modelId="{93B6A0B9-B3CB-456A-A6E6-1AE76E2FD356}" type="presParOf" srcId="{823A09CD-169C-410B-A475-4295418DC511}" destId="{3F0D3E93-9848-418F-B81E-5D72DA2D80F2}" srcOrd="9" destOrd="0" presId="urn:microsoft.com/office/officeart/2005/8/layout/list1"/>
    <dgm:cxn modelId="{D0542328-6BC7-4CC1-AE68-349213B6AE5F}" type="presParOf" srcId="{823A09CD-169C-410B-A475-4295418DC511}" destId="{8857D088-F5DB-4071-B875-B128C4B49F95}" srcOrd="10" destOrd="0" presId="urn:microsoft.com/office/officeart/2005/8/layout/list1"/>
    <dgm:cxn modelId="{7FAFC4FE-FF2B-4DFE-B758-1AB6EB726D91}" type="presParOf" srcId="{823A09CD-169C-410B-A475-4295418DC511}" destId="{E2C92ED3-AE6D-4B66-95EB-D2FB99059AC6}" srcOrd="11" destOrd="0" presId="urn:microsoft.com/office/officeart/2005/8/layout/list1"/>
    <dgm:cxn modelId="{DEE12D98-9763-48AE-AB62-68B7E30A788B}" type="presParOf" srcId="{823A09CD-169C-410B-A475-4295418DC511}" destId="{79AA20E7-42DF-42B4-81DE-23365DA9A445}" srcOrd="12" destOrd="0" presId="urn:microsoft.com/office/officeart/2005/8/layout/list1"/>
    <dgm:cxn modelId="{5F86FEB2-8380-4BE9-864B-FCCDDA328C78}" type="presParOf" srcId="{79AA20E7-42DF-42B4-81DE-23365DA9A445}" destId="{DEC8E9EF-9498-4D0F-B15C-2838F8A576F6}" srcOrd="0" destOrd="0" presId="urn:microsoft.com/office/officeart/2005/8/layout/list1"/>
    <dgm:cxn modelId="{FE458177-A8BA-49AB-9EED-0405A0D3FE5B}" type="presParOf" srcId="{79AA20E7-42DF-42B4-81DE-23365DA9A445}" destId="{0F58AF2C-1477-4A6E-9BFF-5035B92627D8}" srcOrd="1" destOrd="0" presId="urn:microsoft.com/office/officeart/2005/8/layout/list1"/>
    <dgm:cxn modelId="{6A3F3DD4-EFF8-4917-A984-CEA57140C13E}" type="presParOf" srcId="{823A09CD-169C-410B-A475-4295418DC511}" destId="{C1B49E65-E878-4AA6-9DD7-13515B9ED641}" srcOrd="13" destOrd="0" presId="urn:microsoft.com/office/officeart/2005/8/layout/list1"/>
    <dgm:cxn modelId="{30C0DA27-2EBD-4462-B6B2-8AE35145FC89}" type="presParOf" srcId="{823A09CD-169C-410B-A475-4295418DC511}" destId="{D43F5F99-563E-48C5-A8C6-A8A3D51DA3B6}" srcOrd="14" destOrd="0" presId="urn:microsoft.com/office/officeart/2005/8/layout/list1"/>
    <dgm:cxn modelId="{D8072F02-712D-4DDF-884F-B4C393082D77}" type="presParOf" srcId="{823A09CD-169C-410B-A475-4295418DC511}" destId="{F6128AAC-C2C2-4CD3-AC4C-E25C54D55911}" srcOrd="15" destOrd="0" presId="urn:microsoft.com/office/officeart/2005/8/layout/list1"/>
    <dgm:cxn modelId="{DE5FE13A-E2B3-497A-BFE2-169122B2AB8A}" type="presParOf" srcId="{823A09CD-169C-410B-A475-4295418DC511}" destId="{F2F9A4DE-DE91-40A8-8393-920645184886}" srcOrd="16" destOrd="0" presId="urn:microsoft.com/office/officeart/2005/8/layout/list1"/>
    <dgm:cxn modelId="{1A1B85CA-D8DA-484D-8C7B-04802F53C502}" type="presParOf" srcId="{F2F9A4DE-DE91-40A8-8393-920645184886}" destId="{6932529D-D77D-4311-AC59-711660CEEED7}" srcOrd="0" destOrd="0" presId="urn:microsoft.com/office/officeart/2005/8/layout/list1"/>
    <dgm:cxn modelId="{66D687B4-BA2C-466C-82A4-CDB783F0CD54}" type="presParOf" srcId="{F2F9A4DE-DE91-40A8-8393-920645184886}" destId="{388471A8-CA4D-4D1E-840A-936C083C8C3D}" srcOrd="1" destOrd="0" presId="urn:microsoft.com/office/officeart/2005/8/layout/list1"/>
    <dgm:cxn modelId="{11082814-6D07-4AE4-83D0-11EE929C9C55}" type="presParOf" srcId="{823A09CD-169C-410B-A475-4295418DC511}" destId="{D6868C7C-B82D-461D-82DA-C658B0054B3A}" srcOrd="17" destOrd="0" presId="urn:microsoft.com/office/officeart/2005/8/layout/list1"/>
    <dgm:cxn modelId="{B66E08E3-C135-4606-9BD3-8B34CE5C4102}" type="presParOf" srcId="{823A09CD-169C-410B-A475-4295418DC511}" destId="{AB8EA83B-C1D0-4866-B610-76419D438E00}" srcOrd="18" destOrd="0" presId="urn:microsoft.com/office/officeart/2005/8/layout/list1"/>
    <dgm:cxn modelId="{28D28FAB-51FB-4E97-9869-DB36F68279D3}" type="presParOf" srcId="{823A09CD-169C-410B-A475-4295418DC511}" destId="{09664F49-CA4B-4BEB-9AE2-A67446499727}" srcOrd="19" destOrd="0" presId="urn:microsoft.com/office/officeart/2005/8/layout/list1"/>
    <dgm:cxn modelId="{53D27B72-C351-41B6-8837-EB1ADDB79588}" type="presParOf" srcId="{823A09CD-169C-410B-A475-4295418DC511}" destId="{44AE32E9-449A-4A74-A681-2818ABD545F7}" srcOrd="20" destOrd="0" presId="urn:microsoft.com/office/officeart/2005/8/layout/list1"/>
    <dgm:cxn modelId="{E388B26F-B443-4C22-AEB0-34FD9AE45B99}" type="presParOf" srcId="{44AE32E9-449A-4A74-A681-2818ABD545F7}" destId="{3CA54ABF-59C2-4D86-9977-35677BD3AF9B}" srcOrd="0" destOrd="0" presId="urn:microsoft.com/office/officeart/2005/8/layout/list1"/>
    <dgm:cxn modelId="{0B56F82E-E35C-45FB-9024-FCC938B0241A}" type="presParOf" srcId="{44AE32E9-449A-4A74-A681-2818ABD545F7}" destId="{4A03046D-9DAB-4B66-873B-6675FC46C673}" srcOrd="1" destOrd="0" presId="urn:microsoft.com/office/officeart/2005/8/layout/list1"/>
    <dgm:cxn modelId="{850459A0-955A-4C27-9F7F-80F7F99C1F00}" type="presParOf" srcId="{823A09CD-169C-410B-A475-4295418DC511}" destId="{9B2B8145-35AB-4B0D-B52D-94D21958FCD8}" srcOrd="21" destOrd="0" presId="urn:microsoft.com/office/officeart/2005/8/layout/list1"/>
    <dgm:cxn modelId="{3E363A99-A799-45F2-B29E-26E177211C8F}" type="presParOf" srcId="{823A09CD-169C-410B-A475-4295418DC511}" destId="{E69CA36C-D221-4847-B72A-13A7240FA41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solidFill>
      </dgm:spPr>
      <dgm:t>
        <a:bodyPr/>
        <a:lstStyle/>
        <a:p>
          <a:r>
            <a:rPr lang="de-DE" sz="2000" dirty="0" smtClean="0"/>
            <a:t>Umschriebene Entwicklungsstörung</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4E3DD17-4A34-4C35-B9D0-5B1AE59E3956}">
      <dgm:prSet phldrT="[Text]" custT="1"/>
      <dgm:spPr>
        <a:solidFill>
          <a:srgbClr val="FFC000"/>
        </a:solidFill>
      </dgm:spPr>
      <dgm:t>
        <a:bodyPr/>
        <a:lstStyle/>
        <a:p>
          <a:r>
            <a:rPr lang="de-DE" sz="2000" dirty="0" smtClean="0"/>
            <a:t>F80: Umschriebene Entwicklungsstörungen des Sprechens und der Sprache</a:t>
          </a:r>
          <a:endParaRPr lang="de-DE" sz="2000" dirty="0"/>
        </a:p>
      </dgm:t>
    </dgm:pt>
    <dgm:pt modelId="{E837D1C7-CB16-4D41-A1E2-02F3C61242F2}" type="parTrans" cxnId="{8DDBF14F-071D-49BA-A977-8EF29262D5D9}">
      <dgm:prSet/>
      <dgm:spPr/>
      <dgm:t>
        <a:bodyPr/>
        <a:lstStyle/>
        <a:p>
          <a:endParaRPr lang="de-DE"/>
        </a:p>
      </dgm:t>
    </dgm:pt>
    <dgm:pt modelId="{1F074F03-5570-44B7-BE16-22A8CCE33A34}" type="sibTrans" cxnId="{8DDBF14F-071D-49BA-A977-8EF29262D5D9}">
      <dgm:prSet/>
      <dgm:spPr/>
      <dgm:t>
        <a:bodyPr/>
        <a:lstStyle/>
        <a:p>
          <a:endParaRPr lang="de-DE"/>
        </a:p>
      </dgm:t>
    </dgm:pt>
    <dgm:pt modelId="{F5932870-F24D-4E65-BBA1-D4B3421098D9}">
      <dgm:prSet phldrT="[Text]" custT="1"/>
      <dgm:spPr>
        <a:solidFill>
          <a:srgbClr val="FFC000"/>
        </a:solidFill>
      </dgm:spPr>
      <dgm:t>
        <a:bodyPr/>
        <a:lstStyle/>
        <a:p>
          <a:r>
            <a:rPr lang="de-DE" sz="2000" dirty="0" smtClean="0">
              <a:solidFill>
                <a:schemeClr val="accent1"/>
              </a:solidFill>
            </a:rPr>
            <a:t>F81: Umschriebene Entwicklungsstörungen schulischer Fertigkeiten</a:t>
          </a:r>
          <a:endParaRPr lang="de-DE" sz="2000" dirty="0">
            <a:solidFill>
              <a:schemeClr val="accent1"/>
            </a:solidFill>
          </a:endParaRPr>
        </a:p>
      </dgm:t>
    </dgm:pt>
    <dgm:pt modelId="{08679791-A7C8-4B7C-A63F-A8C526E82E6A}" type="parTrans" cxnId="{3EBDF336-F54F-4069-92F2-26157F940406}">
      <dgm:prSet/>
      <dgm:spPr/>
      <dgm:t>
        <a:bodyPr/>
        <a:lstStyle/>
        <a:p>
          <a:endParaRPr lang="de-DE"/>
        </a:p>
      </dgm:t>
    </dgm:pt>
    <dgm:pt modelId="{A147C84B-5F66-4D73-80E2-5A601445E66F}" type="sibTrans" cxnId="{3EBDF336-F54F-4069-92F2-26157F940406}">
      <dgm:prSet/>
      <dgm:spPr/>
      <dgm:t>
        <a:bodyPr/>
        <a:lstStyle/>
        <a:p>
          <a:endParaRPr lang="de-DE"/>
        </a:p>
      </dgm:t>
    </dgm:pt>
    <dgm:pt modelId="{8A3A77BD-1636-4383-B13A-6C1466D5DE0B}">
      <dgm:prSet phldrT="[Text]" custT="1"/>
      <dgm:spPr>
        <a:solidFill>
          <a:srgbClr val="FFC000"/>
        </a:solidFill>
      </dgm:spPr>
      <dgm:t>
        <a:bodyPr/>
        <a:lstStyle/>
        <a:p>
          <a:r>
            <a:rPr lang="de-DE" sz="2000" dirty="0" smtClean="0"/>
            <a:t>F82: Umschriebene Entwicklungsstörungen der motorischen Funktionen</a:t>
          </a:r>
          <a:endParaRPr lang="de-DE" sz="2000" dirty="0"/>
        </a:p>
      </dgm:t>
    </dgm:pt>
    <dgm:pt modelId="{FF295E77-9EB5-45B2-A4A3-B394B3E9BF60}" type="parTrans" cxnId="{3EC8712D-EB86-454E-978F-9A2A107FE87A}">
      <dgm:prSet/>
      <dgm:spPr/>
      <dgm:t>
        <a:bodyPr/>
        <a:lstStyle/>
        <a:p>
          <a:endParaRPr lang="de-DE"/>
        </a:p>
      </dgm:t>
    </dgm:pt>
    <dgm:pt modelId="{CF77F68E-3EC1-4EAA-A707-28475C40F939}" type="sibTrans" cxnId="{3EC8712D-EB86-454E-978F-9A2A107FE87A}">
      <dgm:prSet/>
      <dgm:spPr/>
      <dgm:t>
        <a:bodyPr/>
        <a:lstStyle/>
        <a:p>
          <a:endParaRPr lang="de-DE"/>
        </a:p>
      </dgm:t>
    </dgm:pt>
    <dgm:pt modelId="{F702DFD4-5008-4D80-8BBA-687814DD7A10}">
      <dgm:prSet phldrT="[Text]" custT="1"/>
      <dgm:spPr>
        <a:solidFill>
          <a:srgbClr val="FFC000"/>
        </a:solidFill>
      </dgm:spPr>
      <dgm:t>
        <a:bodyPr/>
        <a:lstStyle/>
        <a:p>
          <a:r>
            <a:rPr lang="de-DE" sz="2000" dirty="0" smtClean="0"/>
            <a:t>F83: Kombinierte Umschriebene Entwicklungsstörungen</a:t>
          </a:r>
          <a:endParaRPr lang="de-DE" sz="2000" dirty="0"/>
        </a:p>
      </dgm:t>
    </dgm:pt>
    <dgm:pt modelId="{77D6A168-295D-4820-864A-7309955870C6}" type="parTrans" cxnId="{B1D410EF-0779-45D7-A629-C5B402867226}">
      <dgm:prSet/>
      <dgm:spPr/>
      <dgm:t>
        <a:bodyPr/>
        <a:lstStyle/>
        <a:p>
          <a:endParaRPr lang="de-DE"/>
        </a:p>
      </dgm:t>
    </dgm:pt>
    <dgm:pt modelId="{33B4D57F-9B3A-4061-BBE9-A8DF337FD6C6}" type="sibTrans" cxnId="{B1D410EF-0779-45D7-A629-C5B402867226}">
      <dgm:prSet/>
      <dgm:spPr/>
      <dgm:t>
        <a:bodyPr/>
        <a:lstStyle/>
        <a:p>
          <a:endParaRPr lang="de-DE"/>
        </a:p>
      </dgm:t>
    </dgm:pt>
    <dgm:pt modelId="{524BACF5-E6FC-45CD-8B07-9B2FF5F45C2B}">
      <dgm:prSet phldrT="[Text]" custT="1"/>
      <dgm:spPr>
        <a:solidFill>
          <a:srgbClr val="FFC000"/>
        </a:solidFill>
      </dgm:spPr>
      <dgm:t>
        <a:bodyPr/>
        <a:lstStyle/>
        <a:p>
          <a:r>
            <a:rPr lang="de-DE" sz="2000" dirty="0" smtClean="0"/>
            <a:t>F84: Tiefgreifende Entwicklungsstörungen</a:t>
          </a:r>
          <a:endParaRPr lang="de-DE" sz="2000" dirty="0"/>
        </a:p>
      </dgm:t>
    </dgm:pt>
    <dgm:pt modelId="{94EAAF7F-4043-4E43-99B6-4FEE655778BE}" type="parTrans" cxnId="{E332A0A3-6D79-4612-927C-D9CF362B01A0}">
      <dgm:prSet/>
      <dgm:spPr/>
      <dgm:t>
        <a:bodyPr/>
        <a:lstStyle/>
        <a:p>
          <a:endParaRPr lang="de-DE"/>
        </a:p>
      </dgm:t>
    </dgm:pt>
    <dgm:pt modelId="{74583862-F8F5-4BDC-AF68-360BD3462590}" type="sibTrans" cxnId="{E332A0A3-6D79-4612-927C-D9CF362B01A0}">
      <dgm:prSet/>
      <dgm:spPr/>
      <dgm:t>
        <a:bodyPr/>
        <a:lstStyle/>
        <a:p>
          <a:endParaRPr lang="de-DE"/>
        </a:p>
      </dgm:t>
    </dgm:pt>
    <dgm:pt modelId="{09FBF0E7-85C9-4C16-8C15-3718FDBD954E}">
      <dgm:prSet phldrT="[Text]" custT="1"/>
      <dgm:spPr>
        <a:solidFill>
          <a:srgbClr val="FFC000"/>
        </a:solidFill>
      </dgm:spPr>
      <dgm:t>
        <a:bodyPr/>
        <a:lstStyle/>
        <a:p>
          <a:r>
            <a:rPr lang="de-DE" sz="2000" dirty="0" smtClean="0"/>
            <a:t>F88: Andere Entwicklungsstörungen</a:t>
          </a:r>
          <a:endParaRPr lang="de-DE" sz="2000" dirty="0"/>
        </a:p>
      </dgm:t>
    </dgm:pt>
    <dgm:pt modelId="{53FB95B1-552C-4BB5-8F9B-E4811B636D09}" type="parTrans" cxnId="{65CBB784-6AAC-4862-96E9-037571D42DA1}">
      <dgm:prSet/>
      <dgm:spPr/>
      <dgm:t>
        <a:bodyPr/>
        <a:lstStyle/>
        <a:p>
          <a:endParaRPr lang="de-DE"/>
        </a:p>
      </dgm:t>
    </dgm:pt>
    <dgm:pt modelId="{407ADA23-A06F-4DE5-AA24-2F32C7255878}" type="sibTrans" cxnId="{65CBB784-6AAC-4862-96E9-037571D42DA1}">
      <dgm:prSet/>
      <dgm:spPr/>
      <dgm:t>
        <a:bodyPr/>
        <a:lstStyle/>
        <a:p>
          <a:endParaRPr lang="de-DE"/>
        </a:p>
      </dgm:t>
    </dgm:pt>
    <dgm:pt modelId="{F887C39D-F4F3-4161-9E88-D2160CC17238}">
      <dgm:prSet phldrT="[Text]" custT="1"/>
      <dgm:spPr>
        <a:solidFill>
          <a:srgbClr val="FFC000"/>
        </a:solidFill>
      </dgm:spPr>
      <dgm:t>
        <a:bodyPr/>
        <a:lstStyle/>
        <a:p>
          <a:r>
            <a:rPr lang="de-DE" sz="2000" dirty="0" smtClean="0"/>
            <a:t>F 89: Nicht näher bezeichnete Entwicklungsstörungen</a:t>
          </a:r>
          <a:endParaRPr lang="de-DE" sz="2000" dirty="0"/>
        </a:p>
      </dgm:t>
    </dgm:pt>
    <dgm:pt modelId="{BCCF353E-A077-4EDD-AAA2-765CE2DF69DB}" type="parTrans" cxnId="{B945283B-BE73-4062-8577-24D7FB512723}">
      <dgm:prSet/>
      <dgm:spPr/>
      <dgm:t>
        <a:bodyPr/>
        <a:lstStyle/>
        <a:p>
          <a:endParaRPr lang="de-DE"/>
        </a:p>
      </dgm:t>
    </dgm:pt>
    <dgm:pt modelId="{0B85085A-05B4-4310-BF52-68B8205135FC}" type="sibTrans" cxnId="{B945283B-BE73-4062-8577-24D7FB512723}">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2"/>
      <dgm:spPr/>
      <dgm:t>
        <a:bodyPr/>
        <a:lstStyle/>
        <a:p>
          <a:endParaRPr lang="de-DE"/>
        </a:p>
      </dgm:t>
    </dgm:pt>
    <dgm:pt modelId="{218D0E3E-9DD7-4783-94DF-73A61974FB97}" type="pres">
      <dgm:prSet presAssocID="{891E167A-5EC8-4611-A43F-FA48E173DF07}" presName="parentText" presStyleLbl="node1" presStyleIdx="0" presStyleCnt="2">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2">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2"/>
      <dgm:spPr/>
      <dgm:t>
        <a:bodyPr/>
        <a:lstStyle/>
        <a:p>
          <a:endParaRPr lang="de-DE"/>
        </a:p>
      </dgm:t>
    </dgm:pt>
    <dgm:pt modelId="{917E2F58-722C-41F8-B56D-61D5479F14F1}" type="pres">
      <dgm:prSet presAssocID="{092D9657-3A88-4980-BBAA-FA4D52ED5137}" presName="parentText" presStyleLbl="node1" presStyleIdx="1" presStyleCnt="2">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2">
        <dgm:presLayoutVars>
          <dgm:bulletEnabled val="1"/>
        </dgm:presLayoutVars>
      </dgm:prSet>
      <dgm:spPr/>
      <dgm:t>
        <a:bodyPr/>
        <a:lstStyle/>
        <a:p>
          <a:endParaRPr lang="de-DE"/>
        </a:p>
      </dgm:t>
    </dgm:pt>
  </dgm:ptLst>
  <dgm:cxnLst>
    <dgm:cxn modelId="{3EBDF336-F54F-4069-92F2-26157F940406}" srcId="{A43C03B5-6078-4B37-8C32-EF5F61821117}" destId="{F5932870-F24D-4E65-BBA1-D4B3421098D9}" srcOrd="1" destOrd="0" parTransId="{08679791-A7C8-4B7C-A63F-A8C526E82E6A}" sibTransId="{A147C84B-5F66-4D73-80E2-5A601445E66F}"/>
    <dgm:cxn modelId="{5C8200D8-1064-427D-BA83-4DFFE34F8BFB}" type="presOf" srcId="{09FBF0E7-85C9-4C16-8C15-3718FDBD954E}" destId="{4C8FB83E-2DA0-4FDB-91AF-0C73B1821C9F}" srcOrd="0" destOrd="6" presId="urn:microsoft.com/office/officeart/2005/8/layout/list1"/>
    <dgm:cxn modelId="{F806454F-8226-49D0-88E7-B77F168C6A7D}" type="presOf" srcId="{F887C39D-F4F3-4161-9E88-D2160CC17238}" destId="{4C8FB83E-2DA0-4FDB-91AF-0C73B1821C9F}" srcOrd="0" destOrd="7" presId="urn:microsoft.com/office/officeart/2005/8/layout/list1"/>
    <dgm:cxn modelId="{320CAD8D-33B7-488B-8B3D-27DE7E57E787}" srcId="{891E167A-5EC8-4611-A43F-FA48E173DF07}" destId="{091ED37D-7456-4503-9179-6A6374CF0425}" srcOrd="0" destOrd="0" parTransId="{BC6B736E-9212-499E-AFC7-A84B4D3EC7AC}" sibTransId="{170B7CC5-D16C-4881-B3CF-487E2A5D4ADB}"/>
    <dgm:cxn modelId="{C7403922-7647-40F3-AAE9-3BA8E087242C}" type="presOf" srcId="{F5932870-F24D-4E65-BBA1-D4B3421098D9}" destId="{4C8FB83E-2DA0-4FDB-91AF-0C73B1821C9F}" srcOrd="0" destOrd="2" presId="urn:microsoft.com/office/officeart/2005/8/layout/list1"/>
    <dgm:cxn modelId="{A53243E4-2775-4459-8C65-C60D2D361532}" type="presOf" srcId="{091ED37D-7456-4503-9179-6A6374CF0425}" destId="{FFD95D1C-AE96-4C6E-A024-A79E423619C9}" srcOrd="0" destOrd="0" presId="urn:microsoft.com/office/officeart/2005/8/layout/list1"/>
    <dgm:cxn modelId="{876376C3-96E2-484B-B249-D1E04A43252F}" type="presOf" srcId="{A43C03B5-6078-4B37-8C32-EF5F61821117}" destId="{4C8FB83E-2DA0-4FDB-91AF-0C73B1821C9F}" srcOrd="0" destOrd="0" presId="urn:microsoft.com/office/officeart/2005/8/layout/list1"/>
    <dgm:cxn modelId="{950D1A26-D1CB-4A82-85F2-F945D0F5937D}" type="presOf" srcId="{F702DFD4-5008-4D80-8BBA-687814DD7A10}" destId="{4C8FB83E-2DA0-4FDB-91AF-0C73B1821C9F}" srcOrd="0" destOrd="4" presId="urn:microsoft.com/office/officeart/2005/8/layout/list1"/>
    <dgm:cxn modelId="{B9497768-E80E-4E05-9D3C-893AF0E81B06}" type="presOf" srcId="{891E167A-5EC8-4611-A43F-FA48E173DF07}" destId="{218D0E3E-9DD7-4783-94DF-73A61974FB97}" srcOrd="1" destOrd="0" presId="urn:microsoft.com/office/officeart/2005/8/layout/list1"/>
    <dgm:cxn modelId="{761BE3E8-C773-4F17-BF2E-1EFA0A737570}" type="presOf" srcId="{092D9657-3A88-4980-BBAA-FA4D52ED5137}" destId="{09F2B133-0643-4E37-A4D0-240217B9C5F8}" srcOrd="0" destOrd="0" presId="urn:microsoft.com/office/officeart/2005/8/layout/list1"/>
    <dgm:cxn modelId="{7EC2A469-D492-4C82-B9D7-1F8CA583DFD8}" type="presOf" srcId="{524BACF5-E6FC-45CD-8B07-9B2FF5F45C2B}" destId="{4C8FB83E-2DA0-4FDB-91AF-0C73B1821C9F}" srcOrd="0" destOrd="5" presId="urn:microsoft.com/office/officeart/2005/8/layout/list1"/>
    <dgm:cxn modelId="{5116F322-D9F0-49F9-A044-8D3BBF8D62DB}" type="presOf" srcId="{092D9657-3A88-4980-BBAA-FA4D52ED5137}" destId="{917E2F58-722C-41F8-B56D-61D5479F14F1}" srcOrd="1" destOrd="0" presId="urn:microsoft.com/office/officeart/2005/8/layout/list1"/>
    <dgm:cxn modelId="{ABF99482-5FE7-4DFC-AEA6-40DDB0F83D2B}" type="presOf" srcId="{3B408560-D037-41B8-B2AB-D4F8AC1796C6}" destId="{823A09CD-169C-410B-A475-4295418DC511}" srcOrd="0" destOrd="0" presId="urn:microsoft.com/office/officeart/2005/8/layout/list1"/>
    <dgm:cxn modelId="{B945283B-BE73-4062-8577-24D7FB512723}" srcId="{A43C03B5-6078-4B37-8C32-EF5F61821117}" destId="{F887C39D-F4F3-4161-9E88-D2160CC17238}" srcOrd="6" destOrd="0" parTransId="{BCCF353E-A077-4EDD-AAA2-765CE2DF69DB}" sibTransId="{0B85085A-05B4-4310-BF52-68B8205135FC}"/>
    <dgm:cxn modelId="{B1D410EF-0779-45D7-A629-C5B402867226}" srcId="{A43C03B5-6078-4B37-8C32-EF5F61821117}" destId="{F702DFD4-5008-4D80-8BBA-687814DD7A10}" srcOrd="3" destOrd="0" parTransId="{77D6A168-295D-4820-864A-7309955870C6}" sibTransId="{33B4D57F-9B3A-4061-BBE9-A8DF337FD6C6}"/>
    <dgm:cxn modelId="{5D9F9D13-C569-45C5-8D20-DC1F596FAF89}" srcId="{3B408560-D037-41B8-B2AB-D4F8AC1796C6}" destId="{891E167A-5EC8-4611-A43F-FA48E173DF07}" srcOrd="0" destOrd="0" parTransId="{8E5798E9-1793-412F-8303-7FB8267AE808}" sibTransId="{333A7C48-4BAB-498D-91CB-1274BBDE7F3E}"/>
    <dgm:cxn modelId="{65CBB784-6AAC-4862-96E9-037571D42DA1}" srcId="{A43C03B5-6078-4B37-8C32-EF5F61821117}" destId="{09FBF0E7-85C9-4C16-8C15-3718FDBD954E}" srcOrd="5" destOrd="0" parTransId="{53FB95B1-552C-4BB5-8F9B-E4811B636D09}" sibTransId="{407ADA23-A06F-4DE5-AA24-2F32C7255878}"/>
    <dgm:cxn modelId="{77B55656-1717-4634-8190-3C8F84C2AAAB}" srcId="{3B408560-D037-41B8-B2AB-D4F8AC1796C6}" destId="{092D9657-3A88-4980-BBAA-FA4D52ED5137}" srcOrd="1" destOrd="0" parTransId="{C2AB1C18-B4BD-477C-BFE2-1E61358AD6F3}" sibTransId="{980F727D-290D-4611-BC42-B9B616F70875}"/>
    <dgm:cxn modelId="{438D8AED-7D70-41B7-87FF-D417BEA67CB9}" srcId="{092D9657-3A88-4980-BBAA-FA4D52ED5137}" destId="{A43C03B5-6078-4B37-8C32-EF5F61821117}" srcOrd="0" destOrd="0" parTransId="{0E8462B7-0FE5-45F5-9BBA-D9613B4D8A60}" sibTransId="{EF92613F-F167-4CDE-868F-1C157477CE26}"/>
    <dgm:cxn modelId="{E332A0A3-6D79-4612-927C-D9CF362B01A0}" srcId="{A43C03B5-6078-4B37-8C32-EF5F61821117}" destId="{524BACF5-E6FC-45CD-8B07-9B2FF5F45C2B}" srcOrd="4" destOrd="0" parTransId="{94EAAF7F-4043-4E43-99B6-4FEE655778BE}" sibTransId="{74583862-F8F5-4BDC-AF68-360BD3462590}"/>
    <dgm:cxn modelId="{8DDBF14F-071D-49BA-A977-8EF29262D5D9}" srcId="{A43C03B5-6078-4B37-8C32-EF5F61821117}" destId="{24E3DD17-4A34-4C35-B9D0-5B1AE59E3956}" srcOrd="0" destOrd="0" parTransId="{E837D1C7-CB16-4D41-A1E2-02F3C61242F2}" sibTransId="{1F074F03-5570-44B7-BE16-22A8CCE33A34}"/>
    <dgm:cxn modelId="{3EC8712D-EB86-454E-978F-9A2A107FE87A}" srcId="{A43C03B5-6078-4B37-8C32-EF5F61821117}" destId="{8A3A77BD-1636-4383-B13A-6C1466D5DE0B}" srcOrd="2" destOrd="0" parTransId="{FF295E77-9EB5-45B2-A4A3-B394B3E9BF60}" sibTransId="{CF77F68E-3EC1-4EAA-A707-28475C40F939}"/>
    <dgm:cxn modelId="{A4C0B72C-AE29-4B6B-8603-F265D63C9170}" type="presOf" srcId="{8A3A77BD-1636-4383-B13A-6C1466D5DE0B}" destId="{4C8FB83E-2DA0-4FDB-91AF-0C73B1821C9F}" srcOrd="0" destOrd="3" presId="urn:microsoft.com/office/officeart/2005/8/layout/list1"/>
    <dgm:cxn modelId="{A4922164-12D9-4D5A-AC3F-CD9948B59312}" type="presOf" srcId="{24E3DD17-4A34-4C35-B9D0-5B1AE59E3956}" destId="{4C8FB83E-2DA0-4FDB-91AF-0C73B1821C9F}" srcOrd="0" destOrd="1" presId="urn:microsoft.com/office/officeart/2005/8/layout/list1"/>
    <dgm:cxn modelId="{0532DA67-7B15-42B0-BCD9-0CF3E8D7C516}" type="presOf" srcId="{891E167A-5EC8-4611-A43F-FA48E173DF07}" destId="{B79F6906-8ECC-4906-AD78-23D0FA24416B}" srcOrd="0" destOrd="0" presId="urn:microsoft.com/office/officeart/2005/8/layout/list1"/>
    <dgm:cxn modelId="{17C2AEE4-CEFE-4A87-B084-567D82F3636B}" type="presParOf" srcId="{823A09CD-169C-410B-A475-4295418DC511}" destId="{4487A50E-D881-4E29-9E8B-4D56955DB44B}" srcOrd="0" destOrd="0" presId="urn:microsoft.com/office/officeart/2005/8/layout/list1"/>
    <dgm:cxn modelId="{5ECD7AB4-B112-4B5B-936D-825C64F3D615}" type="presParOf" srcId="{4487A50E-D881-4E29-9E8B-4D56955DB44B}" destId="{B79F6906-8ECC-4906-AD78-23D0FA24416B}" srcOrd="0" destOrd="0" presId="urn:microsoft.com/office/officeart/2005/8/layout/list1"/>
    <dgm:cxn modelId="{34562432-B876-44E5-A6D5-0CC09B1FFCCC}" type="presParOf" srcId="{4487A50E-D881-4E29-9E8B-4D56955DB44B}" destId="{218D0E3E-9DD7-4783-94DF-73A61974FB97}" srcOrd="1" destOrd="0" presId="urn:microsoft.com/office/officeart/2005/8/layout/list1"/>
    <dgm:cxn modelId="{B6AFD6E2-F352-475F-8884-3F0443C26FCB}" type="presParOf" srcId="{823A09CD-169C-410B-A475-4295418DC511}" destId="{B803C687-07CA-4806-805B-5B9BC9FD6315}" srcOrd="1" destOrd="0" presId="urn:microsoft.com/office/officeart/2005/8/layout/list1"/>
    <dgm:cxn modelId="{04099B96-2F4C-4FFA-A89D-C902F632CB34}" type="presParOf" srcId="{823A09CD-169C-410B-A475-4295418DC511}" destId="{FFD95D1C-AE96-4C6E-A024-A79E423619C9}" srcOrd="2" destOrd="0" presId="urn:microsoft.com/office/officeart/2005/8/layout/list1"/>
    <dgm:cxn modelId="{A6940EE3-3A4E-4A21-8E11-43F2758530B6}" type="presParOf" srcId="{823A09CD-169C-410B-A475-4295418DC511}" destId="{B65BBB55-BE7B-4F7E-B974-AE654B596A36}" srcOrd="3" destOrd="0" presId="urn:microsoft.com/office/officeart/2005/8/layout/list1"/>
    <dgm:cxn modelId="{204369DD-3CFD-4A07-84DD-9E7ADABE6DCC}" type="presParOf" srcId="{823A09CD-169C-410B-A475-4295418DC511}" destId="{91A6FF13-8BB7-434F-AC8C-8CD49305B9E3}" srcOrd="4" destOrd="0" presId="urn:microsoft.com/office/officeart/2005/8/layout/list1"/>
    <dgm:cxn modelId="{BDB155C1-0210-4193-9D8F-ADAC55DA61E6}" type="presParOf" srcId="{91A6FF13-8BB7-434F-AC8C-8CD49305B9E3}" destId="{09F2B133-0643-4E37-A4D0-240217B9C5F8}" srcOrd="0" destOrd="0" presId="urn:microsoft.com/office/officeart/2005/8/layout/list1"/>
    <dgm:cxn modelId="{28CE364B-DDF0-46B8-9D94-21E9D4C5CB60}" type="presParOf" srcId="{91A6FF13-8BB7-434F-AC8C-8CD49305B9E3}" destId="{917E2F58-722C-41F8-B56D-61D5479F14F1}" srcOrd="1" destOrd="0" presId="urn:microsoft.com/office/officeart/2005/8/layout/list1"/>
    <dgm:cxn modelId="{464E9C81-D17B-4E4C-B697-5AD9F7FAB4DF}" type="presParOf" srcId="{823A09CD-169C-410B-A475-4295418DC511}" destId="{AA6846AF-C89E-40B2-A7B0-F36D19B5852E}" srcOrd="5" destOrd="0" presId="urn:microsoft.com/office/officeart/2005/8/layout/list1"/>
    <dgm:cxn modelId="{833ABA9E-4B99-40AB-8C71-58130B64B9A8}" type="presParOf" srcId="{823A09CD-169C-410B-A475-4295418DC511}" destId="{4C8FB83E-2DA0-4FDB-91AF-0C73B1821C9F}" srcOrd="6"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alpha val="90000"/>
          </a:srgbClr>
        </a:solidFill>
      </dgm:spPr>
      <dgm:t>
        <a:bodyPr/>
        <a:lstStyle/>
        <a:p>
          <a:r>
            <a:rPr lang="de-DE" sz="2000" dirty="0" smtClean="0"/>
            <a:t>Umschriebene Entwicklungsstörung (Legasthenie; F81.0; F81.1)</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1D4037A-33AD-428C-B8D8-4BB304A27F71}">
      <dgm:prSet phldrT="[Text]" custT="1"/>
      <dgm:spPr/>
      <dgm:t>
        <a:bodyPr/>
        <a:lstStyle/>
        <a:p>
          <a:r>
            <a:rPr lang="de-DE" sz="2000" dirty="0" smtClean="0"/>
            <a:t>Achse III</a:t>
          </a:r>
          <a:endParaRPr lang="de-DE" sz="2000" dirty="0"/>
        </a:p>
      </dgm:t>
    </dgm:pt>
    <dgm:pt modelId="{65B6536C-96B8-4FF4-A48B-FDD07DF33097}" type="parTrans" cxnId="{1CAF3282-6E8D-466B-987B-82FE33C218BC}">
      <dgm:prSet/>
      <dgm:spPr/>
      <dgm:t>
        <a:bodyPr/>
        <a:lstStyle/>
        <a:p>
          <a:endParaRPr lang="de-DE"/>
        </a:p>
      </dgm:t>
    </dgm:pt>
    <dgm:pt modelId="{8D96C7AD-0065-47AF-B9E5-ACCA1031F966}" type="sibTrans" cxnId="{1CAF3282-6E8D-466B-987B-82FE33C218BC}">
      <dgm:prSet/>
      <dgm:spPr/>
      <dgm:t>
        <a:bodyPr/>
        <a:lstStyle/>
        <a:p>
          <a:endParaRPr lang="de-DE"/>
        </a:p>
      </dgm:t>
    </dgm:pt>
    <dgm:pt modelId="{3E5D7726-BE72-4F65-BA0A-68C839349643}">
      <dgm:prSet phldrT="[Text]" custT="1"/>
      <dgm:spPr/>
      <dgm:t>
        <a:bodyPr/>
        <a:lstStyle/>
        <a:p>
          <a:r>
            <a:rPr lang="de-DE" sz="2000" dirty="0" smtClean="0"/>
            <a:t>Intelligenzniveau(F70-79)</a:t>
          </a:r>
          <a:endParaRPr lang="de-DE" sz="2000" dirty="0"/>
        </a:p>
      </dgm:t>
    </dgm:pt>
    <dgm:pt modelId="{15657D75-6007-492C-8E15-B316DBC3F4B8}" type="parTrans" cxnId="{4DAE71D1-5F1B-469C-8EA7-604BD58A9C85}">
      <dgm:prSet/>
      <dgm:spPr/>
      <dgm:t>
        <a:bodyPr/>
        <a:lstStyle/>
        <a:p>
          <a:endParaRPr lang="de-DE"/>
        </a:p>
      </dgm:t>
    </dgm:pt>
    <dgm:pt modelId="{0C8F5710-2ABD-48E2-AF95-AB4B5314A45C}" type="sibTrans" cxnId="{4DAE71D1-5F1B-469C-8EA7-604BD58A9C85}">
      <dgm:prSet/>
      <dgm:spPr/>
      <dgm:t>
        <a:bodyPr/>
        <a:lstStyle/>
        <a:p>
          <a:endParaRPr lang="de-DE"/>
        </a:p>
      </dgm:t>
    </dgm:pt>
    <dgm:pt modelId="{07514344-6774-416A-880B-F99264BD6A11}">
      <dgm:prSet phldrT="[Text]" custT="1"/>
      <dgm:spPr/>
      <dgm:t>
        <a:bodyPr/>
        <a:lstStyle/>
        <a:p>
          <a:r>
            <a:rPr lang="de-DE" sz="2000" dirty="0" smtClean="0"/>
            <a:t>Achse IV</a:t>
          </a:r>
          <a:endParaRPr lang="de-DE" sz="2000" dirty="0"/>
        </a:p>
      </dgm:t>
    </dgm:pt>
    <dgm:pt modelId="{C1F86ABE-7156-49B1-8687-CD7FB30E045E}" type="parTrans" cxnId="{8B981172-4530-4EE5-9089-1B372996970A}">
      <dgm:prSet/>
      <dgm:spPr/>
      <dgm:t>
        <a:bodyPr/>
        <a:lstStyle/>
        <a:p>
          <a:endParaRPr lang="de-DE"/>
        </a:p>
      </dgm:t>
    </dgm:pt>
    <dgm:pt modelId="{D4FF6B01-B208-48B3-A77E-6D4EA94A0897}" type="sibTrans" cxnId="{8B981172-4530-4EE5-9089-1B372996970A}">
      <dgm:prSet/>
      <dgm:spPr/>
      <dgm:t>
        <a:bodyPr/>
        <a:lstStyle/>
        <a:p>
          <a:endParaRPr lang="de-DE"/>
        </a:p>
      </dgm:t>
    </dgm:pt>
    <dgm:pt modelId="{5C604329-5735-490B-AF50-B1BD13794FD8}">
      <dgm:prSet phldrT="[Text]" custT="1"/>
      <dgm:spPr/>
      <dgm:t>
        <a:bodyPr/>
        <a:lstStyle/>
        <a:p>
          <a:r>
            <a:rPr lang="de-DE" sz="2000" dirty="0" smtClean="0"/>
            <a:t>Achse V</a:t>
          </a:r>
          <a:endParaRPr lang="de-DE" sz="2000" dirty="0"/>
        </a:p>
      </dgm:t>
    </dgm:pt>
    <dgm:pt modelId="{9F4D2175-2A57-46BA-B31B-8D33C8275D58}" type="parTrans" cxnId="{C516E4DE-47B5-412C-B89D-A330EBE1B851}">
      <dgm:prSet/>
      <dgm:spPr/>
      <dgm:t>
        <a:bodyPr/>
        <a:lstStyle/>
        <a:p>
          <a:endParaRPr lang="de-DE"/>
        </a:p>
      </dgm:t>
    </dgm:pt>
    <dgm:pt modelId="{18D4F6C9-3F83-45CC-BD0E-AF7A0392545A}" type="sibTrans" cxnId="{C516E4DE-47B5-412C-B89D-A330EBE1B851}">
      <dgm:prSet/>
      <dgm:spPr/>
      <dgm:t>
        <a:bodyPr/>
        <a:lstStyle/>
        <a:p>
          <a:endParaRPr lang="de-DE"/>
        </a:p>
      </dgm:t>
    </dgm:pt>
    <dgm:pt modelId="{CBAFFE57-479F-41D8-81F4-F183D2D9529E}">
      <dgm:prSet phldrT="[Text]" custT="1"/>
      <dgm:spPr/>
      <dgm:t>
        <a:bodyPr/>
        <a:lstStyle/>
        <a:p>
          <a:r>
            <a:rPr lang="de-DE" sz="2000" dirty="0" smtClean="0"/>
            <a:t>Achse VI</a:t>
          </a:r>
          <a:endParaRPr lang="de-DE" sz="2000" dirty="0"/>
        </a:p>
      </dgm:t>
    </dgm:pt>
    <dgm:pt modelId="{B0A0A22B-2F3A-4111-ABA8-89C4DD73B731}" type="parTrans" cxnId="{EEBB4DC2-FC99-445D-8ECD-84CFC6022E8F}">
      <dgm:prSet/>
      <dgm:spPr/>
      <dgm:t>
        <a:bodyPr/>
        <a:lstStyle/>
        <a:p>
          <a:endParaRPr lang="de-DE"/>
        </a:p>
      </dgm:t>
    </dgm:pt>
    <dgm:pt modelId="{D89C3E10-E12E-4C13-91E9-3EE51726B238}" type="sibTrans" cxnId="{EEBB4DC2-FC99-445D-8ECD-84CFC6022E8F}">
      <dgm:prSet/>
      <dgm:spPr/>
      <dgm:t>
        <a:bodyPr/>
        <a:lstStyle/>
        <a:p>
          <a:endParaRPr lang="de-DE"/>
        </a:p>
      </dgm:t>
    </dgm:pt>
    <dgm:pt modelId="{4E942987-8EAB-4F64-BE0D-7D049EBD43CC}">
      <dgm:prSet phldrT="[Text]" custT="1"/>
      <dgm:spPr/>
      <dgm:t>
        <a:bodyPr/>
        <a:lstStyle/>
        <a:p>
          <a:r>
            <a:rPr lang="de-DE" sz="2000" dirty="0" smtClean="0"/>
            <a:t>Körperliche oder neurologische Erkrankungen oder Behinderung</a:t>
          </a:r>
          <a:endParaRPr lang="de-DE" sz="2000" dirty="0"/>
        </a:p>
      </dgm:t>
    </dgm:pt>
    <dgm:pt modelId="{062B0A39-58B1-4809-B212-D2B27A7250B5}" type="parTrans" cxnId="{E184C5F8-A276-4078-8569-74E013587905}">
      <dgm:prSet/>
      <dgm:spPr/>
      <dgm:t>
        <a:bodyPr/>
        <a:lstStyle/>
        <a:p>
          <a:endParaRPr lang="de-DE"/>
        </a:p>
      </dgm:t>
    </dgm:pt>
    <dgm:pt modelId="{AA944A17-AF26-4CA5-B5BE-CF2A1A43EF01}" type="sibTrans" cxnId="{E184C5F8-A276-4078-8569-74E013587905}">
      <dgm:prSet/>
      <dgm:spPr/>
      <dgm:t>
        <a:bodyPr/>
        <a:lstStyle/>
        <a:p>
          <a:endParaRPr lang="de-DE"/>
        </a:p>
      </dgm:t>
    </dgm:pt>
    <dgm:pt modelId="{413BBCD4-9829-462A-A7BF-26F3F01F4018}">
      <dgm:prSet phldrT="[Text]" custT="1"/>
      <dgm:spPr/>
      <dgm:t>
        <a:bodyPr/>
        <a:lstStyle/>
        <a:p>
          <a:r>
            <a:rPr lang="de-DE" sz="2000" dirty="0" smtClean="0"/>
            <a:t>Abnorme psychosoziale Umstände (z.B. Deprivation, Analphabetismus)</a:t>
          </a:r>
          <a:endParaRPr lang="de-DE" sz="2000" dirty="0"/>
        </a:p>
      </dgm:t>
    </dgm:pt>
    <dgm:pt modelId="{5F12F086-32C9-4306-BD5B-197ABA63979D}" type="parTrans" cxnId="{E9D0ED77-7213-428F-ADE9-F4AAF70AEF71}">
      <dgm:prSet/>
      <dgm:spPr/>
      <dgm:t>
        <a:bodyPr/>
        <a:lstStyle/>
        <a:p>
          <a:endParaRPr lang="de-DE"/>
        </a:p>
      </dgm:t>
    </dgm:pt>
    <dgm:pt modelId="{8C3ACA33-4B53-44F7-B87E-F4BFF0AC508E}" type="sibTrans" cxnId="{E9D0ED77-7213-428F-ADE9-F4AAF70AEF71}">
      <dgm:prSet/>
      <dgm:spPr/>
      <dgm:t>
        <a:bodyPr/>
        <a:lstStyle/>
        <a:p>
          <a:endParaRPr lang="de-DE"/>
        </a:p>
      </dgm:t>
    </dgm:pt>
    <dgm:pt modelId="{B4EB3BA7-3B1C-485E-B17A-E25AB5769C81}">
      <dgm:prSet phldrT="[Text]" custT="1"/>
      <dgm:spPr/>
      <dgm:t>
        <a:bodyPr/>
        <a:lstStyle/>
        <a:p>
          <a:r>
            <a:rPr lang="de-DE" sz="2000" dirty="0" smtClean="0"/>
            <a:t>Global Beurteilung der psychosozialen Anpassung</a:t>
          </a:r>
          <a:endParaRPr lang="de-DE" sz="2000" dirty="0"/>
        </a:p>
      </dgm:t>
    </dgm:pt>
    <dgm:pt modelId="{B920C385-CA56-47F4-918A-1ACBF32ED45D}" type="parTrans" cxnId="{A224A0AB-F839-4D96-9B8E-4AE4E11A0F3C}">
      <dgm:prSet/>
      <dgm:spPr/>
      <dgm:t>
        <a:bodyPr/>
        <a:lstStyle/>
        <a:p>
          <a:endParaRPr lang="de-DE"/>
        </a:p>
      </dgm:t>
    </dgm:pt>
    <dgm:pt modelId="{011C3D0F-3C19-42B3-9342-26E6D84CDA32}" type="sibTrans" cxnId="{A224A0AB-F839-4D96-9B8E-4AE4E11A0F3C}">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6"/>
      <dgm:spPr/>
      <dgm:t>
        <a:bodyPr/>
        <a:lstStyle/>
        <a:p>
          <a:endParaRPr lang="de-DE"/>
        </a:p>
      </dgm:t>
    </dgm:pt>
    <dgm:pt modelId="{218D0E3E-9DD7-4783-94DF-73A61974FB97}" type="pres">
      <dgm:prSet presAssocID="{891E167A-5EC8-4611-A43F-FA48E173DF07}" presName="parentText" presStyleLbl="node1" presStyleIdx="0" presStyleCnt="6">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6">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6"/>
      <dgm:spPr/>
      <dgm:t>
        <a:bodyPr/>
        <a:lstStyle/>
        <a:p>
          <a:endParaRPr lang="de-DE"/>
        </a:p>
      </dgm:t>
    </dgm:pt>
    <dgm:pt modelId="{917E2F58-722C-41F8-B56D-61D5479F14F1}" type="pres">
      <dgm:prSet presAssocID="{092D9657-3A88-4980-BBAA-FA4D52ED5137}" presName="parentText" presStyleLbl="node1" presStyleIdx="1" presStyleCnt="6">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6">
        <dgm:presLayoutVars>
          <dgm:bulletEnabled val="1"/>
        </dgm:presLayoutVars>
      </dgm:prSet>
      <dgm:spPr/>
      <dgm:t>
        <a:bodyPr/>
        <a:lstStyle/>
        <a:p>
          <a:endParaRPr lang="de-DE"/>
        </a:p>
      </dgm:t>
    </dgm:pt>
    <dgm:pt modelId="{987383EC-3E18-4EF4-A486-63C4295BFFAC}" type="pres">
      <dgm:prSet presAssocID="{980F727D-290D-4611-BC42-B9B616F70875}" presName="spaceBetweenRectangles" presStyleCnt="0"/>
      <dgm:spPr/>
    </dgm:pt>
    <dgm:pt modelId="{F13A35E6-95AE-454A-8971-7423467699D1}" type="pres">
      <dgm:prSet presAssocID="{21D4037A-33AD-428C-B8D8-4BB304A27F71}" presName="parentLin" presStyleCnt="0"/>
      <dgm:spPr/>
    </dgm:pt>
    <dgm:pt modelId="{ECF098C3-AF7B-4F7F-9B44-E3B81797295C}" type="pres">
      <dgm:prSet presAssocID="{21D4037A-33AD-428C-B8D8-4BB304A27F71}" presName="parentLeftMargin" presStyleLbl="node1" presStyleIdx="1" presStyleCnt="6"/>
      <dgm:spPr/>
      <dgm:t>
        <a:bodyPr/>
        <a:lstStyle/>
        <a:p>
          <a:endParaRPr lang="de-DE"/>
        </a:p>
      </dgm:t>
    </dgm:pt>
    <dgm:pt modelId="{2C9FD639-ED23-421A-9FD0-002BE4C7807B}" type="pres">
      <dgm:prSet presAssocID="{21D4037A-33AD-428C-B8D8-4BB304A27F71}" presName="parentText" presStyleLbl="node1" presStyleIdx="2" presStyleCnt="6">
        <dgm:presLayoutVars>
          <dgm:chMax val="0"/>
          <dgm:bulletEnabled val="1"/>
        </dgm:presLayoutVars>
      </dgm:prSet>
      <dgm:spPr/>
      <dgm:t>
        <a:bodyPr/>
        <a:lstStyle/>
        <a:p>
          <a:endParaRPr lang="de-DE"/>
        </a:p>
      </dgm:t>
    </dgm:pt>
    <dgm:pt modelId="{3F0D3E93-9848-418F-B81E-5D72DA2D80F2}" type="pres">
      <dgm:prSet presAssocID="{21D4037A-33AD-428C-B8D8-4BB304A27F71}" presName="negativeSpace" presStyleCnt="0"/>
      <dgm:spPr/>
    </dgm:pt>
    <dgm:pt modelId="{8857D088-F5DB-4071-B875-B128C4B49F95}" type="pres">
      <dgm:prSet presAssocID="{21D4037A-33AD-428C-B8D8-4BB304A27F71}" presName="childText" presStyleLbl="conFgAcc1" presStyleIdx="2" presStyleCnt="6">
        <dgm:presLayoutVars>
          <dgm:bulletEnabled val="1"/>
        </dgm:presLayoutVars>
      </dgm:prSet>
      <dgm:spPr/>
      <dgm:t>
        <a:bodyPr/>
        <a:lstStyle/>
        <a:p>
          <a:endParaRPr lang="de-DE"/>
        </a:p>
      </dgm:t>
    </dgm:pt>
    <dgm:pt modelId="{E2C92ED3-AE6D-4B66-95EB-D2FB99059AC6}" type="pres">
      <dgm:prSet presAssocID="{8D96C7AD-0065-47AF-B9E5-ACCA1031F966}" presName="spaceBetweenRectangles" presStyleCnt="0"/>
      <dgm:spPr/>
    </dgm:pt>
    <dgm:pt modelId="{79AA20E7-42DF-42B4-81DE-23365DA9A445}" type="pres">
      <dgm:prSet presAssocID="{07514344-6774-416A-880B-F99264BD6A11}" presName="parentLin" presStyleCnt="0"/>
      <dgm:spPr/>
    </dgm:pt>
    <dgm:pt modelId="{DEC8E9EF-9498-4D0F-B15C-2838F8A576F6}" type="pres">
      <dgm:prSet presAssocID="{07514344-6774-416A-880B-F99264BD6A11}" presName="parentLeftMargin" presStyleLbl="node1" presStyleIdx="2" presStyleCnt="6"/>
      <dgm:spPr/>
      <dgm:t>
        <a:bodyPr/>
        <a:lstStyle/>
        <a:p>
          <a:endParaRPr lang="de-DE"/>
        </a:p>
      </dgm:t>
    </dgm:pt>
    <dgm:pt modelId="{0F58AF2C-1477-4A6E-9BFF-5035B92627D8}" type="pres">
      <dgm:prSet presAssocID="{07514344-6774-416A-880B-F99264BD6A11}" presName="parentText" presStyleLbl="node1" presStyleIdx="3" presStyleCnt="6">
        <dgm:presLayoutVars>
          <dgm:chMax val="0"/>
          <dgm:bulletEnabled val="1"/>
        </dgm:presLayoutVars>
      </dgm:prSet>
      <dgm:spPr/>
      <dgm:t>
        <a:bodyPr/>
        <a:lstStyle/>
        <a:p>
          <a:endParaRPr lang="de-DE"/>
        </a:p>
      </dgm:t>
    </dgm:pt>
    <dgm:pt modelId="{C1B49E65-E878-4AA6-9DD7-13515B9ED641}" type="pres">
      <dgm:prSet presAssocID="{07514344-6774-416A-880B-F99264BD6A11}" presName="negativeSpace" presStyleCnt="0"/>
      <dgm:spPr/>
    </dgm:pt>
    <dgm:pt modelId="{D43F5F99-563E-48C5-A8C6-A8A3D51DA3B6}" type="pres">
      <dgm:prSet presAssocID="{07514344-6774-416A-880B-F99264BD6A11}" presName="childText" presStyleLbl="conFgAcc1" presStyleIdx="3" presStyleCnt="6">
        <dgm:presLayoutVars>
          <dgm:bulletEnabled val="1"/>
        </dgm:presLayoutVars>
      </dgm:prSet>
      <dgm:spPr/>
      <dgm:t>
        <a:bodyPr/>
        <a:lstStyle/>
        <a:p>
          <a:endParaRPr lang="de-DE"/>
        </a:p>
      </dgm:t>
    </dgm:pt>
    <dgm:pt modelId="{F6128AAC-C2C2-4CD3-AC4C-E25C54D55911}" type="pres">
      <dgm:prSet presAssocID="{D4FF6B01-B208-48B3-A77E-6D4EA94A0897}" presName="spaceBetweenRectangles" presStyleCnt="0"/>
      <dgm:spPr/>
    </dgm:pt>
    <dgm:pt modelId="{F2F9A4DE-DE91-40A8-8393-920645184886}" type="pres">
      <dgm:prSet presAssocID="{5C604329-5735-490B-AF50-B1BD13794FD8}" presName="parentLin" presStyleCnt="0"/>
      <dgm:spPr/>
    </dgm:pt>
    <dgm:pt modelId="{6932529D-D77D-4311-AC59-711660CEEED7}" type="pres">
      <dgm:prSet presAssocID="{5C604329-5735-490B-AF50-B1BD13794FD8}" presName="parentLeftMargin" presStyleLbl="node1" presStyleIdx="3" presStyleCnt="6"/>
      <dgm:spPr/>
      <dgm:t>
        <a:bodyPr/>
        <a:lstStyle/>
        <a:p>
          <a:endParaRPr lang="de-DE"/>
        </a:p>
      </dgm:t>
    </dgm:pt>
    <dgm:pt modelId="{388471A8-CA4D-4D1E-840A-936C083C8C3D}" type="pres">
      <dgm:prSet presAssocID="{5C604329-5735-490B-AF50-B1BD13794FD8}" presName="parentText" presStyleLbl="node1" presStyleIdx="4" presStyleCnt="6">
        <dgm:presLayoutVars>
          <dgm:chMax val="0"/>
          <dgm:bulletEnabled val="1"/>
        </dgm:presLayoutVars>
      </dgm:prSet>
      <dgm:spPr/>
      <dgm:t>
        <a:bodyPr/>
        <a:lstStyle/>
        <a:p>
          <a:endParaRPr lang="de-DE"/>
        </a:p>
      </dgm:t>
    </dgm:pt>
    <dgm:pt modelId="{D6868C7C-B82D-461D-82DA-C658B0054B3A}" type="pres">
      <dgm:prSet presAssocID="{5C604329-5735-490B-AF50-B1BD13794FD8}" presName="negativeSpace" presStyleCnt="0"/>
      <dgm:spPr/>
    </dgm:pt>
    <dgm:pt modelId="{AB8EA83B-C1D0-4866-B610-76419D438E00}" type="pres">
      <dgm:prSet presAssocID="{5C604329-5735-490B-AF50-B1BD13794FD8}" presName="childText" presStyleLbl="conFgAcc1" presStyleIdx="4" presStyleCnt="6">
        <dgm:presLayoutVars>
          <dgm:bulletEnabled val="1"/>
        </dgm:presLayoutVars>
      </dgm:prSet>
      <dgm:spPr/>
      <dgm:t>
        <a:bodyPr/>
        <a:lstStyle/>
        <a:p>
          <a:endParaRPr lang="de-DE"/>
        </a:p>
      </dgm:t>
    </dgm:pt>
    <dgm:pt modelId="{09664F49-CA4B-4BEB-9AE2-A67446499727}" type="pres">
      <dgm:prSet presAssocID="{18D4F6C9-3F83-45CC-BD0E-AF7A0392545A}" presName="spaceBetweenRectangles" presStyleCnt="0"/>
      <dgm:spPr/>
    </dgm:pt>
    <dgm:pt modelId="{44AE32E9-449A-4A74-A681-2818ABD545F7}" type="pres">
      <dgm:prSet presAssocID="{CBAFFE57-479F-41D8-81F4-F183D2D9529E}" presName="parentLin" presStyleCnt="0"/>
      <dgm:spPr/>
    </dgm:pt>
    <dgm:pt modelId="{3CA54ABF-59C2-4D86-9977-35677BD3AF9B}" type="pres">
      <dgm:prSet presAssocID="{CBAFFE57-479F-41D8-81F4-F183D2D9529E}" presName="parentLeftMargin" presStyleLbl="node1" presStyleIdx="4" presStyleCnt="6"/>
      <dgm:spPr/>
      <dgm:t>
        <a:bodyPr/>
        <a:lstStyle/>
        <a:p>
          <a:endParaRPr lang="de-DE"/>
        </a:p>
      </dgm:t>
    </dgm:pt>
    <dgm:pt modelId="{4A03046D-9DAB-4B66-873B-6675FC46C673}" type="pres">
      <dgm:prSet presAssocID="{CBAFFE57-479F-41D8-81F4-F183D2D9529E}" presName="parentText" presStyleLbl="node1" presStyleIdx="5" presStyleCnt="6">
        <dgm:presLayoutVars>
          <dgm:chMax val="0"/>
          <dgm:bulletEnabled val="1"/>
        </dgm:presLayoutVars>
      </dgm:prSet>
      <dgm:spPr/>
      <dgm:t>
        <a:bodyPr/>
        <a:lstStyle/>
        <a:p>
          <a:endParaRPr lang="de-DE"/>
        </a:p>
      </dgm:t>
    </dgm:pt>
    <dgm:pt modelId="{9B2B8145-35AB-4B0D-B52D-94D21958FCD8}" type="pres">
      <dgm:prSet presAssocID="{CBAFFE57-479F-41D8-81F4-F183D2D9529E}" presName="negativeSpace" presStyleCnt="0"/>
      <dgm:spPr/>
    </dgm:pt>
    <dgm:pt modelId="{E69CA36C-D221-4847-B72A-13A7240FA415}" type="pres">
      <dgm:prSet presAssocID="{CBAFFE57-479F-41D8-81F4-F183D2D9529E}" presName="childText" presStyleLbl="conFgAcc1" presStyleIdx="5" presStyleCnt="6">
        <dgm:presLayoutVars>
          <dgm:bulletEnabled val="1"/>
        </dgm:presLayoutVars>
      </dgm:prSet>
      <dgm:spPr/>
      <dgm:t>
        <a:bodyPr/>
        <a:lstStyle/>
        <a:p>
          <a:endParaRPr lang="de-DE"/>
        </a:p>
      </dgm:t>
    </dgm:pt>
  </dgm:ptLst>
  <dgm:cxnLst>
    <dgm:cxn modelId="{2CBB3E73-59E2-4116-99A4-29DBADA04C1A}" type="presOf" srcId="{891E167A-5EC8-4611-A43F-FA48E173DF07}" destId="{B79F6906-8ECC-4906-AD78-23D0FA24416B}" srcOrd="0" destOrd="0" presId="urn:microsoft.com/office/officeart/2005/8/layout/list1"/>
    <dgm:cxn modelId="{5D9F9D13-C569-45C5-8D20-DC1F596FAF89}" srcId="{3B408560-D037-41B8-B2AB-D4F8AC1796C6}" destId="{891E167A-5EC8-4611-A43F-FA48E173DF07}" srcOrd="0" destOrd="0" parTransId="{8E5798E9-1793-412F-8303-7FB8267AE808}" sibTransId="{333A7C48-4BAB-498D-91CB-1274BBDE7F3E}"/>
    <dgm:cxn modelId="{C516E4DE-47B5-412C-B89D-A330EBE1B851}" srcId="{3B408560-D037-41B8-B2AB-D4F8AC1796C6}" destId="{5C604329-5735-490B-AF50-B1BD13794FD8}" srcOrd="4" destOrd="0" parTransId="{9F4D2175-2A57-46BA-B31B-8D33C8275D58}" sibTransId="{18D4F6C9-3F83-45CC-BD0E-AF7A0392545A}"/>
    <dgm:cxn modelId="{58136366-65AB-487D-9699-57D111138F79}" type="presOf" srcId="{07514344-6774-416A-880B-F99264BD6A11}" destId="{0F58AF2C-1477-4A6E-9BFF-5035B92627D8}" srcOrd="1" destOrd="0" presId="urn:microsoft.com/office/officeart/2005/8/layout/list1"/>
    <dgm:cxn modelId="{5DA1F77B-E240-4A4B-8028-5BCE1FED6CB5}" type="presOf" srcId="{CBAFFE57-479F-41D8-81F4-F183D2D9529E}" destId="{4A03046D-9DAB-4B66-873B-6675FC46C673}" srcOrd="1" destOrd="0" presId="urn:microsoft.com/office/officeart/2005/8/layout/list1"/>
    <dgm:cxn modelId="{B21085AF-4C10-4FDD-A349-DC1517045083}" type="presOf" srcId="{5C604329-5735-490B-AF50-B1BD13794FD8}" destId="{388471A8-CA4D-4D1E-840A-936C083C8C3D}" srcOrd="1" destOrd="0" presId="urn:microsoft.com/office/officeart/2005/8/layout/list1"/>
    <dgm:cxn modelId="{320CAD8D-33B7-488B-8B3D-27DE7E57E787}" srcId="{891E167A-5EC8-4611-A43F-FA48E173DF07}" destId="{091ED37D-7456-4503-9179-6A6374CF0425}" srcOrd="0" destOrd="0" parTransId="{BC6B736E-9212-499E-AFC7-A84B4D3EC7AC}" sibTransId="{170B7CC5-D16C-4881-B3CF-487E2A5D4ADB}"/>
    <dgm:cxn modelId="{7A5E2593-64EB-4372-992D-BEEA763667A7}" type="presOf" srcId="{891E167A-5EC8-4611-A43F-FA48E173DF07}" destId="{218D0E3E-9DD7-4783-94DF-73A61974FB97}" srcOrd="1" destOrd="0" presId="urn:microsoft.com/office/officeart/2005/8/layout/list1"/>
    <dgm:cxn modelId="{77B55656-1717-4634-8190-3C8F84C2AAAB}" srcId="{3B408560-D037-41B8-B2AB-D4F8AC1796C6}" destId="{092D9657-3A88-4980-BBAA-FA4D52ED5137}" srcOrd="1" destOrd="0" parTransId="{C2AB1C18-B4BD-477C-BFE2-1E61358AD6F3}" sibTransId="{980F727D-290D-4611-BC42-B9B616F70875}"/>
    <dgm:cxn modelId="{A224A0AB-F839-4D96-9B8E-4AE4E11A0F3C}" srcId="{CBAFFE57-479F-41D8-81F4-F183D2D9529E}" destId="{B4EB3BA7-3B1C-485E-B17A-E25AB5769C81}" srcOrd="0" destOrd="0" parTransId="{B920C385-CA56-47F4-918A-1ACBF32ED45D}" sibTransId="{011C3D0F-3C19-42B3-9342-26E6D84CDA32}"/>
    <dgm:cxn modelId="{E184C5F8-A276-4078-8569-74E013587905}" srcId="{07514344-6774-416A-880B-F99264BD6A11}" destId="{4E942987-8EAB-4F64-BE0D-7D049EBD43CC}" srcOrd="0" destOrd="0" parTransId="{062B0A39-58B1-4809-B212-D2B27A7250B5}" sibTransId="{AA944A17-AF26-4CA5-B5BE-CF2A1A43EF01}"/>
    <dgm:cxn modelId="{6E5D9291-4384-4169-9079-CCB90EAF3E09}" type="presOf" srcId="{3E5D7726-BE72-4F65-BA0A-68C839349643}" destId="{8857D088-F5DB-4071-B875-B128C4B49F95}" srcOrd="0" destOrd="0" presId="urn:microsoft.com/office/officeart/2005/8/layout/list1"/>
    <dgm:cxn modelId="{1A4F50EB-B668-4750-9D61-5E941093CA5A}" type="presOf" srcId="{091ED37D-7456-4503-9179-6A6374CF0425}" destId="{FFD95D1C-AE96-4C6E-A024-A79E423619C9}" srcOrd="0" destOrd="0" presId="urn:microsoft.com/office/officeart/2005/8/layout/list1"/>
    <dgm:cxn modelId="{E9D0ED77-7213-428F-ADE9-F4AAF70AEF71}" srcId="{5C604329-5735-490B-AF50-B1BD13794FD8}" destId="{413BBCD4-9829-462A-A7BF-26F3F01F4018}" srcOrd="0" destOrd="0" parTransId="{5F12F086-32C9-4306-BD5B-197ABA63979D}" sibTransId="{8C3ACA33-4B53-44F7-B87E-F4BFF0AC508E}"/>
    <dgm:cxn modelId="{3693A976-9963-4A82-87F8-4B69A25C371E}" type="presOf" srcId="{413BBCD4-9829-462A-A7BF-26F3F01F4018}" destId="{AB8EA83B-C1D0-4866-B610-76419D438E00}" srcOrd="0" destOrd="0" presId="urn:microsoft.com/office/officeart/2005/8/layout/list1"/>
    <dgm:cxn modelId="{1CAF3282-6E8D-466B-987B-82FE33C218BC}" srcId="{3B408560-D037-41B8-B2AB-D4F8AC1796C6}" destId="{21D4037A-33AD-428C-B8D8-4BB304A27F71}" srcOrd="2" destOrd="0" parTransId="{65B6536C-96B8-4FF4-A48B-FDD07DF33097}" sibTransId="{8D96C7AD-0065-47AF-B9E5-ACCA1031F966}"/>
    <dgm:cxn modelId="{DF745613-AF83-4207-BA81-87F259B2E490}" type="presOf" srcId="{07514344-6774-416A-880B-F99264BD6A11}" destId="{DEC8E9EF-9498-4D0F-B15C-2838F8A576F6}" srcOrd="0" destOrd="0" presId="urn:microsoft.com/office/officeart/2005/8/layout/list1"/>
    <dgm:cxn modelId="{5B9D4E57-F677-442B-89B8-76766BCB2BF8}" type="presOf" srcId="{5C604329-5735-490B-AF50-B1BD13794FD8}" destId="{6932529D-D77D-4311-AC59-711660CEEED7}" srcOrd="0" destOrd="0" presId="urn:microsoft.com/office/officeart/2005/8/layout/list1"/>
    <dgm:cxn modelId="{1D3ACEB5-8836-4089-A3BD-6BE350E8FA39}" type="presOf" srcId="{A43C03B5-6078-4B37-8C32-EF5F61821117}" destId="{4C8FB83E-2DA0-4FDB-91AF-0C73B1821C9F}" srcOrd="0" destOrd="0" presId="urn:microsoft.com/office/officeart/2005/8/layout/list1"/>
    <dgm:cxn modelId="{9679D775-44A1-4A66-A16E-3AF5C9558A67}" type="presOf" srcId="{21D4037A-33AD-428C-B8D8-4BB304A27F71}" destId="{2C9FD639-ED23-421A-9FD0-002BE4C7807B}" srcOrd="1" destOrd="0" presId="urn:microsoft.com/office/officeart/2005/8/layout/list1"/>
    <dgm:cxn modelId="{8A97D563-CCEF-4FDB-82B2-CA5095B91FDF}" type="presOf" srcId="{CBAFFE57-479F-41D8-81F4-F183D2D9529E}" destId="{3CA54ABF-59C2-4D86-9977-35677BD3AF9B}" srcOrd="0" destOrd="0" presId="urn:microsoft.com/office/officeart/2005/8/layout/list1"/>
    <dgm:cxn modelId="{DCCC9970-FBD0-4139-8B92-596120FF42A0}" type="presOf" srcId="{092D9657-3A88-4980-BBAA-FA4D52ED5137}" destId="{09F2B133-0643-4E37-A4D0-240217B9C5F8}" srcOrd="0" destOrd="0" presId="urn:microsoft.com/office/officeart/2005/8/layout/list1"/>
    <dgm:cxn modelId="{438D8AED-7D70-41B7-87FF-D417BEA67CB9}" srcId="{092D9657-3A88-4980-BBAA-FA4D52ED5137}" destId="{A43C03B5-6078-4B37-8C32-EF5F61821117}" srcOrd="0" destOrd="0" parTransId="{0E8462B7-0FE5-45F5-9BBA-D9613B4D8A60}" sibTransId="{EF92613F-F167-4CDE-868F-1C157477CE26}"/>
    <dgm:cxn modelId="{4DAE71D1-5F1B-469C-8EA7-604BD58A9C85}" srcId="{21D4037A-33AD-428C-B8D8-4BB304A27F71}" destId="{3E5D7726-BE72-4F65-BA0A-68C839349643}" srcOrd="0" destOrd="0" parTransId="{15657D75-6007-492C-8E15-B316DBC3F4B8}" sibTransId="{0C8F5710-2ABD-48E2-AF95-AB4B5314A45C}"/>
    <dgm:cxn modelId="{8227649F-2233-4A6A-91C9-F6ACF9085AE1}" type="presOf" srcId="{21D4037A-33AD-428C-B8D8-4BB304A27F71}" destId="{ECF098C3-AF7B-4F7F-9B44-E3B81797295C}" srcOrd="0" destOrd="0" presId="urn:microsoft.com/office/officeart/2005/8/layout/list1"/>
    <dgm:cxn modelId="{EEBB4DC2-FC99-445D-8ECD-84CFC6022E8F}" srcId="{3B408560-D037-41B8-B2AB-D4F8AC1796C6}" destId="{CBAFFE57-479F-41D8-81F4-F183D2D9529E}" srcOrd="5" destOrd="0" parTransId="{B0A0A22B-2F3A-4111-ABA8-89C4DD73B731}" sibTransId="{D89C3E10-E12E-4C13-91E9-3EE51726B238}"/>
    <dgm:cxn modelId="{2EF26840-0562-4312-B0B8-64DA6617406F}" type="presOf" srcId="{B4EB3BA7-3B1C-485E-B17A-E25AB5769C81}" destId="{E69CA36C-D221-4847-B72A-13A7240FA415}" srcOrd="0" destOrd="0" presId="urn:microsoft.com/office/officeart/2005/8/layout/list1"/>
    <dgm:cxn modelId="{90FE8B53-701B-40A1-A45F-D1C837787B84}" type="presOf" srcId="{092D9657-3A88-4980-BBAA-FA4D52ED5137}" destId="{917E2F58-722C-41F8-B56D-61D5479F14F1}" srcOrd="1" destOrd="0" presId="urn:microsoft.com/office/officeart/2005/8/layout/list1"/>
    <dgm:cxn modelId="{E25DB7ED-4CA2-4252-8E06-C59B6D28085A}" type="presOf" srcId="{4E942987-8EAB-4F64-BE0D-7D049EBD43CC}" destId="{D43F5F99-563E-48C5-A8C6-A8A3D51DA3B6}" srcOrd="0" destOrd="0" presId="urn:microsoft.com/office/officeart/2005/8/layout/list1"/>
    <dgm:cxn modelId="{D76D2BB4-72CD-409F-B0F7-853B42F395DF}" type="presOf" srcId="{3B408560-D037-41B8-B2AB-D4F8AC1796C6}" destId="{823A09CD-169C-410B-A475-4295418DC511}" srcOrd="0" destOrd="0" presId="urn:microsoft.com/office/officeart/2005/8/layout/list1"/>
    <dgm:cxn modelId="{8B981172-4530-4EE5-9089-1B372996970A}" srcId="{3B408560-D037-41B8-B2AB-D4F8AC1796C6}" destId="{07514344-6774-416A-880B-F99264BD6A11}" srcOrd="3" destOrd="0" parTransId="{C1F86ABE-7156-49B1-8687-CD7FB30E045E}" sibTransId="{D4FF6B01-B208-48B3-A77E-6D4EA94A0897}"/>
    <dgm:cxn modelId="{989EFBB2-26D8-405D-95E8-24CDFB9EA4FA}" type="presParOf" srcId="{823A09CD-169C-410B-A475-4295418DC511}" destId="{4487A50E-D881-4E29-9E8B-4D56955DB44B}" srcOrd="0" destOrd="0" presId="urn:microsoft.com/office/officeart/2005/8/layout/list1"/>
    <dgm:cxn modelId="{62F74D91-0AAD-4274-BCED-594E33582FEE}" type="presParOf" srcId="{4487A50E-D881-4E29-9E8B-4D56955DB44B}" destId="{B79F6906-8ECC-4906-AD78-23D0FA24416B}" srcOrd="0" destOrd="0" presId="urn:microsoft.com/office/officeart/2005/8/layout/list1"/>
    <dgm:cxn modelId="{E56874BB-8E9B-4644-8D9F-88F7D480FFEF}" type="presParOf" srcId="{4487A50E-D881-4E29-9E8B-4D56955DB44B}" destId="{218D0E3E-9DD7-4783-94DF-73A61974FB97}" srcOrd="1" destOrd="0" presId="urn:microsoft.com/office/officeart/2005/8/layout/list1"/>
    <dgm:cxn modelId="{2B8FC463-BD2F-4AD8-AD41-D17EDF1F23DD}" type="presParOf" srcId="{823A09CD-169C-410B-A475-4295418DC511}" destId="{B803C687-07CA-4806-805B-5B9BC9FD6315}" srcOrd="1" destOrd="0" presId="urn:microsoft.com/office/officeart/2005/8/layout/list1"/>
    <dgm:cxn modelId="{14FD5C16-9CD7-48DA-BC50-31B6A16C8E7B}" type="presParOf" srcId="{823A09CD-169C-410B-A475-4295418DC511}" destId="{FFD95D1C-AE96-4C6E-A024-A79E423619C9}" srcOrd="2" destOrd="0" presId="urn:microsoft.com/office/officeart/2005/8/layout/list1"/>
    <dgm:cxn modelId="{6BAFDB40-F6F1-4068-B008-4755A2F2BDD7}" type="presParOf" srcId="{823A09CD-169C-410B-A475-4295418DC511}" destId="{B65BBB55-BE7B-4F7E-B974-AE654B596A36}" srcOrd="3" destOrd="0" presId="urn:microsoft.com/office/officeart/2005/8/layout/list1"/>
    <dgm:cxn modelId="{62B4D1C4-14CB-4CAD-9AC2-12C0A4FFA531}" type="presParOf" srcId="{823A09CD-169C-410B-A475-4295418DC511}" destId="{91A6FF13-8BB7-434F-AC8C-8CD49305B9E3}" srcOrd="4" destOrd="0" presId="urn:microsoft.com/office/officeart/2005/8/layout/list1"/>
    <dgm:cxn modelId="{22840B5B-A590-4634-A8D4-B20EBD01A715}" type="presParOf" srcId="{91A6FF13-8BB7-434F-AC8C-8CD49305B9E3}" destId="{09F2B133-0643-4E37-A4D0-240217B9C5F8}" srcOrd="0" destOrd="0" presId="urn:microsoft.com/office/officeart/2005/8/layout/list1"/>
    <dgm:cxn modelId="{43C263B7-779D-4BCB-A8CE-EB06AF587CC1}" type="presParOf" srcId="{91A6FF13-8BB7-434F-AC8C-8CD49305B9E3}" destId="{917E2F58-722C-41F8-B56D-61D5479F14F1}" srcOrd="1" destOrd="0" presId="urn:microsoft.com/office/officeart/2005/8/layout/list1"/>
    <dgm:cxn modelId="{943AE2D7-A237-47BF-B5E8-36F65052755C}" type="presParOf" srcId="{823A09CD-169C-410B-A475-4295418DC511}" destId="{AA6846AF-C89E-40B2-A7B0-F36D19B5852E}" srcOrd="5" destOrd="0" presId="urn:microsoft.com/office/officeart/2005/8/layout/list1"/>
    <dgm:cxn modelId="{10B37A51-5022-4185-B97D-78CD3C2B9C90}" type="presParOf" srcId="{823A09CD-169C-410B-A475-4295418DC511}" destId="{4C8FB83E-2DA0-4FDB-91AF-0C73B1821C9F}" srcOrd="6" destOrd="0" presId="urn:microsoft.com/office/officeart/2005/8/layout/list1"/>
    <dgm:cxn modelId="{DB3A8410-CBE6-4C00-A599-EF079B8CF30B}" type="presParOf" srcId="{823A09CD-169C-410B-A475-4295418DC511}" destId="{987383EC-3E18-4EF4-A486-63C4295BFFAC}" srcOrd="7" destOrd="0" presId="urn:microsoft.com/office/officeart/2005/8/layout/list1"/>
    <dgm:cxn modelId="{81B49678-CE19-4A29-A293-6D13E504BDEB}" type="presParOf" srcId="{823A09CD-169C-410B-A475-4295418DC511}" destId="{F13A35E6-95AE-454A-8971-7423467699D1}" srcOrd="8" destOrd="0" presId="urn:microsoft.com/office/officeart/2005/8/layout/list1"/>
    <dgm:cxn modelId="{1859F0A6-9D0C-4E3C-A3D5-740186C128BE}" type="presParOf" srcId="{F13A35E6-95AE-454A-8971-7423467699D1}" destId="{ECF098C3-AF7B-4F7F-9B44-E3B81797295C}" srcOrd="0" destOrd="0" presId="urn:microsoft.com/office/officeart/2005/8/layout/list1"/>
    <dgm:cxn modelId="{AF008CF8-A218-44F6-BEA6-2EA560FB8E17}" type="presParOf" srcId="{F13A35E6-95AE-454A-8971-7423467699D1}" destId="{2C9FD639-ED23-421A-9FD0-002BE4C7807B}" srcOrd="1" destOrd="0" presId="urn:microsoft.com/office/officeart/2005/8/layout/list1"/>
    <dgm:cxn modelId="{0DCCB061-88B9-4FEC-A7BB-10FB5868CDF9}" type="presParOf" srcId="{823A09CD-169C-410B-A475-4295418DC511}" destId="{3F0D3E93-9848-418F-B81E-5D72DA2D80F2}" srcOrd="9" destOrd="0" presId="urn:microsoft.com/office/officeart/2005/8/layout/list1"/>
    <dgm:cxn modelId="{A7FBC082-A796-4BEB-B8D5-470BF201BAD1}" type="presParOf" srcId="{823A09CD-169C-410B-A475-4295418DC511}" destId="{8857D088-F5DB-4071-B875-B128C4B49F95}" srcOrd="10" destOrd="0" presId="urn:microsoft.com/office/officeart/2005/8/layout/list1"/>
    <dgm:cxn modelId="{4E378EAA-ADE7-4E42-914E-89BDA0CC359E}" type="presParOf" srcId="{823A09CD-169C-410B-A475-4295418DC511}" destId="{E2C92ED3-AE6D-4B66-95EB-D2FB99059AC6}" srcOrd="11" destOrd="0" presId="urn:microsoft.com/office/officeart/2005/8/layout/list1"/>
    <dgm:cxn modelId="{1332D48D-2AE6-4E97-AB44-7951444AC05A}" type="presParOf" srcId="{823A09CD-169C-410B-A475-4295418DC511}" destId="{79AA20E7-42DF-42B4-81DE-23365DA9A445}" srcOrd="12" destOrd="0" presId="urn:microsoft.com/office/officeart/2005/8/layout/list1"/>
    <dgm:cxn modelId="{0996E023-04C8-4C04-A89D-295B8B52C193}" type="presParOf" srcId="{79AA20E7-42DF-42B4-81DE-23365DA9A445}" destId="{DEC8E9EF-9498-4D0F-B15C-2838F8A576F6}" srcOrd="0" destOrd="0" presId="urn:microsoft.com/office/officeart/2005/8/layout/list1"/>
    <dgm:cxn modelId="{8241ABFE-98F6-4CFA-A263-1C9D3473286F}" type="presParOf" srcId="{79AA20E7-42DF-42B4-81DE-23365DA9A445}" destId="{0F58AF2C-1477-4A6E-9BFF-5035B92627D8}" srcOrd="1" destOrd="0" presId="urn:microsoft.com/office/officeart/2005/8/layout/list1"/>
    <dgm:cxn modelId="{5E91D109-AAD3-4F37-B7FE-C930C1C5D3D0}" type="presParOf" srcId="{823A09CD-169C-410B-A475-4295418DC511}" destId="{C1B49E65-E878-4AA6-9DD7-13515B9ED641}" srcOrd="13" destOrd="0" presId="urn:microsoft.com/office/officeart/2005/8/layout/list1"/>
    <dgm:cxn modelId="{3459EAEE-3A3B-4598-A2AF-8FF436D130BA}" type="presParOf" srcId="{823A09CD-169C-410B-A475-4295418DC511}" destId="{D43F5F99-563E-48C5-A8C6-A8A3D51DA3B6}" srcOrd="14" destOrd="0" presId="urn:microsoft.com/office/officeart/2005/8/layout/list1"/>
    <dgm:cxn modelId="{19F8F065-5A9F-4FDE-A3FC-48FB1E84E85C}" type="presParOf" srcId="{823A09CD-169C-410B-A475-4295418DC511}" destId="{F6128AAC-C2C2-4CD3-AC4C-E25C54D55911}" srcOrd="15" destOrd="0" presId="urn:microsoft.com/office/officeart/2005/8/layout/list1"/>
    <dgm:cxn modelId="{71CED4F1-3ADF-4002-98A4-357F733AE5F8}" type="presParOf" srcId="{823A09CD-169C-410B-A475-4295418DC511}" destId="{F2F9A4DE-DE91-40A8-8393-920645184886}" srcOrd="16" destOrd="0" presId="urn:microsoft.com/office/officeart/2005/8/layout/list1"/>
    <dgm:cxn modelId="{E7002A89-F0EC-411E-8F18-ED0273629459}" type="presParOf" srcId="{F2F9A4DE-DE91-40A8-8393-920645184886}" destId="{6932529D-D77D-4311-AC59-711660CEEED7}" srcOrd="0" destOrd="0" presId="urn:microsoft.com/office/officeart/2005/8/layout/list1"/>
    <dgm:cxn modelId="{88FBE4B4-3287-4FEA-98E4-EC246DED9680}" type="presParOf" srcId="{F2F9A4DE-DE91-40A8-8393-920645184886}" destId="{388471A8-CA4D-4D1E-840A-936C083C8C3D}" srcOrd="1" destOrd="0" presId="urn:microsoft.com/office/officeart/2005/8/layout/list1"/>
    <dgm:cxn modelId="{6E8DAF6E-97C1-4A1E-BE9E-11FDDD5DE098}" type="presParOf" srcId="{823A09CD-169C-410B-A475-4295418DC511}" destId="{D6868C7C-B82D-461D-82DA-C658B0054B3A}" srcOrd="17" destOrd="0" presId="urn:microsoft.com/office/officeart/2005/8/layout/list1"/>
    <dgm:cxn modelId="{E720B04E-E09B-4CBB-88E6-47592FF58B03}" type="presParOf" srcId="{823A09CD-169C-410B-A475-4295418DC511}" destId="{AB8EA83B-C1D0-4866-B610-76419D438E00}" srcOrd="18" destOrd="0" presId="urn:microsoft.com/office/officeart/2005/8/layout/list1"/>
    <dgm:cxn modelId="{55C5C61B-F83F-4176-B5A1-AA6720A575B4}" type="presParOf" srcId="{823A09CD-169C-410B-A475-4295418DC511}" destId="{09664F49-CA4B-4BEB-9AE2-A67446499727}" srcOrd="19" destOrd="0" presId="urn:microsoft.com/office/officeart/2005/8/layout/list1"/>
    <dgm:cxn modelId="{1372495A-DEF2-4EAD-AF14-A75B8BAD262B}" type="presParOf" srcId="{823A09CD-169C-410B-A475-4295418DC511}" destId="{44AE32E9-449A-4A74-A681-2818ABD545F7}" srcOrd="20" destOrd="0" presId="urn:microsoft.com/office/officeart/2005/8/layout/list1"/>
    <dgm:cxn modelId="{4737E562-AA70-4647-B41F-9099564909F5}" type="presParOf" srcId="{44AE32E9-449A-4A74-A681-2818ABD545F7}" destId="{3CA54ABF-59C2-4D86-9977-35677BD3AF9B}" srcOrd="0" destOrd="0" presId="urn:microsoft.com/office/officeart/2005/8/layout/list1"/>
    <dgm:cxn modelId="{19D8B686-9D02-4872-991C-3C6F27C09F6E}" type="presParOf" srcId="{44AE32E9-449A-4A74-A681-2818ABD545F7}" destId="{4A03046D-9DAB-4B66-873B-6675FC46C673}" srcOrd="1" destOrd="0" presId="urn:microsoft.com/office/officeart/2005/8/layout/list1"/>
    <dgm:cxn modelId="{6965901F-819D-4457-B2BB-33693D4BBC7D}" type="presParOf" srcId="{823A09CD-169C-410B-A475-4295418DC511}" destId="{9B2B8145-35AB-4B0D-B52D-94D21958FCD8}" srcOrd="21" destOrd="0" presId="urn:microsoft.com/office/officeart/2005/8/layout/list1"/>
    <dgm:cxn modelId="{3703A54B-CC61-4462-BA11-80C6DA60EAAD}" type="presParOf" srcId="{823A09CD-169C-410B-A475-4295418DC511}" destId="{E69CA36C-D221-4847-B72A-13A7240FA41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B3B395-A5AD-468E-A4DA-E6448C566F4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de-DE"/>
        </a:p>
      </dgm:t>
    </dgm:pt>
    <dgm:pt modelId="{40C29D4B-6E53-4088-AA8D-849DE3BFF3A4}">
      <dgm:prSet phldrT="[Text]"/>
      <dgm:spPr/>
      <dgm:t>
        <a:bodyPr/>
        <a:lstStyle/>
        <a:p>
          <a:r>
            <a:rPr lang="de-DE" dirty="0" smtClean="0"/>
            <a:t>Phonologische Fertigkeiten</a:t>
          </a:r>
          <a:endParaRPr lang="de-DE" dirty="0"/>
        </a:p>
      </dgm:t>
    </dgm:pt>
    <dgm:pt modelId="{17D38A0C-CA08-4EC7-9AD0-D05CD49138DD}" type="parTrans" cxnId="{31745C1A-E6FD-403C-AE3E-A27CBADC6F6F}">
      <dgm:prSet/>
      <dgm:spPr/>
      <dgm:t>
        <a:bodyPr/>
        <a:lstStyle/>
        <a:p>
          <a:endParaRPr lang="de-DE"/>
        </a:p>
      </dgm:t>
    </dgm:pt>
    <dgm:pt modelId="{B3002995-AFC9-456B-904E-C163FBB2DC70}" type="sibTrans" cxnId="{31745C1A-E6FD-403C-AE3E-A27CBADC6F6F}">
      <dgm:prSet/>
      <dgm:spPr/>
      <dgm:t>
        <a:bodyPr/>
        <a:lstStyle/>
        <a:p>
          <a:endParaRPr lang="de-DE"/>
        </a:p>
      </dgm:t>
    </dgm:pt>
    <dgm:pt modelId="{54F75D2C-0A64-49B4-AF5A-8680F520CCA2}">
      <dgm:prSet phldrT="[Text]"/>
      <dgm:spPr/>
      <dgm:t>
        <a:bodyPr/>
        <a:lstStyle/>
        <a:p>
          <a:r>
            <a:rPr lang="de-DE" dirty="0" smtClean="0"/>
            <a:t>Nicht lexikalisches Lesen</a:t>
          </a:r>
          <a:endParaRPr lang="de-DE" dirty="0"/>
        </a:p>
      </dgm:t>
    </dgm:pt>
    <dgm:pt modelId="{686E03F1-25E1-4524-A2F0-AA181C580487}" type="parTrans" cxnId="{32946925-64C4-45B8-99EE-6FAE2B055B9B}">
      <dgm:prSet/>
      <dgm:spPr/>
      <dgm:t>
        <a:bodyPr/>
        <a:lstStyle/>
        <a:p>
          <a:endParaRPr lang="de-DE"/>
        </a:p>
      </dgm:t>
    </dgm:pt>
    <dgm:pt modelId="{73375174-71BD-43FA-B07C-D10A244B28F1}" type="sibTrans" cxnId="{32946925-64C4-45B8-99EE-6FAE2B055B9B}">
      <dgm:prSet/>
      <dgm:spPr/>
      <dgm:t>
        <a:bodyPr/>
        <a:lstStyle/>
        <a:p>
          <a:endParaRPr lang="de-DE"/>
        </a:p>
      </dgm:t>
    </dgm:pt>
    <dgm:pt modelId="{A158B846-7988-4C0F-ACB3-F6977266E2B6}">
      <dgm:prSet phldrT="[Text]"/>
      <dgm:spPr/>
      <dgm:t>
        <a:bodyPr/>
        <a:lstStyle/>
        <a:p>
          <a:r>
            <a:rPr lang="de-DE" dirty="0" smtClean="0"/>
            <a:t>Parziell lexikalisches Lesen</a:t>
          </a:r>
          <a:endParaRPr lang="de-DE" dirty="0"/>
        </a:p>
      </dgm:t>
    </dgm:pt>
    <dgm:pt modelId="{EF7A87C4-6A32-48EA-AB26-DA088F5C2413}" type="parTrans" cxnId="{FF8098E8-BB47-46BB-BD60-6BF48F4F721D}">
      <dgm:prSet/>
      <dgm:spPr/>
      <dgm:t>
        <a:bodyPr/>
        <a:lstStyle/>
        <a:p>
          <a:endParaRPr lang="de-DE"/>
        </a:p>
      </dgm:t>
    </dgm:pt>
    <dgm:pt modelId="{2A695BC4-B48A-4533-B34A-9C18E3E4900B}" type="sibTrans" cxnId="{FF8098E8-BB47-46BB-BD60-6BF48F4F721D}">
      <dgm:prSet/>
      <dgm:spPr/>
      <dgm:t>
        <a:bodyPr/>
        <a:lstStyle/>
        <a:p>
          <a:endParaRPr lang="de-DE"/>
        </a:p>
      </dgm:t>
    </dgm:pt>
    <dgm:pt modelId="{EF5A263C-2ECF-4CC5-B1C6-BBCFCE927079}">
      <dgm:prSet phldrT="[Text]"/>
      <dgm:spPr/>
      <dgm:t>
        <a:bodyPr/>
        <a:lstStyle/>
        <a:p>
          <a:r>
            <a:rPr lang="de-DE" dirty="0" smtClean="0"/>
            <a:t>Lexikalisches Lesen</a:t>
          </a:r>
          <a:endParaRPr lang="de-DE" dirty="0"/>
        </a:p>
      </dgm:t>
    </dgm:pt>
    <dgm:pt modelId="{37D0BD75-0EED-4DD2-9B94-426112CFCD33}" type="parTrans" cxnId="{1D60B5FA-159A-4F9B-8798-E12F943F0614}">
      <dgm:prSet/>
      <dgm:spPr/>
      <dgm:t>
        <a:bodyPr/>
        <a:lstStyle/>
        <a:p>
          <a:endParaRPr lang="de-DE"/>
        </a:p>
      </dgm:t>
    </dgm:pt>
    <dgm:pt modelId="{92AF719A-E9C6-4A09-8EC2-719A164AB4D0}" type="sibTrans" cxnId="{1D60B5FA-159A-4F9B-8798-E12F943F0614}">
      <dgm:prSet/>
      <dgm:spPr/>
      <dgm:t>
        <a:bodyPr/>
        <a:lstStyle/>
        <a:p>
          <a:endParaRPr lang="de-DE"/>
        </a:p>
      </dgm:t>
    </dgm:pt>
    <dgm:pt modelId="{11C42641-232E-4494-AE11-ED0A9319C704}" type="pres">
      <dgm:prSet presAssocID="{92B3B395-A5AD-468E-A4DA-E6448C566F45}" presName="Name0" presStyleCnt="0">
        <dgm:presLayoutVars>
          <dgm:dir/>
          <dgm:resizeHandles val="exact"/>
        </dgm:presLayoutVars>
      </dgm:prSet>
      <dgm:spPr/>
      <dgm:t>
        <a:bodyPr/>
        <a:lstStyle/>
        <a:p>
          <a:endParaRPr lang="de-DE"/>
        </a:p>
      </dgm:t>
    </dgm:pt>
    <dgm:pt modelId="{C18DC534-4370-4E35-BFAC-45E5D9937B92}" type="pres">
      <dgm:prSet presAssocID="{40C29D4B-6E53-4088-AA8D-849DE3BFF3A4}" presName="node" presStyleLbl="node1" presStyleIdx="0" presStyleCnt="4">
        <dgm:presLayoutVars>
          <dgm:bulletEnabled val="1"/>
        </dgm:presLayoutVars>
      </dgm:prSet>
      <dgm:spPr/>
      <dgm:t>
        <a:bodyPr/>
        <a:lstStyle/>
        <a:p>
          <a:endParaRPr lang="de-DE"/>
        </a:p>
      </dgm:t>
    </dgm:pt>
    <dgm:pt modelId="{701C6B5B-AC0D-46CA-AD4E-014AF005D27C}" type="pres">
      <dgm:prSet presAssocID="{B3002995-AFC9-456B-904E-C163FBB2DC70}" presName="sibTrans" presStyleCnt="0"/>
      <dgm:spPr/>
    </dgm:pt>
    <dgm:pt modelId="{3D6819C7-2EC0-4662-8C1F-F59D01948411}" type="pres">
      <dgm:prSet presAssocID="{54F75D2C-0A64-49B4-AF5A-8680F520CCA2}" presName="node" presStyleLbl="node1" presStyleIdx="1" presStyleCnt="4" custScaleY="89368" custLinFactNeighborX="-36619" custLinFactNeighborY="5315">
        <dgm:presLayoutVars>
          <dgm:bulletEnabled val="1"/>
        </dgm:presLayoutVars>
      </dgm:prSet>
      <dgm:spPr/>
      <dgm:t>
        <a:bodyPr/>
        <a:lstStyle/>
        <a:p>
          <a:endParaRPr lang="de-DE"/>
        </a:p>
      </dgm:t>
    </dgm:pt>
    <dgm:pt modelId="{8C8025DE-516B-4D3A-8DE0-10F17561A49D}" type="pres">
      <dgm:prSet presAssocID="{73375174-71BD-43FA-B07C-D10A244B28F1}" presName="sibTrans" presStyleCnt="0"/>
      <dgm:spPr/>
    </dgm:pt>
    <dgm:pt modelId="{A30ADC3D-790C-4DAB-9D1F-B855030C1284}" type="pres">
      <dgm:prSet presAssocID="{A158B846-7988-4C0F-ACB3-F6977266E2B6}" presName="node" presStyleLbl="node1" presStyleIdx="2" presStyleCnt="4" custScaleY="70098" custLinFactNeighborX="-5303" custLinFactNeighborY="15170">
        <dgm:presLayoutVars>
          <dgm:bulletEnabled val="1"/>
        </dgm:presLayoutVars>
      </dgm:prSet>
      <dgm:spPr/>
      <dgm:t>
        <a:bodyPr/>
        <a:lstStyle/>
        <a:p>
          <a:endParaRPr lang="de-DE"/>
        </a:p>
      </dgm:t>
    </dgm:pt>
    <dgm:pt modelId="{79992115-2890-4F6C-939C-22CF0186823E}" type="pres">
      <dgm:prSet presAssocID="{2A695BC4-B48A-4533-B34A-9C18E3E4900B}" presName="sibTrans" presStyleCnt="0"/>
      <dgm:spPr/>
    </dgm:pt>
    <dgm:pt modelId="{1D0A3452-D686-4213-8333-4D488EA8C24C}" type="pres">
      <dgm:prSet presAssocID="{EF5A263C-2ECF-4CC5-B1C6-BBCFCE927079}" presName="node" presStyleLbl="node1" presStyleIdx="3" presStyleCnt="4" custScaleY="75194" custLinFactNeighborX="-40563" custLinFactNeighborY="15947">
        <dgm:presLayoutVars>
          <dgm:bulletEnabled val="1"/>
        </dgm:presLayoutVars>
      </dgm:prSet>
      <dgm:spPr/>
      <dgm:t>
        <a:bodyPr/>
        <a:lstStyle/>
        <a:p>
          <a:endParaRPr lang="de-DE"/>
        </a:p>
      </dgm:t>
    </dgm:pt>
  </dgm:ptLst>
  <dgm:cxnLst>
    <dgm:cxn modelId="{31745C1A-E6FD-403C-AE3E-A27CBADC6F6F}" srcId="{92B3B395-A5AD-468E-A4DA-E6448C566F45}" destId="{40C29D4B-6E53-4088-AA8D-849DE3BFF3A4}" srcOrd="0" destOrd="0" parTransId="{17D38A0C-CA08-4EC7-9AD0-D05CD49138DD}" sibTransId="{B3002995-AFC9-456B-904E-C163FBB2DC70}"/>
    <dgm:cxn modelId="{0510B2AD-CBB4-47F6-90CF-1433416F07EB}" type="presOf" srcId="{40C29D4B-6E53-4088-AA8D-849DE3BFF3A4}" destId="{C18DC534-4370-4E35-BFAC-45E5D9937B92}" srcOrd="0" destOrd="0" presId="urn:microsoft.com/office/officeart/2005/8/layout/hList6"/>
    <dgm:cxn modelId="{8A8A1431-F029-4451-A45C-946DA3E21D10}" type="presOf" srcId="{A158B846-7988-4C0F-ACB3-F6977266E2B6}" destId="{A30ADC3D-790C-4DAB-9D1F-B855030C1284}" srcOrd="0" destOrd="0" presId="urn:microsoft.com/office/officeart/2005/8/layout/hList6"/>
    <dgm:cxn modelId="{936E6306-15BE-48CE-B63D-D33BAECB84CC}" type="presOf" srcId="{54F75D2C-0A64-49B4-AF5A-8680F520CCA2}" destId="{3D6819C7-2EC0-4662-8C1F-F59D01948411}" srcOrd="0" destOrd="0" presId="urn:microsoft.com/office/officeart/2005/8/layout/hList6"/>
    <dgm:cxn modelId="{B0752D11-88BF-42E7-B453-9AB1DF64D494}" type="presOf" srcId="{92B3B395-A5AD-468E-A4DA-E6448C566F45}" destId="{11C42641-232E-4494-AE11-ED0A9319C704}" srcOrd="0" destOrd="0" presId="urn:microsoft.com/office/officeart/2005/8/layout/hList6"/>
    <dgm:cxn modelId="{32946925-64C4-45B8-99EE-6FAE2B055B9B}" srcId="{92B3B395-A5AD-468E-A4DA-E6448C566F45}" destId="{54F75D2C-0A64-49B4-AF5A-8680F520CCA2}" srcOrd="1" destOrd="0" parTransId="{686E03F1-25E1-4524-A2F0-AA181C580487}" sibTransId="{73375174-71BD-43FA-B07C-D10A244B28F1}"/>
    <dgm:cxn modelId="{FF8098E8-BB47-46BB-BD60-6BF48F4F721D}" srcId="{92B3B395-A5AD-468E-A4DA-E6448C566F45}" destId="{A158B846-7988-4C0F-ACB3-F6977266E2B6}" srcOrd="2" destOrd="0" parTransId="{EF7A87C4-6A32-48EA-AB26-DA088F5C2413}" sibTransId="{2A695BC4-B48A-4533-B34A-9C18E3E4900B}"/>
    <dgm:cxn modelId="{8CE3D9FD-84CE-4CE1-A3EF-163A3D0B277B}" type="presOf" srcId="{EF5A263C-2ECF-4CC5-B1C6-BBCFCE927079}" destId="{1D0A3452-D686-4213-8333-4D488EA8C24C}" srcOrd="0" destOrd="0" presId="urn:microsoft.com/office/officeart/2005/8/layout/hList6"/>
    <dgm:cxn modelId="{1D60B5FA-159A-4F9B-8798-E12F943F0614}" srcId="{92B3B395-A5AD-468E-A4DA-E6448C566F45}" destId="{EF5A263C-2ECF-4CC5-B1C6-BBCFCE927079}" srcOrd="3" destOrd="0" parTransId="{37D0BD75-0EED-4DD2-9B94-426112CFCD33}" sibTransId="{92AF719A-E9C6-4A09-8EC2-719A164AB4D0}"/>
    <dgm:cxn modelId="{346DD9EF-F0D8-4E0B-B397-8BA91B8A1906}" type="presParOf" srcId="{11C42641-232E-4494-AE11-ED0A9319C704}" destId="{C18DC534-4370-4E35-BFAC-45E5D9937B92}" srcOrd="0" destOrd="0" presId="urn:microsoft.com/office/officeart/2005/8/layout/hList6"/>
    <dgm:cxn modelId="{40282A87-0FD0-4E1D-98B9-A7070237A315}" type="presParOf" srcId="{11C42641-232E-4494-AE11-ED0A9319C704}" destId="{701C6B5B-AC0D-46CA-AD4E-014AF005D27C}" srcOrd="1" destOrd="0" presId="urn:microsoft.com/office/officeart/2005/8/layout/hList6"/>
    <dgm:cxn modelId="{C23D3010-1C1F-4744-A796-D2CE13CF2D19}" type="presParOf" srcId="{11C42641-232E-4494-AE11-ED0A9319C704}" destId="{3D6819C7-2EC0-4662-8C1F-F59D01948411}" srcOrd="2" destOrd="0" presId="urn:microsoft.com/office/officeart/2005/8/layout/hList6"/>
    <dgm:cxn modelId="{2217CC81-6279-4EC8-819C-C0BA184D9EC2}" type="presParOf" srcId="{11C42641-232E-4494-AE11-ED0A9319C704}" destId="{8C8025DE-516B-4D3A-8DE0-10F17561A49D}" srcOrd="3" destOrd="0" presId="urn:microsoft.com/office/officeart/2005/8/layout/hList6"/>
    <dgm:cxn modelId="{941A82C2-400F-4648-91C8-DA7AF4FD025C}" type="presParOf" srcId="{11C42641-232E-4494-AE11-ED0A9319C704}" destId="{A30ADC3D-790C-4DAB-9D1F-B855030C1284}" srcOrd="4" destOrd="0" presId="urn:microsoft.com/office/officeart/2005/8/layout/hList6"/>
    <dgm:cxn modelId="{713BCEA7-1FDC-4F7C-993D-19B1276C6C4B}" type="presParOf" srcId="{11C42641-232E-4494-AE11-ED0A9319C704}" destId="{79992115-2890-4F6C-939C-22CF0186823E}" srcOrd="5" destOrd="0" presId="urn:microsoft.com/office/officeart/2005/8/layout/hList6"/>
    <dgm:cxn modelId="{FEF9A4DF-F09C-4122-B7D3-04740DAAF7DB}" type="presParOf" srcId="{11C42641-232E-4494-AE11-ED0A9319C704}" destId="{1D0A3452-D686-4213-8333-4D488EA8C24C}"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205151-7DAB-4C46-8802-244143BDABE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0B807A40-12E9-407A-A119-810ABA5BCD8A}">
      <dgm:prSet phldrT="[Text]"/>
      <dgm:spPr/>
      <dgm:t>
        <a:bodyPr/>
        <a:lstStyle/>
        <a:p>
          <a:r>
            <a:rPr lang="de-DE" dirty="0" smtClean="0"/>
            <a:t>Symbolisches Stadium </a:t>
          </a:r>
          <a:endParaRPr lang="de-DE" dirty="0"/>
        </a:p>
      </dgm:t>
    </dgm:pt>
    <dgm:pt modelId="{EF28F645-130B-4B28-B1CB-EF9074E1D138}" type="parTrans" cxnId="{4CC2AD4E-30E6-48B1-9EAF-6BD642DD1A49}">
      <dgm:prSet/>
      <dgm:spPr/>
      <dgm:t>
        <a:bodyPr/>
        <a:lstStyle/>
        <a:p>
          <a:endParaRPr lang="de-DE"/>
        </a:p>
      </dgm:t>
    </dgm:pt>
    <dgm:pt modelId="{6E3926BA-6422-425C-96D2-88717AFDDBE6}" type="sibTrans" cxnId="{4CC2AD4E-30E6-48B1-9EAF-6BD642DD1A49}">
      <dgm:prSet/>
      <dgm:spPr/>
      <dgm:t>
        <a:bodyPr/>
        <a:lstStyle/>
        <a:p>
          <a:endParaRPr lang="de-DE"/>
        </a:p>
      </dgm:t>
    </dgm:pt>
    <dgm:pt modelId="{4D0AE198-B466-4540-964A-80B42A92A331}">
      <dgm:prSet phldrT="[Text]"/>
      <dgm:spPr/>
      <dgm:t>
        <a:bodyPr/>
        <a:lstStyle/>
        <a:p>
          <a:r>
            <a:rPr lang="de-DE" dirty="0" smtClean="0"/>
            <a:t>Logographisches Stadium 2</a:t>
          </a:r>
          <a:endParaRPr lang="de-DE" dirty="0"/>
        </a:p>
      </dgm:t>
    </dgm:pt>
    <dgm:pt modelId="{30EC5770-1F71-44FC-A82E-FF383B616983}" type="parTrans" cxnId="{42105189-2F8D-4578-AE6D-0F395771FDAD}">
      <dgm:prSet/>
      <dgm:spPr/>
      <dgm:t>
        <a:bodyPr/>
        <a:lstStyle/>
        <a:p>
          <a:endParaRPr lang="de-DE"/>
        </a:p>
      </dgm:t>
    </dgm:pt>
    <dgm:pt modelId="{918274BF-DE95-401E-9246-96AFF9356620}" type="sibTrans" cxnId="{42105189-2F8D-4578-AE6D-0F395771FDAD}">
      <dgm:prSet/>
      <dgm:spPr/>
      <dgm:t>
        <a:bodyPr/>
        <a:lstStyle/>
        <a:p>
          <a:endParaRPr lang="de-DE"/>
        </a:p>
      </dgm:t>
    </dgm:pt>
    <dgm:pt modelId="{D640A0D6-036F-431C-92FF-BBD9B1DA98D3}">
      <dgm:prSet phldrT="[Text]"/>
      <dgm:spPr/>
      <dgm:t>
        <a:bodyPr/>
        <a:lstStyle/>
        <a:p>
          <a:endParaRPr lang="de-DE" dirty="0"/>
        </a:p>
      </dgm:t>
    </dgm:pt>
    <dgm:pt modelId="{2AACBCD3-BC4A-4DF7-9721-BBDA7EF1E42E}" type="parTrans" cxnId="{83634AC0-641F-4B7D-9295-31C434FF0471}">
      <dgm:prSet/>
      <dgm:spPr/>
      <dgm:t>
        <a:bodyPr/>
        <a:lstStyle/>
        <a:p>
          <a:endParaRPr lang="de-DE"/>
        </a:p>
      </dgm:t>
    </dgm:pt>
    <dgm:pt modelId="{C3ED2D81-CE35-4C51-AEE2-56DF5B14C630}" type="sibTrans" cxnId="{83634AC0-641F-4B7D-9295-31C434FF0471}">
      <dgm:prSet/>
      <dgm:spPr/>
      <dgm:t>
        <a:bodyPr/>
        <a:lstStyle/>
        <a:p>
          <a:endParaRPr lang="de-DE"/>
        </a:p>
      </dgm:t>
    </dgm:pt>
    <dgm:pt modelId="{B7335119-99D3-448A-88F2-18DC6B2AB92B}">
      <dgm:prSet phldrT="[Text]"/>
      <dgm:spPr/>
      <dgm:t>
        <a:bodyPr/>
        <a:lstStyle/>
        <a:p>
          <a:r>
            <a:rPr lang="de-DE" dirty="0" smtClean="0"/>
            <a:t>Alphabetisches Stadium 1</a:t>
          </a:r>
          <a:endParaRPr lang="de-DE" dirty="0"/>
        </a:p>
      </dgm:t>
    </dgm:pt>
    <dgm:pt modelId="{D24B70AD-AAE8-47FE-B662-1F0E6A37CA82}" type="parTrans" cxnId="{8838E9EB-82FB-4AF4-AD99-A371E56EEFEB}">
      <dgm:prSet/>
      <dgm:spPr/>
      <dgm:t>
        <a:bodyPr/>
        <a:lstStyle/>
        <a:p>
          <a:endParaRPr lang="de-DE"/>
        </a:p>
      </dgm:t>
    </dgm:pt>
    <dgm:pt modelId="{CC364C23-D00F-41AB-8163-F7F461D6787E}" type="sibTrans" cxnId="{8838E9EB-82FB-4AF4-AD99-A371E56EEFEB}">
      <dgm:prSet/>
      <dgm:spPr/>
      <dgm:t>
        <a:bodyPr/>
        <a:lstStyle/>
        <a:p>
          <a:endParaRPr lang="de-DE"/>
        </a:p>
      </dgm:t>
    </dgm:pt>
    <dgm:pt modelId="{229C450A-FFCC-4D4C-8835-1C3B3405EF6F}">
      <dgm:prSet phldrT="[Text]"/>
      <dgm:spPr/>
      <dgm:t>
        <a:bodyPr/>
        <a:lstStyle/>
        <a:p>
          <a:r>
            <a:rPr lang="de-DE" dirty="0" smtClean="0"/>
            <a:t>Alphabetisches Stadium 2</a:t>
          </a:r>
          <a:endParaRPr lang="de-DE" dirty="0"/>
        </a:p>
      </dgm:t>
    </dgm:pt>
    <dgm:pt modelId="{4533C152-42E7-4C4A-B30D-104771AACCFD}" type="parTrans" cxnId="{308291BE-8403-4C1E-93C9-1CABCC5E96B9}">
      <dgm:prSet/>
      <dgm:spPr/>
      <dgm:t>
        <a:bodyPr/>
        <a:lstStyle/>
        <a:p>
          <a:endParaRPr lang="de-DE"/>
        </a:p>
      </dgm:t>
    </dgm:pt>
    <dgm:pt modelId="{13F384C5-CF34-4B15-94F1-0DDEB7FAC22B}" type="sibTrans" cxnId="{308291BE-8403-4C1E-93C9-1CABCC5E96B9}">
      <dgm:prSet/>
      <dgm:spPr/>
      <dgm:t>
        <a:bodyPr/>
        <a:lstStyle/>
        <a:p>
          <a:endParaRPr lang="de-DE"/>
        </a:p>
      </dgm:t>
    </dgm:pt>
    <dgm:pt modelId="{5DDC4476-3912-4D6B-BEF6-41993EF45AD5}">
      <dgm:prSet phldrT="[Text]"/>
      <dgm:spPr/>
      <dgm:t>
        <a:bodyPr/>
        <a:lstStyle/>
        <a:p>
          <a:r>
            <a:rPr lang="de-DE" dirty="0" smtClean="0"/>
            <a:t>Alphabetisches Stadium 2</a:t>
          </a:r>
          <a:endParaRPr lang="de-DE" dirty="0"/>
        </a:p>
      </dgm:t>
    </dgm:pt>
    <dgm:pt modelId="{31E13BD2-09A4-497A-8ED3-0E19629A102B}" type="parTrans" cxnId="{37EAF476-856B-42B8-814E-B33090EA45B8}">
      <dgm:prSet/>
      <dgm:spPr/>
      <dgm:t>
        <a:bodyPr/>
        <a:lstStyle/>
        <a:p>
          <a:endParaRPr lang="de-DE"/>
        </a:p>
      </dgm:t>
    </dgm:pt>
    <dgm:pt modelId="{81AB9D33-CDD1-4F1D-B4AE-A2B1BD4FC4D1}" type="sibTrans" cxnId="{37EAF476-856B-42B8-814E-B33090EA45B8}">
      <dgm:prSet/>
      <dgm:spPr/>
      <dgm:t>
        <a:bodyPr/>
        <a:lstStyle/>
        <a:p>
          <a:endParaRPr lang="de-DE"/>
        </a:p>
      </dgm:t>
    </dgm:pt>
    <dgm:pt modelId="{BFF3FF13-2F5F-4EF8-A9CE-159FE1073B37}">
      <dgm:prSet phldrT="[Text]"/>
      <dgm:spPr/>
      <dgm:t>
        <a:bodyPr/>
        <a:lstStyle/>
        <a:p>
          <a:r>
            <a:rPr lang="de-DE" dirty="0" smtClean="0"/>
            <a:t>Orthographisches Stadium 2</a:t>
          </a:r>
          <a:endParaRPr lang="de-DE" dirty="0"/>
        </a:p>
      </dgm:t>
    </dgm:pt>
    <dgm:pt modelId="{37AF5256-7449-4389-8032-BFFADA76F3F1}" type="parTrans" cxnId="{6B5FB751-67B1-4999-AF94-F7665428F030}">
      <dgm:prSet/>
      <dgm:spPr/>
      <dgm:t>
        <a:bodyPr/>
        <a:lstStyle/>
        <a:p>
          <a:endParaRPr lang="de-DE"/>
        </a:p>
      </dgm:t>
    </dgm:pt>
    <dgm:pt modelId="{90D14F3D-0760-4E03-8827-8FEE1F13E733}" type="sibTrans" cxnId="{6B5FB751-67B1-4999-AF94-F7665428F030}">
      <dgm:prSet/>
      <dgm:spPr/>
      <dgm:t>
        <a:bodyPr/>
        <a:lstStyle/>
        <a:p>
          <a:endParaRPr lang="de-DE"/>
        </a:p>
      </dgm:t>
    </dgm:pt>
    <dgm:pt modelId="{0543EF7D-4E00-4751-9B9E-A4477D4FB302}">
      <dgm:prSet phldrT="[Text]"/>
      <dgm:spPr/>
      <dgm:t>
        <a:bodyPr/>
        <a:lstStyle/>
        <a:p>
          <a:endParaRPr lang="de-DE" dirty="0"/>
        </a:p>
      </dgm:t>
    </dgm:pt>
    <dgm:pt modelId="{301ABA5C-98C1-4CD3-A10E-DB19845FF5CA}" type="parTrans" cxnId="{087556A5-15A7-4412-991B-7FB4CC57B973}">
      <dgm:prSet/>
      <dgm:spPr/>
      <dgm:t>
        <a:bodyPr/>
        <a:lstStyle/>
        <a:p>
          <a:endParaRPr lang="de-DE"/>
        </a:p>
      </dgm:t>
    </dgm:pt>
    <dgm:pt modelId="{D16D7717-7AFE-4056-86A1-303042ACCF7C}" type="sibTrans" cxnId="{087556A5-15A7-4412-991B-7FB4CC57B973}">
      <dgm:prSet/>
      <dgm:spPr/>
      <dgm:t>
        <a:bodyPr/>
        <a:lstStyle/>
        <a:p>
          <a:endParaRPr lang="de-DE"/>
        </a:p>
      </dgm:t>
    </dgm:pt>
    <dgm:pt modelId="{B668AAEC-5942-4CC8-B191-7146BBE874BC}">
      <dgm:prSet phldrT="[Text]"/>
      <dgm:spPr/>
      <dgm:t>
        <a:bodyPr/>
        <a:lstStyle/>
        <a:p>
          <a:endParaRPr lang="de-DE" dirty="0"/>
        </a:p>
      </dgm:t>
    </dgm:pt>
    <dgm:pt modelId="{E7866371-C553-48CF-97E1-BFA8B7B895FE}" type="parTrans" cxnId="{832C61CB-953E-4838-A2CC-A324EE19CE96}">
      <dgm:prSet/>
      <dgm:spPr/>
      <dgm:t>
        <a:bodyPr/>
        <a:lstStyle/>
        <a:p>
          <a:endParaRPr lang="de-DE"/>
        </a:p>
      </dgm:t>
    </dgm:pt>
    <dgm:pt modelId="{B1D7457C-FDA9-4973-903A-E2DEA3ADD56C}" type="sibTrans" cxnId="{832C61CB-953E-4838-A2CC-A324EE19CE96}">
      <dgm:prSet/>
      <dgm:spPr/>
      <dgm:t>
        <a:bodyPr/>
        <a:lstStyle/>
        <a:p>
          <a:endParaRPr lang="de-DE"/>
        </a:p>
      </dgm:t>
    </dgm:pt>
    <dgm:pt modelId="{F0E049C4-C100-4C76-A1AF-D567CC84C02C}" type="pres">
      <dgm:prSet presAssocID="{06205151-7DAB-4C46-8802-244143BDABE7}" presName="Name0" presStyleCnt="0">
        <dgm:presLayoutVars>
          <dgm:dir/>
          <dgm:animLvl val="lvl"/>
          <dgm:resizeHandles val="exact"/>
        </dgm:presLayoutVars>
      </dgm:prSet>
      <dgm:spPr/>
      <dgm:t>
        <a:bodyPr/>
        <a:lstStyle/>
        <a:p>
          <a:endParaRPr lang="de-DE"/>
        </a:p>
      </dgm:t>
    </dgm:pt>
    <dgm:pt modelId="{C12E7D99-1F93-47F3-A038-97916CDDF161}" type="pres">
      <dgm:prSet presAssocID="{0543EF7D-4E00-4751-9B9E-A4477D4FB302}" presName="linNode" presStyleCnt="0"/>
      <dgm:spPr/>
    </dgm:pt>
    <dgm:pt modelId="{C19557AA-6465-4D70-A8A0-8F9A1347EC1E}" type="pres">
      <dgm:prSet presAssocID="{0543EF7D-4E00-4751-9B9E-A4477D4FB302}" presName="parentText" presStyleLbl="node1" presStyleIdx="0" presStyleCnt="3">
        <dgm:presLayoutVars>
          <dgm:chMax val="1"/>
          <dgm:bulletEnabled val="1"/>
        </dgm:presLayoutVars>
      </dgm:prSet>
      <dgm:spPr/>
      <dgm:t>
        <a:bodyPr/>
        <a:lstStyle/>
        <a:p>
          <a:endParaRPr lang="de-DE"/>
        </a:p>
      </dgm:t>
    </dgm:pt>
    <dgm:pt modelId="{3883E36E-3E22-442D-AEE7-20712EB968C1}" type="pres">
      <dgm:prSet presAssocID="{0543EF7D-4E00-4751-9B9E-A4477D4FB302}" presName="descendantText" presStyleLbl="alignAccFollowNode1" presStyleIdx="0" presStyleCnt="3">
        <dgm:presLayoutVars>
          <dgm:bulletEnabled val="1"/>
        </dgm:presLayoutVars>
      </dgm:prSet>
      <dgm:spPr/>
      <dgm:t>
        <a:bodyPr/>
        <a:lstStyle/>
        <a:p>
          <a:endParaRPr lang="de-DE"/>
        </a:p>
      </dgm:t>
    </dgm:pt>
    <dgm:pt modelId="{524D2AC3-517B-4AAD-A1D0-69C061C52470}" type="pres">
      <dgm:prSet presAssocID="{D16D7717-7AFE-4056-86A1-303042ACCF7C}" presName="sp" presStyleCnt="0"/>
      <dgm:spPr/>
    </dgm:pt>
    <dgm:pt modelId="{A858DA70-C299-4A71-9835-DE8FA588598E}" type="pres">
      <dgm:prSet presAssocID="{D640A0D6-036F-431C-92FF-BBD9B1DA98D3}" presName="linNode" presStyleCnt="0"/>
      <dgm:spPr/>
    </dgm:pt>
    <dgm:pt modelId="{589A2C4E-2BFA-4B00-A91C-1AB57E30252F}" type="pres">
      <dgm:prSet presAssocID="{D640A0D6-036F-431C-92FF-BBD9B1DA98D3}" presName="parentText" presStyleLbl="node1" presStyleIdx="1" presStyleCnt="3">
        <dgm:presLayoutVars>
          <dgm:chMax val="1"/>
          <dgm:bulletEnabled val="1"/>
        </dgm:presLayoutVars>
      </dgm:prSet>
      <dgm:spPr/>
      <dgm:t>
        <a:bodyPr/>
        <a:lstStyle/>
        <a:p>
          <a:endParaRPr lang="de-DE"/>
        </a:p>
      </dgm:t>
    </dgm:pt>
    <dgm:pt modelId="{3E2CA01B-FB97-4C33-88B8-636509F87D24}" type="pres">
      <dgm:prSet presAssocID="{D640A0D6-036F-431C-92FF-BBD9B1DA98D3}" presName="descendantText" presStyleLbl="alignAccFollowNode1" presStyleIdx="1" presStyleCnt="3">
        <dgm:presLayoutVars>
          <dgm:bulletEnabled val="1"/>
        </dgm:presLayoutVars>
      </dgm:prSet>
      <dgm:spPr/>
      <dgm:t>
        <a:bodyPr/>
        <a:lstStyle/>
        <a:p>
          <a:endParaRPr lang="de-DE"/>
        </a:p>
      </dgm:t>
    </dgm:pt>
    <dgm:pt modelId="{DCFD14BA-3CEB-4113-9797-2EB04ED7197B}" type="pres">
      <dgm:prSet presAssocID="{C3ED2D81-CE35-4C51-AEE2-56DF5B14C630}" presName="sp" presStyleCnt="0"/>
      <dgm:spPr/>
    </dgm:pt>
    <dgm:pt modelId="{9BFCF1E3-0BB6-4C02-A65F-07C6BC1F656A}" type="pres">
      <dgm:prSet presAssocID="{B668AAEC-5942-4CC8-B191-7146BBE874BC}" presName="linNode" presStyleCnt="0"/>
      <dgm:spPr/>
    </dgm:pt>
    <dgm:pt modelId="{20FB88D0-9075-40CE-A2DC-BC7DC840D235}" type="pres">
      <dgm:prSet presAssocID="{B668AAEC-5942-4CC8-B191-7146BBE874BC}" presName="parentText" presStyleLbl="node1" presStyleIdx="2" presStyleCnt="3">
        <dgm:presLayoutVars>
          <dgm:chMax val="1"/>
          <dgm:bulletEnabled val="1"/>
        </dgm:presLayoutVars>
      </dgm:prSet>
      <dgm:spPr/>
      <dgm:t>
        <a:bodyPr/>
        <a:lstStyle/>
        <a:p>
          <a:endParaRPr lang="de-DE"/>
        </a:p>
      </dgm:t>
    </dgm:pt>
    <dgm:pt modelId="{4B3F63BC-B53A-4EEB-AC0B-A1DEE79954DB}" type="pres">
      <dgm:prSet presAssocID="{B668AAEC-5942-4CC8-B191-7146BBE874BC}" presName="descendantText" presStyleLbl="alignAccFollowNode1" presStyleIdx="2" presStyleCnt="3">
        <dgm:presLayoutVars>
          <dgm:bulletEnabled val="1"/>
        </dgm:presLayoutVars>
      </dgm:prSet>
      <dgm:spPr/>
      <dgm:t>
        <a:bodyPr/>
        <a:lstStyle/>
        <a:p>
          <a:endParaRPr lang="de-DE"/>
        </a:p>
      </dgm:t>
    </dgm:pt>
  </dgm:ptLst>
  <dgm:cxnLst>
    <dgm:cxn modelId="{1C62C004-3DE1-479D-9319-BFE52FB27F30}" type="presOf" srcId="{06205151-7DAB-4C46-8802-244143BDABE7}" destId="{F0E049C4-C100-4C76-A1AF-D567CC84C02C}" srcOrd="0" destOrd="0" presId="urn:microsoft.com/office/officeart/2005/8/layout/vList5"/>
    <dgm:cxn modelId="{31FAA775-1341-422D-9532-172267CED6B1}" type="presOf" srcId="{B7335119-99D3-448A-88F2-18DC6B2AB92B}" destId="{3E2CA01B-FB97-4C33-88B8-636509F87D24}" srcOrd="0" destOrd="0" presId="urn:microsoft.com/office/officeart/2005/8/layout/vList5"/>
    <dgm:cxn modelId="{6FB9F782-1A61-4E59-830C-CCB8892A62AC}" type="presOf" srcId="{4D0AE198-B466-4540-964A-80B42A92A331}" destId="{3883E36E-3E22-442D-AEE7-20712EB968C1}" srcOrd="0" destOrd="1" presId="urn:microsoft.com/office/officeart/2005/8/layout/vList5"/>
    <dgm:cxn modelId="{272C16E4-9B14-46E8-815F-C7ECA0B82126}" type="presOf" srcId="{5DDC4476-3912-4D6B-BEF6-41993EF45AD5}" destId="{4B3F63BC-B53A-4EEB-AC0B-A1DEE79954DB}" srcOrd="0" destOrd="0" presId="urn:microsoft.com/office/officeart/2005/8/layout/vList5"/>
    <dgm:cxn modelId="{2B9A1CDF-87C1-4586-81C2-22160628A249}" type="presOf" srcId="{B668AAEC-5942-4CC8-B191-7146BBE874BC}" destId="{20FB88D0-9075-40CE-A2DC-BC7DC840D235}" srcOrd="0" destOrd="0" presId="urn:microsoft.com/office/officeart/2005/8/layout/vList5"/>
    <dgm:cxn modelId="{087556A5-15A7-4412-991B-7FB4CC57B973}" srcId="{06205151-7DAB-4C46-8802-244143BDABE7}" destId="{0543EF7D-4E00-4751-9B9E-A4477D4FB302}" srcOrd="0" destOrd="0" parTransId="{301ABA5C-98C1-4CD3-A10E-DB19845FF5CA}" sibTransId="{D16D7717-7AFE-4056-86A1-303042ACCF7C}"/>
    <dgm:cxn modelId="{818317B2-7EFC-4580-8B86-ED20C876F118}" type="presOf" srcId="{229C450A-FFCC-4D4C-8835-1C3B3405EF6F}" destId="{3E2CA01B-FB97-4C33-88B8-636509F87D24}" srcOrd="0" destOrd="1" presId="urn:microsoft.com/office/officeart/2005/8/layout/vList5"/>
    <dgm:cxn modelId="{8FD2456F-9EFF-46DA-B907-A57F9C918811}" type="presOf" srcId="{D640A0D6-036F-431C-92FF-BBD9B1DA98D3}" destId="{589A2C4E-2BFA-4B00-A91C-1AB57E30252F}" srcOrd="0" destOrd="0" presId="urn:microsoft.com/office/officeart/2005/8/layout/vList5"/>
    <dgm:cxn modelId="{6B5FB751-67B1-4999-AF94-F7665428F030}" srcId="{B668AAEC-5942-4CC8-B191-7146BBE874BC}" destId="{BFF3FF13-2F5F-4EF8-A9CE-159FE1073B37}" srcOrd="1" destOrd="0" parTransId="{37AF5256-7449-4389-8032-BFFADA76F3F1}" sibTransId="{90D14F3D-0760-4E03-8827-8FEE1F13E733}"/>
    <dgm:cxn modelId="{8838E9EB-82FB-4AF4-AD99-A371E56EEFEB}" srcId="{D640A0D6-036F-431C-92FF-BBD9B1DA98D3}" destId="{B7335119-99D3-448A-88F2-18DC6B2AB92B}" srcOrd="0" destOrd="0" parTransId="{D24B70AD-AAE8-47FE-B662-1F0E6A37CA82}" sibTransId="{CC364C23-D00F-41AB-8163-F7F461D6787E}"/>
    <dgm:cxn modelId="{42105189-2F8D-4578-AE6D-0F395771FDAD}" srcId="{0543EF7D-4E00-4751-9B9E-A4477D4FB302}" destId="{4D0AE198-B466-4540-964A-80B42A92A331}" srcOrd="1" destOrd="0" parTransId="{30EC5770-1F71-44FC-A82E-FF383B616983}" sibTransId="{918274BF-DE95-401E-9246-96AFF9356620}"/>
    <dgm:cxn modelId="{DDC37CE7-BEA4-4ECE-800A-80B8ED851541}" type="presOf" srcId="{BFF3FF13-2F5F-4EF8-A9CE-159FE1073B37}" destId="{4B3F63BC-B53A-4EEB-AC0B-A1DEE79954DB}" srcOrd="0" destOrd="1" presId="urn:microsoft.com/office/officeart/2005/8/layout/vList5"/>
    <dgm:cxn modelId="{4CC2AD4E-30E6-48B1-9EAF-6BD642DD1A49}" srcId="{0543EF7D-4E00-4751-9B9E-A4477D4FB302}" destId="{0B807A40-12E9-407A-A119-810ABA5BCD8A}" srcOrd="0" destOrd="0" parTransId="{EF28F645-130B-4B28-B1CB-EF9074E1D138}" sibTransId="{6E3926BA-6422-425C-96D2-88717AFDDBE6}"/>
    <dgm:cxn modelId="{93DC4375-17A3-4D1E-99AB-185A061FB2E7}" type="presOf" srcId="{0B807A40-12E9-407A-A119-810ABA5BCD8A}" destId="{3883E36E-3E22-442D-AEE7-20712EB968C1}" srcOrd="0" destOrd="0" presId="urn:microsoft.com/office/officeart/2005/8/layout/vList5"/>
    <dgm:cxn modelId="{308291BE-8403-4C1E-93C9-1CABCC5E96B9}" srcId="{D640A0D6-036F-431C-92FF-BBD9B1DA98D3}" destId="{229C450A-FFCC-4D4C-8835-1C3B3405EF6F}" srcOrd="1" destOrd="0" parTransId="{4533C152-42E7-4C4A-B30D-104771AACCFD}" sibTransId="{13F384C5-CF34-4B15-94F1-0DDEB7FAC22B}"/>
    <dgm:cxn modelId="{83634AC0-641F-4B7D-9295-31C434FF0471}" srcId="{06205151-7DAB-4C46-8802-244143BDABE7}" destId="{D640A0D6-036F-431C-92FF-BBD9B1DA98D3}" srcOrd="1" destOrd="0" parTransId="{2AACBCD3-BC4A-4DF7-9721-BBDA7EF1E42E}" sibTransId="{C3ED2D81-CE35-4C51-AEE2-56DF5B14C630}"/>
    <dgm:cxn modelId="{832C61CB-953E-4838-A2CC-A324EE19CE96}" srcId="{06205151-7DAB-4C46-8802-244143BDABE7}" destId="{B668AAEC-5942-4CC8-B191-7146BBE874BC}" srcOrd="2" destOrd="0" parTransId="{E7866371-C553-48CF-97E1-BFA8B7B895FE}" sibTransId="{B1D7457C-FDA9-4973-903A-E2DEA3ADD56C}"/>
    <dgm:cxn modelId="{37EAF476-856B-42B8-814E-B33090EA45B8}" srcId="{B668AAEC-5942-4CC8-B191-7146BBE874BC}" destId="{5DDC4476-3912-4D6B-BEF6-41993EF45AD5}" srcOrd="0" destOrd="0" parTransId="{31E13BD2-09A4-497A-8ED3-0E19629A102B}" sibTransId="{81AB9D33-CDD1-4F1D-B4AE-A2B1BD4FC4D1}"/>
    <dgm:cxn modelId="{B6477195-DB04-4F8B-8EF4-DF280F47AD7D}" type="presOf" srcId="{0543EF7D-4E00-4751-9B9E-A4477D4FB302}" destId="{C19557AA-6465-4D70-A8A0-8F9A1347EC1E}" srcOrd="0" destOrd="0" presId="urn:microsoft.com/office/officeart/2005/8/layout/vList5"/>
    <dgm:cxn modelId="{03C5998A-4E31-4783-B786-3B892A223062}" type="presParOf" srcId="{F0E049C4-C100-4C76-A1AF-D567CC84C02C}" destId="{C12E7D99-1F93-47F3-A038-97916CDDF161}" srcOrd="0" destOrd="0" presId="urn:microsoft.com/office/officeart/2005/8/layout/vList5"/>
    <dgm:cxn modelId="{9E9216BD-F52C-44E1-9F80-6995A8218586}" type="presParOf" srcId="{C12E7D99-1F93-47F3-A038-97916CDDF161}" destId="{C19557AA-6465-4D70-A8A0-8F9A1347EC1E}" srcOrd="0" destOrd="0" presId="urn:microsoft.com/office/officeart/2005/8/layout/vList5"/>
    <dgm:cxn modelId="{F6A96913-9E64-4562-899A-32F01C3E2AEB}" type="presParOf" srcId="{C12E7D99-1F93-47F3-A038-97916CDDF161}" destId="{3883E36E-3E22-442D-AEE7-20712EB968C1}" srcOrd="1" destOrd="0" presId="urn:microsoft.com/office/officeart/2005/8/layout/vList5"/>
    <dgm:cxn modelId="{05D322CC-1442-4EE0-AA09-BB00A92FEB83}" type="presParOf" srcId="{F0E049C4-C100-4C76-A1AF-D567CC84C02C}" destId="{524D2AC3-517B-4AAD-A1D0-69C061C52470}" srcOrd="1" destOrd="0" presId="urn:microsoft.com/office/officeart/2005/8/layout/vList5"/>
    <dgm:cxn modelId="{7565C338-8E70-456B-BFA8-8409D9B4B920}" type="presParOf" srcId="{F0E049C4-C100-4C76-A1AF-D567CC84C02C}" destId="{A858DA70-C299-4A71-9835-DE8FA588598E}" srcOrd="2" destOrd="0" presId="urn:microsoft.com/office/officeart/2005/8/layout/vList5"/>
    <dgm:cxn modelId="{C25B30F9-4FFB-4A2E-AE58-F6CACD3C55B3}" type="presParOf" srcId="{A858DA70-C299-4A71-9835-DE8FA588598E}" destId="{589A2C4E-2BFA-4B00-A91C-1AB57E30252F}" srcOrd="0" destOrd="0" presId="urn:microsoft.com/office/officeart/2005/8/layout/vList5"/>
    <dgm:cxn modelId="{9B53CAAE-1D0B-4BDF-8B82-D04DBDF9355A}" type="presParOf" srcId="{A858DA70-C299-4A71-9835-DE8FA588598E}" destId="{3E2CA01B-FB97-4C33-88B8-636509F87D24}" srcOrd="1" destOrd="0" presId="urn:microsoft.com/office/officeart/2005/8/layout/vList5"/>
    <dgm:cxn modelId="{872F0621-7CE0-4BDC-AFAB-B5167059FEB8}" type="presParOf" srcId="{F0E049C4-C100-4C76-A1AF-D567CC84C02C}" destId="{DCFD14BA-3CEB-4113-9797-2EB04ED7197B}" srcOrd="3" destOrd="0" presId="urn:microsoft.com/office/officeart/2005/8/layout/vList5"/>
    <dgm:cxn modelId="{8F70E524-28B7-427A-B9CF-84888C71101C}" type="presParOf" srcId="{F0E049C4-C100-4C76-A1AF-D567CC84C02C}" destId="{9BFCF1E3-0BB6-4C02-A65F-07C6BC1F656A}" srcOrd="4" destOrd="0" presId="urn:microsoft.com/office/officeart/2005/8/layout/vList5"/>
    <dgm:cxn modelId="{50AFCEFF-B42F-47BC-9633-9C0E9848C329}" type="presParOf" srcId="{9BFCF1E3-0BB6-4C02-A65F-07C6BC1F656A}" destId="{20FB88D0-9075-40CE-A2DC-BC7DC840D235}" srcOrd="0" destOrd="0" presId="urn:microsoft.com/office/officeart/2005/8/layout/vList5"/>
    <dgm:cxn modelId="{5491D712-3DB8-47E3-80A3-D80DAA503456}" type="presParOf" srcId="{9BFCF1E3-0BB6-4C02-A65F-07C6BC1F656A}" destId="{4B3F63BC-B53A-4EEB-AC0B-A1DEE79954D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205151-7DAB-4C46-8802-244143BDABE7}"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de-DE"/>
        </a:p>
      </dgm:t>
    </dgm:pt>
    <dgm:pt modelId="{9D9438C2-44C9-47BF-80D6-8A78C8AC38D3}">
      <dgm:prSet phldrT="[Text]"/>
      <dgm:spPr/>
      <dgm:t>
        <a:bodyPr/>
        <a:lstStyle/>
        <a:p>
          <a:r>
            <a:rPr lang="de-DE" dirty="0" smtClean="0"/>
            <a:t>Phase 1</a:t>
          </a:r>
          <a:endParaRPr lang="de-DE" dirty="0"/>
        </a:p>
      </dgm:t>
    </dgm:pt>
    <dgm:pt modelId="{C5E8A1B2-9C38-46E2-804D-4204B0C8BEAB}" type="parTrans" cxnId="{C7479F9D-11D2-4D08-9F2B-EF3D909AD770}">
      <dgm:prSet/>
      <dgm:spPr/>
      <dgm:t>
        <a:bodyPr/>
        <a:lstStyle/>
        <a:p>
          <a:endParaRPr lang="de-DE"/>
        </a:p>
      </dgm:t>
    </dgm:pt>
    <dgm:pt modelId="{CAB4D08D-D593-4D77-81CF-23ED9A57CDE2}" type="sibTrans" cxnId="{C7479F9D-11D2-4D08-9F2B-EF3D909AD770}">
      <dgm:prSet/>
      <dgm:spPr/>
      <dgm:t>
        <a:bodyPr/>
        <a:lstStyle/>
        <a:p>
          <a:endParaRPr lang="de-DE"/>
        </a:p>
      </dgm:t>
    </dgm:pt>
    <dgm:pt modelId="{0B807A40-12E9-407A-A119-810ABA5BCD8A}">
      <dgm:prSet phldrT="[Text]"/>
      <dgm:spPr/>
      <dgm:t>
        <a:bodyPr/>
        <a:lstStyle/>
        <a:p>
          <a:r>
            <a:rPr lang="de-DE" dirty="0" smtClean="0"/>
            <a:t>Logographisches Stadium 1</a:t>
          </a:r>
          <a:endParaRPr lang="de-DE" dirty="0"/>
        </a:p>
      </dgm:t>
    </dgm:pt>
    <dgm:pt modelId="{EF28F645-130B-4B28-B1CB-EF9074E1D138}" type="parTrans" cxnId="{4CC2AD4E-30E6-48B1-9EAF-6BD642DD1A49}">
      <dgm:prSet/>
      <dgm:spPr/>
      <dgm:t>
        <a:bodyPr/>
        <a:lstStyle/>
        <a:p>
          <a:endParaRPr lang="de-DE"/>
        </a:p>
      </dgm:t>
    </dgm:pt>
    <dgm:pt modelId="{6E3926BA-6422-425C-96D2-88717AFDDBE6}" type="sibTrans" cxnId="{4CC2AD4E-30E6-48B1-9EAF-6BD642DD1A49}">
      <dgm:prSet/>
      <dgm:spPr/>
      <dgm:t>
        <a:bodyPr/>
        <a:lstStyle/>
        <a:p>
          <a:endParaRPr lang="de-DE"/>
        </a:p>
      </dgm:t>
    </dgm:pt>
    <dgm:pt modelId="{4D0AE198-B466-4540-964A-80B42A92A331}">
      <dgm:prSet phldrT="[Text]"/>
      <dgm:spPr/>
      <dgm:t>
        <a:bodyPr/>
        <a:lstStyle/>
        <a:p>
          <a:r>
            <a:rPr lang="de-DE" dirty="0" smtClean="0"/>
            <a:t>Logographisches Stadium 2</a:t>
          </a:r>
          <a:endParaRPr lang="de-DE" dirty="0"/>
        </a:p>
      </dgm:t>
    </dgm:pt>
    <dgm:pt modelId="{30EC5770-1F71-44FC-A82E-FF383B616983}" type="parTrans" cxnId="{42105189-2F8D-4578-AE6D-0F395771FDAD}">
      <dgm:prSet/>
      <dgm:spPr/>
      <dgm:t>
        <a:bodyPr/>
        <a:lstStyle/>
        <a:p>
          <a:endParaRPr lang="de-DE"/>
        </a:p>
      </dgm:t>
    </dgm:pt>
    <dgm:pt modelId="{918274BF-DE95-401E-9246-96AFF9356620}" type="sibTrans" cxnId="{42105189-2F8D-4578-AE6D-0F395771FDAD}">
      <dgm:prSet/>
      <dgm:spPr/>
      <dgm:t>
        <a:bodyPr/>
        <a:lstStyle/>
        <a:p>
          <a:endParaRPr lang="de-DE"/>
        </a:p>
      </dgm:t>
    </dgm:pt>
    <dgm:pt modelId="{D640A0D6-036F-431C-92FF-BBD9B1DA98D3}">
      <dgm:prSet phldrT="[Text]"/>
      <dgm:spPr/>
      <dgm:t>
        <a:bodyPr/>
        <a:lstStyle/>
        <a:p>
          <a:r>
            <a:rPr lang="de-DE" dirty="0" smtClean="0"/>
            <a:t>Phase 2</a:t>
          </a:r>
          <a:endParaRPr lang="de-DE" dirty="0"/>
        </a:p>
      </dgm:t>
    </dgm:pt>
    <dgm:pt modelId="{2AACBCD3-BC4A-4DF7-9721-BBDA7EF1E42E}" type="parTrans" cxnId="{83634AC0-641F-4B7D-9295-31C434FF0471}">
      <dgm:prSet/>
      <dgm:spPr/>
      <dgm:t>
        <a:bodyPr/>
        <a:lstStyle/>
        <a:p>
          <a:endParaRPr lang="de-DE"/>
        </a:p>
      </dgm:t>
    </dgm:pt>
    <dgm:pt modelId="{C3ED2D81-CE35-4C51-AEE2-56DF5B14C630}" type="sibTrans" cxnId="{83634AC0-641F-4B7D-9295-31C434FF0471}">
      <dgm:prSet/>
      <dgm:spPr/>
      <dgm:t>
        <a:bodyPr/>
        <a:lstStyle/>
        <a:p>
          <a:endParaRPr lang="de-DE"/>
        </a:p>
      </dgm:t>
    </dgm:pt>
    <dgm:pt modelId="{B7335119-99D3-448A-88F2-18DC6B2AB92B}">
      <dgm:prSet phldrT="[Text]"/>
      <dgm:spPr/>
      <dgm:t>
        <a:bodyPr/>
        <a:lstStyle/>
        <a:p>
          <a:r>
            <a:rPr lang="de-DE" dirty="0" smtClean="0"/>
            <a:t>Logographisches Stadium 3</a:t>
          </a:r>
          <a:endParaRPr lang="de-DE" dirty="0"/>
        </a:p>
      </dgm:t>
    </dgm:pt>
    <dgm:pt modelId="{D24B70AD-AAE8-47FE-B662-1F0E6A37CA82}" type="parTrans" cxnId="{8838E9EB-82FB-4AF4-AD99-A371E56EEFEB}">
      <dgm:prSet/>
      <dgm:spPr/>
      <dgm:t>
        <a:bodyPr/>
        <a:lstStyle/>
        <a:p>
          <a:endParaRPr lang="de-DE"/>
        </a:p>
      </dgm:t>
    </dgm:pt>
    <dgm:pt modelId="{CC364C23-D00F-41AB-8163-F7F461D6787E}" type="sibTrans" cxnId="{8838E9EB-82FB-4AF4-AD99-A371E56EEFEB}">
      <dgm:prSet/>
      <dgm:spPr/>
      <dgm:t>
        <a:bodyPr/>
        <a:lstStyle/>
        <a:p>
          <a:endParaRPr lang="de-DE"/>
        </a:p>
      </dgm:t>
    </dgm:pt>
    <dgm:pt modelId="{229C450A-FFCC-4D4C-8835-1C3B3405EF6F}">
      <dgm:prSet phldrT="[Text]"/>
      <dgm:spPr/>
      <dgm:t>
        <a:bodyPr/>
        <a:lstStyle/>
        <a:p>
          <a:r>
            <a:rPr lang="de-DE" dirty="0" smtClean="0"/>
            <a:t>Alphabetisches Stadium 2</a:t>
          </a:r>
          <a:endParaRPr lang="de-DE" dirty="0"/>
        </a:p>
      </dgm:t>
    </dgm:pt>
    <dgm:pt modelId="{4533C152-42E7-4C4A-B30D-104771AACCFD}" type="parTrans" cxnId="{308291BE-8403-4C1E-93C9-1CABCC5E96B9}">
      <dgm:prSet/>
      <dgm:spPr/>
      <dgm:t>
        <a:bodyPr/>
        <a:lstStyle/>
        <a:p>
          <a:endParaRPr lang="de-DE"/>
        </a:p>
      </dgm:t>
    </dgm:pt>
    <dgm:pt modelId="{13F384C5-CF34-4B15-94F1-0DDEB7FAC22B}" type="sibTrans" cxnId="{308291BE-8403-4C1E-93C9-1CABCC5E96B9}">
      <dgm:prSet/>
      <dgm:spPr/>
      <dgm:t>
        <a:bodyPr/>
        <a:lstStyle/>
        <a:p>
          <a:endParaRPr lang="de-DE"/>
        </a:p>
      </dgm:t>
    </dgm:pt>
    <dgm:pt modelId="{CD798967-6596-41AA-9AF6-E5BB81C6CCA5}">
      <dgm:prSet phldrT="[Text]"/>
      <dgm:spPr/>
      <dgm:t>
        <a:bodyPr/>
        <a:lstStyle/>
        <a:p>
          <a:r>
            <a:rPr lang="de-DE" dirty="0" smtClean="0"/>
            <a:t>Phase 3</a:t>
          </a:r>
          <a:endParaRPr lang="de-DE" dirty="0"/>
        </a:p>
      </dgm:t>
    </dgm:pt>
    <dgm:pt modelId="{84DECBAA-5D7A-4D87-ADD2-F82CEDF3592A}" type="parTrans" cxnId="{F9D426B2-4661-415E-9E2C-4D962801B36D}">
      <dgm:prSet/>
      <dgm:spPr/>
      <dgm:t>
        <a:bodyPr/>
        <a:lstStyle/>
        <a:p>
          <a:endParaRPr lang="de-DE"/>
        </a:p>
      </dgm:t>
    </dgm:pt>
    <dgm:pt modelId="{A56EFC9B-0309-45E3-B7A6-734315404F73}" type="sibTrans" cxnId="{F9D426B2-4661-415E-9E2C-4D962801B36D}">
      <dgm:prSet/>
      <dgm:spPr/>
      <dgm:t>
        <a:bodyPr/>
        <a:lstStyle/>
        <a:p>
          <a:endParaRPr lang="de-DE"/>
        </a:p>
      </dgm:t>
    </dgm:pt>
    <dgm:pt modelId="{5DDC4476-3912-4D6B-BEF6-41993EF45AD5}">
      <dgm:prSet phldrT="[Text]"/>
      <dgm:spPr/>
      <dgm:t>
        <a:bodyPr/>
        <a:lstStyle/>
        <a:p>
          <a:r>
            <a:rPr lang="de-DE" dirty="0" smtClean="0"/>
            <a:t>Orthographisches Stadium 1</a:t>
          </a:r>
          <a:endParaRPr lang="de-DE" dirty="0"/>
        </a:p>
      </dgm:t>
    </dgm:pt>
    <dgm:pt modelId="{31E13BD2-09A4-497A-8ED3-0E19629A102B}" type="parTrans" cxnId="{37EAF476-856B-42B8-814E-B33090EA45B8}">
      <dgm:prSet/>
      <dgm:spPr/>
      <dgm:t>
        <a:bodyPr/>
        <a:lstStyle/>
        <a:p>
          <a:endParaRPr lang="de-DE"/>
        </a:p>
      </dgm:t>
    </dgm:pt>
    <dgm:pt modelId="{81AB9D33-CDD1-4F1D-B4AE-A2B1BD4FC4D1}" type="sibTrans" cxnId="{37EAF476-856B-42B8-814E-B33090EA45B8}">
      <dgm:prSet/>
      <dgm:spPr/>
      <dgm:t>
        <a:bodyPr/>
        <a:lstStyle/>
        <a:p>
          <a:endParaRPr lang="de-DE"/>
        </a:p>
      </dgm:t>
    </dgm:pt>
    <dgm:pt modelId="{BFF3FF13-2F5F-4EF8-A9CE-159FE1073B37}">
      <dgm:prSet phldrT="[Text]"/>
      <dgm:spPr/>
      <dgm:t>
        <a:bodyPr/>
        <a:lstStyle/>
        <a:p>
          <a:r>
            <a:rPr lang="de-DE" dirty="0" smtClean="0"/>
            <a:t>Orthographisches Stadium 2</a:t>
          </a:r>
          <a:endParaRPr lang="de-DE" dirty="0"/>
        </a:p>
      </dgm:t>
    </dgm:pt>
    <dgm:pt modelId="{37AF5256-7449-4389-8032-BFFADA76F3F1}" type="parTrans" cxnId="{6B5FB751-67B1-4999-AF94-F7665428F030}">
      <dgm:prSet/>
      <dgm:spPr/>
      <dgm:t>
        <a:bodyPr/>
        <a:lstStyle/>
        <a:p>
          <a:endParaRPr lang="de-DE"/>
        </a:p>
      </dgm:t>
    </dgm:pt>
    <dgm:pt modelId="{90D14F3D-0760-4E03-8827-8FEE1F13E733}" type="sibTrans" cxnId="{6B5FB751-67B1-4999-AF94-F7665428F030}">
      <dgm:prSet/>
      <dgm:spPr/>
      <dgm:t>
        <a:bodyPr/>
        <a:lstStyle/>
        <a:p>
          <a:endParaRPr lang="de-DE"/>
        </a:p>
      </dgm:t>
    </dgm:pt>
    <dgm:pt modelId="{F0E049C4-C100-4C76-A1AF-D567CC84C02C}" type="pres">
      <dgm:prSet presAssocID="{06205151-7DAB-4C46-8802-244143BDABE7}" presName="Name0" presStyleCnt="0">
        <dgm:presLayoutVars>
          <dgm:dir/>
          <dgm:animLvl val="lvl"/>
          <dgm:resizeHandles val="exact"/>
        </dgm:presLayoutVars>
      </dgm:prSet>
      <dgm:spPr/>
      <dgm:t>
        <a:bodyPr/>
        <a:lstStyle/>
        <a:p>
          <a:endParaRPr lang="de-DE"/>
        </a:p>
      </dgm:t>
    </dgm:pt>
    <dgm:pt modelId="{C5978333-6A65-4FD5-A5F7-7933CB30B3B6}" type="pres">
      <dgm:prSet presAssocID="{9D9438C2-44C9-47BF-80D6-8A78C8AC38D3}" presName="linNode" presStyleCnt="0"/>
      <dgm:spPr/>
    </dgm:pt>
    <dgm:pt modelId="{CF7574A5-BBD4-4E78-B985-E0FD047A3742}" type="pres">
      <dgm:prSet presAssocID="{9D9438C2-44C9-47BF-80D6-8A78C8AC38D3}" presName="parentText" presStyleLbl="node1" presStyleIdx="0" presStyleCnt="3">
        <dgm:presLayoutVars>
          <dgm:chMax val="1"/>
          <dgm:bulletEnabled val="1"/>
        </dgm:presLayoutVars>
      </dgm:prSet>
      <dgm:spPr/>
      <dgm:t>
        <a:bodyPr/>
        <a:lstStyle/>
        <a:p>
          <a:endParaRPr lang="de-DE"/>
        </a:p>
      </dgm:t>
    </dgm:pt>
    <dgm:pt modelId="{CA2ACA90-549E-4FC8-A565-682348A41565}" type="pres">
      <dgm:prSet presAssocID="{9D9438C2-44C9-47BF-80D6-8A78C8AC38D3}" presName="descendantText" presStyleLbl="alignAccFollowNode1" presStyleIdx="0" presStyleCnt="3">
        <dgm:presLayoutVars>
          <dgm:bulletEnabled val="1"/>
        </dgm:presLayoutVars>
      </dgm:prSet>
      <dgm:spPr/>
      <dgm:t>
        <a:bodyPr/>
        <a:lstStyle/>
        <a:p>
          <a:endParaRPr lang="de-DE"/>
        </a:p>
      </dgm:t>
    </dgm:pt>
    <dgm:pt modelId="{DB35867B-BA1C-4848-B501-1E9FA422069E}" type="pres">
      <dgm:prSet presAssocID="{CAB4D08D-D593-4D77-81CF-23ED9A57CDE2}" presName="sp" presStyleCnt="0"/>
      <dgm:spPr/>
    </dgm:pt>
    <dgm:pt modelId="{A858DA70-C299-4A71-9835-DE8FA588598E}" type="pres">
      <dgm:prSet presAssocID="{D640A0D6-036F-431C-92FF-BBD9B1DA98D3}" presName="linNode" presStyleCnt="0"/>
      <dgm:spPr/>
    </dgm:pt>
    <dgm:pt modelId="{589A2C4E-2BFA-4B00-A91C-1AB57E30252F}" type="pres">
      <dgm:prSet presAssocID="{D640A0D6-036F-431C-92FF-BBD9B1DA98D3}" presName="parentText" presStyleLbl="node1" presStyleIdx="1" presStyleCnt="3">
        <dgm:presLayoutVars>
          <dgm:chMax val="1"/>
          <dgm:bulletEnabled val="1"/>
        </dgm:presLayoutVars>
      </dgm:prSet>
      <dgm:spPr/>
      <dgm:t>
        <a:bodyPr/>
        <a:lstStyle/>
        <a:p>
          <a:endParaRPr lang="de-DE"/>
        </a:p>
      </dgm:t>
    </dgm:pt>
    <dgm:pt modelId="{3E2CA01B-FB97-4C33-88B8-636509F87D24}" type="pres">
      <dgm:prSet presAssocID="{D640A0D6-036F-431C-92FF-BBD9B1DA98D3}" presName="descendantText" presStyleLbl="alignAccFollowNode1" presStyleIdx="1" presStyleCnt="3">
        <dgm:presLayoutVars>
          <dgm:bulletEnabled val="1"/>
        </dgm:presLayoutVars>
      </dgm:prSet>
      <dgm:spPr/>
      <dgm:t>
        <a:bodyPr/>
        <a:lstStyle/>
        <a:p>
          <a:endParaRPr lang="de-DE"/>
        </a:p>
      </dgm:t>
    </dgm:pt>
    <dgm:pt modelId="{DCFD14BA-3CEB-4113-9797-2EB04ED7197B}" type="pres">
      <dgm:prSet presAssocID="{C3ED2D81-CE35-4C51-AEE2-56DF5B14C630}" presName="sp" presStyleCnt="0"/>
      <dgm:spPr/>
    </dgm:pt>
    <dgm:pt modelId="{59C29F9B-FFF2-47D3-8791-65320BCFE16A}" type="pres">
      <dgm:prSet presAssocID="{CD798967-6596-41AA-9AF6-E5BB81C6CCA5}" presName="linNode" presStyleCnt="0"/>
      <dgm:spPr/>
    </dgm:pt>
    <dgm:pt modelId="{7856ABD2-770B-4C92-89C0-590C0BAAD48F}" type="pres">
      <dgm:prSet presAssocID="{CD798967-6596-41AA-9AF6-E5BB81C6CCA5}" presName="parentText" presStyleLbl="node1" presStyleIdx="2" presStyleCnt="3">
        <dgm:presLayoutVars>
          <dgm:chMax val="1"/>
          <dgm:bulletEnabled val="1"/>
        </dgm:presLayoutVars>
      </dgm:prSet>
      <dgm:spPr/>
      <dgm:t>
        <a:bodyPr/>
        <a:lstStyle/>
        <a:p>
          <a:endParaRPr lang="de-DE"/>
        </a:p>
      </dgm:t>
    </dgm:pt>
    <dgm:pt modelId="{7D4E231E-A8A8-4B8F-B811-8663236D8BF0}" type="pres">
      <dgm:prSet presAssocID="{CD798967-6596-41AA-9AF6-E5BB81C6CCA5}" presName="descendantText" presStyleLbl="alignAccFollowNode1" presStyleIdx="2" presStyleCnt="3">
        <dgm:presLayoutVars>
          <dgm:bulletEnabled val="1"/>
        </dgm:presLayoutVars>
      </dgm:prSet>
      <dgm:spPr/>
      <dgm:t>
        <a:bodyPr/>
        <a:lstStyle/>
        <a:p>
          <a:endParaRPr lang="de-DE"/>
        </a:p>
      </dgm:t>
    </dgm:pt>
  </dgm:ptLst>
  <dgm:cxnLst>
    <dgm:cxn modelId="{617A4351-2DA0-4850-958A-D147126D28EA}" type="presOf" srcId="{0B807A40-12E9-407A-A119-810ABA5BCD8A}" destId="{CA2ACA90-549E-4FC8-A565-682348A41565}" srcOrd="0" destOrd="0" presId="urn:microsoft.com/office/officeart/2005/8/layout/vList5"/>
    <dgm:cxn modelId="{89101BBD-8014-4A6A-BDF6-E317E43334EF}" type="presOf" srcId="{229C450A-FFCC-4D4C-8835-1C3B3405EF6F}" destId="{3E2CA01B-FB97-4C33-88B8-636509F87D24}" srcOrd="0" destOrd="1" presId="urn:microsoft.com/office/officeart/2005/8/layout/vList5"/>
    <dgm:cxn modelId="{7A3C58E8-B18E-44E2-B710-4400E4FC484D}" type="presOf" srcId="{4D0AE198-B466-4540-964A-80B42A92A331}" destId="{CA2ACA90-549E-4FC8-A565-682348A41565}" srcOrd="0" destOrd="1" presId="urn:microsoft.com/office/officeart/2005/8/layout/vList5"/>
    <dgm:cxn modelId="{F7A6D64C-ADF6-473E-BED3-39C11EC9C044}" type="presOf" srcId="{9D9438C2-44C9-47BF-80D6-8A78C8AC38D3}" destId="{CF7574A5-BBD4-4E78-B985-E0FD047A3742}" srcOrd="0" destOrd="0" presId="urn:microsoft.com/office/officeart/2005/8/layout/vList5"/>
    <dgm:cxn modelId="{6B5FB751-67B1-4999-AF94-F7665428F030}" srcId="{CD798967-6596-41AA-9AF6-E5BB81C6CCA5}" destId="{BFF3FF13-2F5F-4EF8-A9CE-159FE1073B37}" srcOrd="1" destOrd="0" parTransId="{37AF5256-7449-4389-8032-BFFADA76F3F1}" sibTransId="{90D14F3D-0760-4E03-8827-8FEE1F13E733}"/>
    <dgm:cxn modelId="{5B35A907-A3FE-4269-A6D9-B22764A72C61}" type="presOf" srcId="{BFF3FF13-2F5F-4EF8-A9CE-159FE1073B37}" destId="{7D4E231E-A8A8-4B8F-B811-8663236D8BF0}" srcOrd="0" destOrd="1" presId="urn:microsoft.com/office/officeart/2005/8/layout/vList5"/>
    <dgm:cxn modelId="{B4916F6C-E1E4-4E7F-A11D-444ACDC193E4}" type="presOf" srcId="{CD798967-6596-41AA-9AF6-E5BB81C6CCA5}" destId="{7856ABD2-770B-4C92-89C0-590C0BAAD48F}" srcOrd="0" destOrd="0" presId="urn:microsoft.com/office/officeart/2005/8/layout/vList5"/>
    <dgm:cxn modelId="{8838E9EB-82FB-4AF4-AD99-A371E56EEFEB}" srcId="{D640A0D6-036F-431C-92FF-BBD9B1DA98D3}" destId="{B7335119-99D3-448A-88F2-18DC6B2AB92B}" srcOrd="0" destOrd="0" parTransId="{D24B70AD-AAE8-47FE-B662-1F0E6A37CA82}" sibTransId="{CC364C23-D00F-41AB-8163-F7F461D6787E}"/>
    <dgm:cxn modelId="{42105189-2F8D-4578-AE6D-0F395771FDAD}" srcId="{9D9438C2-44C9-47BF-80D6-8A78C8AC38D3}" destId="{4D0AE198-B466-4540-964A-80B42A92A331}" srcOrd="1" destOrd="0" parTransId="{30EC5770-1F71-44FC-A82E-FF383B616983}" sibTransId="{918274BF-DE95-401E-9246-96AFF9356620}"/>
    <dgm:cxn modelId="{AAFBF187-76B0-4D46-AF73-A2EFB8A2003E}" type="presOf" srcId="{D640A0D6-036F-431C-92FF-BBD9B1DA98D3}" destId="{589A2C4E-2BFA-4B00-A91C-1AB57E30252F}" srcOrd="0" destOrd="0" presId="urn:microsoft.com/office/officeart/2005/8/layout/vList5"/>
    <dgm:cxn modelId="{4CC2AD4E-30E6-48B1-9EAF-6BD642DD1A49}" srcId="{9D9438C2-44C9-47BF-80D6-8A78C8AC38D3}" destId="{0B807A40-12E9-407A-A119-810ABA5BCD8A}" srcOrd="0" destOrd="0" parTransId="{EF28F645-130B-4B28-B1CB-EF9074E1D138}" sibTransId="{6E3926BA-6422-425C-96D2-88717AFDDBE6}"/>
    <dgm:cxn modelId="{F9D426B2-4661-415E-9E2C-4D962801B36D}" srcId="{06205151-7DAB-4C46-8802-244143BDABE7}" destId="{CD798967-6596-41AA-9AF6-E5BB81C6CCA5}" srcOrd="2" destOrd="0" parTransId="{84DECBAA-5D7A-4D87-ADD2-F82CEDF3592A}" sibTransId="{A56EFC9B-0309-45E3-B7A6-734315404F73}"/>
    <dgm:cxn modelId="{3E3BFE47-236C-4427-A88F-95DE9997079F}" type="presOf" srcId="{06205151-7DAB-4C46-8802-244143BDABE7}" destId="{F0E049C4-C100-4C76-A1AF-D567CC84C02C}" srcOrd="0" destOrd="0" presId="urn:microsoft.com/office/officeart/2005/8/layout/vList5"/>
    <dgm:cxn modelId="{C7479F9D-11D2-4D08-9F2B-EF3D909AD770}" srcId="{06205151-7DAB-4C46-8802-244143BDABE7}" destId="{9D9438C2-44C9-47BF-80D6-8A78C8AC38D3}" srcOrd="0" destOrd="0" parTransId="{C5E8A1B2-9C38-46E2-804D-4204B0C8BEAB}" sibTransId="{CAB4D08D-D593-4D77-81CF-23ED9A57CDE2}"/>
    <dgm:cxn modelId="{64C3008E-365F-4E5F-B4CB-03221D65BDC8}" type="presOf" srcId="{B7335119-99D3-448A-88F2-18DC6B2AB92B}" destId="{3E2CA01B-FB97-4C33-88B8-636509F87D24}" srcOrd="0" destOrd="0" presId="urn:microsoft.com/office/officeart/2005/8/layout/vList5"/>
    <dgm:cxn modelId="{308291BE-8403-4C1E-93C9-1CABCC5E96B9}" srcId="{D640A0D6-036F-431C-92FF-BBD9B1DA98D3}" destId="{229C450A-FFCC-4D4C-8835-1C3B3405EF6F}" srcOrd="1" destOrd="0" parTransId="{4533C152-42E7-4C4A-B30D-104771AACCFD}" sibTransId="{13F384C5-CF34-4B15-94F1-0DDEB7FAC22B}"/>
    <dgm:cxn modelId="{83634AC0-641F-4B7D-9295-31C434FF0471}" srcId="{06205151-7DAB-4C46-8802-244143BDABE7}" destId="{D640A0D6-036F-431C-92FF-BBD9B1DA98D3}" srcOrd="1" destOrd="0" parTransId="{2AACBCD3-BC4A-4DF7-9721-BBDA7EF1E42E}" sibTransId="{C3ED2D81-CE35-4C51-AEE2-56DF5B14C630}"/>
    <dgm:cxn modelId="{37EAF476-856B-42B8-814E-B33090EA45B8}" srcId="{CD798967-6596-41AA-9AF6-E5BB81C6CCA5}" destId="{5DDC4476-3912-4D6B-BEF6-41993EF45AD5}" srcOrd="0" destOrd="0" parTransId="{31E13BD2-09A4-497A-8ED3-0E19629A102B}" sibTransId="{81AB9D33-CDD1-4F1D-B4AE-A2B1BD4FC4D1}"/>
    <dgm:cxn modelId="{625FC2BC-9A5F-4A7B-B3FB-8072822E66DD}" type="presOf" srcId="{5DDC4476-3912-4D6B-BEF6-41993EF45AD5}" destId="{7D4E231E-A8A8-4B8F-B811-8663236D8BF0}" srcOrd="0" destOrd="0" presId="urn:microsoft.com/office/officeart/2005/8/layout/vList5"/>
    <dgm:cxn modelId="{DBB75099-6F41-467C-B490-A7B52958C2C1}" type="presParOf" srcId="{F0E049C4-C100-4C76-A1AF-D567CC84C02C}" destId="{C5978333-6A65-4FD5-A5F7-7933CB30B3B6}" srcOrd="0" destOrd="0" presId="urn:microsoft.com/office/officeart/2005/8/layout/vList5"/>
    <dgm:cxn modelId="{58D86B52-A128-4EE0-9D17-53E5E5672F55}" type="presParOf" srcId="{C5978333-6A65-4FD5-A5F7-7933CB30B3B6}" destId="{CF7574A5-BBD4-4E78-B985-E0FD047A3742}" srcOrd="0" destOrd="0" presId="urn:microsoft.com/office/officeart/2005/8/layout/vList5"/>
    <dgm:cxn modelId="{C80612EE-615D-4992-976F-665F33BD1B45}" type="presParOf" srcId="{C5978333-6A65-4FD5-A5F7-7933CB30B3B6}" destId="{CA2ACA90-549E-4FC8-A565-682348A41565}" srcOrd="1" destOrd="0" presId="urn:microsoft.com/office/officeart/2005/8/layout/vList5"/>
    <dgm:cxn modelId="{E37F749B-53AF-4A21-87A4-D57C9DCBC53D}" type="presParOf" srcId="{F0E049C4-C100-4C76-A1AF-D567CC84C02C}" destId="{DB35867B-BA1C-4848-B501-1E9FA422069E}" srcOrd="1" destOrd="0" presId="urn:microsoft.com/office/officeart/2005/8/layout/vList5"/>
    <dgm:cxn modelId="{04690B6C-8736-446E-9652-C1D0E8437698}" type="presParOf" srcId="{F0E049C4-C100-4C76-A1AF-D567CC84C02C}" destId="{A858DA70-C299-4A71-9835-DE8FA588598E}" srcOrd="2" destOrd="0" presId="urn:microsoft.com/office/officeart/2005/8/layout/vList5"/>
    <dgm:cxn modelId="{38C3E35A-3297-40DD-BCAC-A9DF2A25DE2E}" type="presParOf" srcId="{A858DA70-C299-4A71-9835-DE8FA588598E}" destId="{589A2C4E-2BFA-4B00-A91C-1AB57E30252F}" srcOrd="0" destOrd="0" presId="urn:microsoft.com/office/officeart/2005/8/layout/vList5"/>
    <dgm:cxn modelId="{0139D8D6-B6FA-4228-9288-9F1C3E5A71DE}" type="presParOf" srcId="{A858DA70-C299-4A71-9835-DE8FA588598E}" destId="{3E2CA01B-FB97-4C33-88B8-636509F87D24}" srcOrd="1" destOrd="0" presId="urn:microsoft.com/office/officeart/2005/8/layout/vList5"/>
    <dgm:cxn modelId="{AB51AC26-6EF4-4370-8E35-A93CD66A7F5E}" type="presParOf" srcId="{F0E049C4-C100-4C76-A1AF-D567CC84C02C}" destId="{DCFD14BA-3CEB-4113-9797-2EB04ED7197B}" srcOrd="3" destOrd="0" presId="urn:microsoft.com/office/officeart/2005/8/layout/vList5"/>
    <dgm:cxn modelId="{BA1AB0B9-76F5-49E8-9A71-BE2C2B899CC4}" type="presParOf" srcId="{F0E049C4-C100-4C76-A1AF-D567CC84C02C}" destId="{59C29F9B-FFF2-47D3-8791-65320BCFE16A}" srcOrd="4" destOrd="0" presId="urn:microsoft.com/office/officeart/2005/8/layout/vList5"/>
    <dgm:cxn modelId="{4C07B7BD-7E1C-46DD-ADE0-610467269DBF}" type="presParOf" srcId="{59C29F9B-FFF2-47D3-8791-65320BCFE16A}" destId="{7856ABD2-770B-4C92-89C0-590C0BAAD48F}" srcOrd="0" destOrd="0" presId="urn:microsoft.com/office/officeart/2005/8/layout/vList5"/>
    <dgm:cxn modelId="{AA42C9C7-2E2B-4963-9BDF-BE4B8FC503A1}" type="presParOf" srcId="{59C29F9B-FFF2-47D3-8791-65320BCFE16A}" destId="{7D4E231E-A8A8-4B8F-B811-8663236D8BF0}"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20574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205744"/>
        <a:ext cx="8136904" cy="614250"/>
      </dsp:txXfrm>
    </dsp:sp>
    <dsp:sp modelId="{218D0E3E-9DD7-4783-94DF-73A61974FB97}">
      <dsp:nvSpPr>
        <dsp:cNvPr id="0" name=""/>
        <dsp:cNvSpPr/>
      </dsp:nvSpPr>
      <dsp:spPr>
        <a:xfrm>
          <a:off x="406845" y="5814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21255" y="72554"/>
        <a:ext cx="5667012" cy="266380"/>
      </dsp:txXfrm>
    </dsp:sp>
    <dsp:sp modelId="{4C8FB83E-2DA0-4FDB-91AF-0C73B1821C9F}">
      <dsp:nvSpPr>
        <dsp:cNvPr id="0" name=""/>
        <dsp:cNvSpPr/>
      </dsp:nvSpPr>
      <dsp:spPr>
        <a:xfrm>
          <a:off x="0" y="1021594"/>
          <a:ext cx="8136904" cy="882000"/>
        </a:xfrm>
        <a:prstGeom prst="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 (Legasthenie; F81.0; F81.1)</a:t>
          </a:r>
          <a:endParaRPr lang="de-DE" sz="2000" kern="1200" dirty="0"/>
        </a:p>
      </dsp:txBody>
      <dsp:txXfrm>
        <a:off x="0" y="1021594"/>
        <a:ext cx="8136904" cy="882000"/>
      </dsp:txXfrm>
    </dsp:sp>
    <dsp:sp modelId="{917E2F58-722C-41F8-B56D-61D5479F14F1}">
      <dsp:nvSpPr>
        <dsp:cNvPr id="0" name=""/>
        <dsp:cNvSpPr/>
      </dsp:nvSpPr>
      <dsp:spPr>
        <a:xfrm>
          <a:off x="406845" y="8739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21255" y="888404"/>
        <a:ext cx="5667012" cy="266380"/>
      </dsp:txXfrm>
    </dsp:sp>
    <dsp:sp modelId="{8857D088-F5DB-4071-B875-B128C4B49F95}">
      <dsp:nvSpPr>
        <dsp:cNvPr id="0" name=""/>
        <dsp:cNvSpPr/>
      </dsp:nvSpPr>
      <dsp:spPr>
        <a:xfrm>
          <a:off x="0" y="210519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Intelligenzniveau (F70-79)</a:t>
          </a:r>
          <a:endParaRPr lang="de-DE" sz="2000" kern="1200" dirty="0"/>
        </a:p>
      </dsp:txBody>
      <dsp:txXfrm>
        <a:off x="0" y="2105194"/>
        <a:ext cx="8136904" cy="614250"/>
      </dsp:txXfrm>
    </dsp:sp>
    <dsp:sp modelId="{2C9FD639-ED23-421A-9FD0-002BE4C7807B}">
      <dsp:nvSpPr>
        <dsp:cNvPr id="0" name=""/>
        <dsp:cNvSpPr/>
      </dsp:nvSpPr>
      <dsp:spPr>
        <a:xfrm>
          <a:off x="406845" y="19575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III</a:t>
          </a:r>
          <a:endParaRPr lang="de-DE" sz="2000" kern="1200" dirty="0"/>
        </a:p>
      </dsp:txBody>
      <dsp:txXfrm>
        <a:off x="421255" y="1972004"/>
        <a:ext cx="5667012" cy="266380"/>
      </dsp:txXfrm>
    </dsp:sp>
    <dsp:sp modelId="{D43F5F99-563E-48C5-A8C6-A8A3D51DA3B6}">
      <dsp:nvSpPr>
        <dsp:cNvPr id="0" name=""/>
        <dsp:cNvSpPr/>
      </dsp:nvSpPr>
      <dsp:spPr>
        <a:xfrm>
          <a:off x="0" y="29210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Körperliche oder neurologische Erkrankungen oder Behinderung</a:t>
          </a:r>
          <a:endParaRPr lang="de-DE" sz="2000" kern="1200" dirty="0"/>
        </a:p>
      </dsp:txBody>
      <dsp:txXfrm>
        <a:off x="0" y="2921045"/>
        <a:ext cx="8136904" cy="882000"/>
      </dsp:txXfrm>
    </dsp:sp>
    <dsp:sp modelId="{0F58AF2C-1477-4A6E-9BFF-5035B92627D8}">
      <dsp:nvSpPr>
        <dsp:cNvPr id="0" name=""/>
        <dsp:cNvSpPr/>
      </dsp:nvSpPr>
      <dsp:spPr>
        <a:xfrm>
          <a:off x="406845" y="27734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IV</a:t>
          </a:r>
          <a:endParaRPr lang="de-DE" sz="2000" kern="1200" dirty="0"/>
        </a:p>
      </dsp:txBody>
      <dsp:txXfrm>
        <a:off x="421255" y="2787855"/>
        <a:ext cx="5667012" cy="266380"/>
      </dsp:txXfrm>
    </dsp:sp>
    <dsp:sp modelId="{AB8EA83B-C1D0-4866-B610-76419D438E00}">
      <dsp:nvSpPr>
        <dsp:cNvPr id="0" name=""/>
        <dsp:cNvSpPr/>
      </dsp:nvSpPr>
      <dsp:spPr>
        <a:xfrm>
          <a:off x="0" y="40046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Abnorme psychosoziale Umstände (z.B. Deprivation, Analphabetismus)</a:t>
          </a:r>
          <a:endParaRPr lang="de-DE" sz="2000" kern="1200" dirty="0"/>
        </a:p>
      </dsp:txBody>
      <dsp:txXfrm>
        <a:off x="0" y="4004645"/>
        <a:ext cx="8136904" cy="882000"/>
      </dsp:txXfrm>
    </dsp:sp>
    <dsp:sp modelId="{388471A8-CA4D-4D1E-840A-936C083C8C3D}">
      <dsp:nvSpPr>
        <dsp:cNvPr id="0" name=""/>
        <dsp:cNvSpPr/>
      </dsp:nvSpPr>
      <dsp:spPr>
        <a:xfrm>
          <a:off x="406845" y="38570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a:t>
          </a:r>
          <a:endParaRPr lang="de-DE" sz="2000" kern="1200" dirty="0"/>
        </a:p>
      </dsp:txBody>
      <dsp:txXfrm>
        <a:off x="421255" y="3871455"/>
        <a:ext cx="5667012" cy="266380"/>
      </dsp:txXfrm>
    </dsp:sp>
    <dsp:sp modelId="{E69CA36C-D221-4847-B72A-13A7240FA415}">
      <dsp:nvSpPr>
        <dsp:cNvPr id="0" name=""/>
        <dsp:cNvSpPr/>
      </dsp:nvSpPr>
      <dsp:spPr>
        <a:xfrm>
          <a:off x="0" y="5088245"/>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Global Beurteilung der psychosozialen Anpassung</a:t>
          </a:r>
          <a:endParaRPr lang="de-DE" sz="2000" kern="1200" dirty="0"/>
        </a:p>
      </dsp:txBody>
      <dsp:txXfrm>
        <a:off x="0" y="5088245"/>
        <a:ext cx="8136904" cy="614250"/>
      </dsp:txXfrm>
    </dsp:sp>
    <dsp:sp modelId="{4A03046D-9DAB-4B66-873B-6675FC46C673}">
      <dsp:nvSpPr>
        <dsp:cNvPr id="0" name=""/>
        <dsp:cNvSpPr/>
      </dsp:nvSpPr>
      <dsp:spPr>
        <a:xfrm>
          <a:off x="406845" y="49406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VI</a:t>
          </a:r>
          <a:endParaRPr lang="de-DE" sz="2000" kern="1200" dirty="0"/>
        </a:p>
      </dsp:txBody>
      <dsp:txXfrm>
        <a:off x="421255" y="4955055"/>
        <a:ext cx="5667012"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371570"/>
          <a:ext cx="8136904" cy="945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52070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371570"/>
        <a:ext cx="8136904" cy="945000"/>
      </dsp:txXfrm>
    </dsp:sp>
    <dsp:sp modelId="{218D0E3E-9DD7-4783-94DF-73A61974FB97}">
      <dsp:nvSpPr>
        <dsp:cNvPr id="0" name=""/>
        <dsp:cNvSpPr/>
      </dsp:nvSpPr>
      <dsp:spPr>
        <a:xfrm>
          <a:off x="406845" y="2570"/>
          <a:ext cx="5695832" cy="7380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42871" y="38596"/>
        <a:ext cx="5623780" cy="665948"/>
      </dsp:txXfrm>
    </dsp:sp>
    <dsp:sp modelId="{4C8FB83E-2DA0-4FDB-91AF-0C73B1821C9F}">
      <dsp:nvSpPr>
        <dsp:cNvPr id="0" name=""/>
        <dsp:cNvSpPr/>
      </dsp:nvSpPr>
      <dsp:spPr>
        <a:xfrm>
          <a:off x="0" y="1820570"/>
          <a:ext cx="8136904" cy="3937500"/>
        </a:xfrm>
        <a:prstGeom prst="rect">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52070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a:t>
          </a:r>
          <a:endParaRPr lang="de-DE" sz="2000" kern="1200" dirty="0"/>
        </a:p>
        <a:p>
          <a:pPr marL="457200" lvl="2" indent="-228600" algn="l" defTabSz="889000">
            <a:lnSpc>
              <a:spcPct val="90000"/>
            </a:lnSpc>
            <a:spcBef>
              <a:spcPct val="0"/>
            </a:spcBef>
            <a:spcAft>
              <a:spcPct val="15000"/>
            </a:spcAft>
            <a:buChar char="••"/>
          </a:pPr>
          <a:r>
            <a:rPr lang="de-DE" sz="2000" kern="1200" dirty="0" smtClean="0"/>
            <a:t>F80: Umschriebene Entwicklungsstörungen des Sprechens und der Sprache</a:t>
          </a:r>
          <a:endParaRPr lang="de-DE" sz="2000" kern="1200" dirty="0"/>
        </a:p>
        <a:p>
          <a:pPr marL="457200" lvl="2" indent="-228600" algn="l" defTabSz="889000">
            <a:lnSpc>
              <a:spcPct val="90000"/>
            </a:lnSpc>
            <a:spcBef>
              <a:spcPct val="0"/>
            </a:spcBef>
            <a:spcAft>
              <a:spcPct val="15000"/>
            </a:spcAft>
            <a:buChar char="••"/>
          </a:pPr>
          <a:r>
            <a:rPr lang="de-DE" sz="2000" kern="1200" dirty="0" smtClean="0">
              <a:solidFill>
                <a:schemeClr val="accent1"/>
              </a:solidFill>
            </a:rPr>
            <a:t>F81: Umschriebene Entwicklungsstörungen schulischer Fertigkeiten</a:t>
          </a:r>
          <a:endParaRPr lang="de-DE" sz="2000" kern="1200" dirty="0">
            <a:solidFill>
              <a:schemeClr val="accent1"/>
            </a:solidFill>
          </a:endParaRPr>
        </a:p>
        <a:p>
          <a:pPr marL="457200" lvl="2" indent="-228600" algn="l" defTabSz="889000">
            <a:lnSpc>
              <a:spcPct val="90000"/>
            </a:lnSpc>
            <a:spcBef>
              <a:spcPct val="0"/>
            </a:spcBef>
            <a:spcAft>
              <a:spcPct val="15000"/>
            </a:spcAft>
            <a:buChar char="••"/>
          </a:pPr>
          <a:r>
            <a:rPr lang="de-DE" sz="2000" kern="1200" dirty="0" smtClean="0"/>
            <a:t>F82: Umschriebene Entwicklungsstörungen der motorischen Funktionen</a:t>
          </a:r>
          <a:endParaRPr lang="de-DE" sz="2000" kern="1200" dirty="0"/>
        </a:p>
        <a:p>
          <a:pPr marL="457200" lvl="2" indent="-228600" algn="l" defTabSz="889000">
            <a:lnSpc>
              <a:spcPct val="90000"/>
            </a:lnSpc>
            <a:spcBef>
              <a:spcPct val="0"/>
            </a:spcBef>
            <a:spcAft>
              <a:spcPct val="15000"/>
            </a:spcAft>
            <a:buChar char="••"/>
          </a:pPr>
          <a:r>
            <a:rPr lang="de-DE" sz="2000" kern="1200" dirty="0" smtClean="0"/>
            <a:t>F83: Kombinierte Umschriebene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F84: Tiefgreifende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F88: Andere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 89: Nicht näher bezeichnete Entwicklungsstörungen</a:t>
          </a:r>
          <a:endParaRPr lang="de-DE" sz="2000" kern="1200" dirty="0"/>
        </a:p>
      </dsp:txBody>
      <dsp:txXfrm>
        <a:off x="0" y="1820570"/>
        <a:ext cx="8136904" cy="3937500"/>
      </dsp:txXfrm>
    </dsp:sp>
    <dsp:sp modelId="{917E2F58-722C-41F8-B56D-61D5479F14F1}">
      <dsp:nvSpPr>
        <dsp:cNvPr id="0" name=""/>
        <dsp:cNvSpPr/>
      </dsp:nvSpPr>
      <dsp:spPr>
        <a:xfrm>
          <a:off x="406845" y="1451570"/>
          <a:ext cx="5695832" cy="7380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42871" y="1487596"/>
        <a:ext cx="5623780" cy="665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20574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205744"/>
        <a:ext cx="8136904" cy="614250"/>
      </dsp:txXfrm>
    </dsp:sp>
    <dsp:sp modelId="{218D0E3E-9DD7-4783-94DF-73A61974FB97}">
      <dsp:nvSpPr>
        <dsp:cNvPr id="0" name=""/>
        <dsp:cNvSpPr/>
      </dsp:nvSpPr>
      <dsp:spPr>
        <a:xfrm>
          <a:off x="406845" y="5814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21255" y="72554"/>
        <a:ext cx="5667012" cy="266380"/>
      </dsp:txXfrm>
    </dsp:sp>
    <dsp:sp modelId="{4C8FB83E-2DA0-4FDB-91AF-0C73B1821C9F}">
      <dsp:nvSpPr>
        <dsp:cNvPr id="0" name=""/>
        <dsp:cNvSpPr/>
      </dsp:nvSpPr>
      <dsp:spPr>
        <a:xfrm>
          <a:off x="0" y="1021594"/>
          <a:ext cx="8136904" cy="882000"/>
        </a:xfrm>
        <a:prstGeom prst="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 (Legasthenie; F81.0; F81.1)</a:t>
          </a:r>
          <a:endParaRPr lang="de-DE" sz="2000" kern="1200" dirty="0"/>
        </a:p>
      </dsp:txBody>
      <dsp:txXfrm>
        <a:off x="0" y="1021594"/>
        <a:ext cx="8136904" cy="882000"/>
      </dsp:txXfrm>
    </dsp:sp>
    <dsp:sp modelId="{917E2F58-722C-41F8-B56D-61D5479F14F1}">
      <dsp:nvSpPr>
        <dsp:cNvPr id="0" name=""/>
        <dsp:cNvSpPr/>
      </dsp:nvSpPr>
      <dsp:spPr>
        <a:xfrm>
          <a:off x="406845" y="8739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21255" y="888404"/>
        <a:ext cx="5667012" cy="266380"/>
      </dsp:txXfrm>
    </dsp:sp>
    <dsp:sp modelId="{8857D088-F5DB-4071-B875-B128C4B49F95}">
      <dsp:nvSpPr>
        <dsp:cNvPr id="0" name=""/>
        <dsp:cNvSpPr/>
      </dsp:nvSpPr>
      <dsp:spPr>
        <a:xfrm>
          <a:off x="0" y="210519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Intelligenzniveau(F70-79)</a:t>
          </a:r>
          <a:endParaRPr lang="de-DE" sz="2000" kern="1200" dirty="0"/>
        </a:p>
      </dsp:txBody>
      <dsp:txXfrm>
        <a:off x="0" y="2105194"/>
        <a:ext cx="8136904" cy="614250"/>
      </dsp:txXfrm>
    </dsp:sp>
    <dsp:sp modelId="{2C9FD639-ED23-421A-9FD0-002BE4C7807B}">
      <dsp:nvSpPr>
        <dsp:cNvPr id="0" name=""/>
        <dsp:cNvSpPr/>
      </dsp:nvSpPr>
      <dsp:spPr>
        <a:xfrm>
          <a:off x="406845" y="19575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III</a:t>
          </a:r>
          <a:endParaRPr lang="de-DE" sz="2000" kern="1200" dirty="0"/>
        </a:p>
      </dsp:txBody>
      <dsp:txXfrm>
        <a:off x="421255" y="1972004"/>
        <a:ext cx="5667012" cy="266380"/>
      </dsp:txXfrm>
    </dsp:sp>
    <dsp:sp modelId="{D43F5F99-563E-48C5-A8C6-A8A3D51DA3B6}">
      <dsp:nvSpPr>
        <dsp:cNvPr id="0" name=""/>
        <dsp:cNvSpPr/>
      </dsp:nvSpPr>
      <dsp:spPr>
        <a:xfrm>
          <a:off x="0" y="29210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Körperliche oder neurologische Erkrankungen oder Behinderung</a:t>
          </a:r>
          <a:endParaRPr lang="de-DE" sz="2000" kern="1200" dirty="0"/>
        </a:p>
      </dsp:txBody>
      <dsp:txXfrm>
        <a:off x="0" y="2921045"/>
        <a:ext cx="8136904" cy="882000"/>
      </dsp:txXfrm>
    </dsp:sp>
    <dsp:sp modelId="{0F58AF2C-1477-4A6E-9BFF-5035B92627D8}">
      <dsp:nvSpPr>
        <dsp:cNvPr id="0" name=""/>
        <dsp:cNvSpPr/>
      </dsp:nvSpPr>
      <dsp:spPr>
        <a:xfrm>
          <a:off x="406845" y="27734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IV</a:t>
          </a:r>
          <a:endParaRPr lang="de-DE" sz="2000" kern="1200" dirty="0"/>
        </a:p>
      </dsp:txBody>
      <dsp:txXfrm>
        <a:off x="421255" y="2787855"/>
        <a:ext cx="5667012" cy="266380"/>
      </dsp:txXfrm>
    </dsp:sp>
    <dsp:sp modelId="{AB8EA83B-C1D0-4866-B610-76419D438E00}">
      <dsp:nvSpPr>
        <dsp:cNvPr id="0" name=""/>
        <dsp:cNvSpPr/>
      </dsp:nvSpPr>
      <dsp:spPr>
        <a:xfrm>
          <a:off x="0" y="40046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Abnorme psychosoziale Umstände (z.B. Deprivation, Analphabetismus)</a:t>
          </a:r>
          <a:endParaRPr lang="de-DE" sz="2000" kern="1200" dirty="0"/>
        </a:p>
      </dsp:txBody>
      <dsp:txXfrm>
        <a:off x="0" y="4004645"/>
        <a:ext cx="8136904" cy="882000"/>
      </dsp:txXfrm>
    </dsp:sp>
    <dsp:sp modelId="{388471A8-CA4D-4D1E-840A-936C083C8C3D}">
      <dsp:nvSpPr>
        <dsp:cNvPr id="0" name=""/>
        <dsp:cNvSpPr/>
      </dsp:nvSpPr>
      <dsp:spPr>
        <a:xfrm>
          <a:off x="406845" y="38570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a:t>
          </a:r>
          <a:endParaRPr lang="de-DE" sz="2000" kern="1200" dirty="0"/>
        </a:p>
      </dsp:txBody>
      <dsp:txXfrm>
        <a:off x="421255" y="3871455"/>
        <a:ext cx="5667012" cy="266380"/>
      </dsp:txXfrm>
    </dsp:sp>
    <dsp:sp modelId="{E69CA36C-D221-4847-B72A-13A7240FA415}">
      <dsp:nvSpPr>
        <dsp:cNvPr id="0" name=""/>
        <dsp:cNvSpPr/>
      </dsp:nvSpPr>
      <dsp:spPr>
        <a:xfrm>
          <a:off x="0" y="5088245"/>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Global Beurteilung der psychosozialen Anpassung</a:t>
          </a:r>
          <a:endParaRPr lang="de-DE" sz="2000" kern="1200" dirty="0"/>
        </a:p>
      </dsp:txBody>
      <dsp:txXfrm>
        <a:off x="0" y="5088245"/>
        <a:ext cx="8136904" cy="614250"/>
      </dsp:txXfrm>
    </dsp:sp>
    <dsp:sp modelId="{4A03046D-9DAB-4B66-873B-6675FC46C673}">
      <dsp:nvSpPr>
        <dsp:cNvPr id="0" name=""/>
        <dsp:cNvSpPr/>
      </dsp:nvSpPr>
      <dsp:spPr>
        <a:xfrm>
          <a:off x="406845" y="49406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VI</a:t>
          </a:r>
          <a:endParaRPr lang="de-DE" sz="2000" kern="1200" dirty="0"/>
        </a:p>
      </dsp:txBody>
      <dsp:txXfrm>
        <a:off x="421255" y="4955055"/>
        <a:ext cx="5667012" cy="266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DC534-4370-4E35-BFAC-45E5D9937B92}">
      <dsp:nvSpPr>
        <dsp:cNvPr id="0" name=""/>
        <dsp:cNvSpPr/>
      </dsp:nvSpPr>
      <dsp:spPr>
        <a:xfrm rot="16200000">
          <a:off x="-1309458" y="1310927"/>
          <a:ext cx="4064000"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Phonologische Fertigkeiten</a:t>
          </a:r>
          <a:endParaRPr lang="de-DE" sz="1500" kern="1200" dirty="0"/>
        </a:p>
      </dsp:txBody>
      <dsp:txXfrm rot="5400000">
        <a:off x="1470" y="812799"/>
        <a:ext cx="1442144" cy="2438400"/>
      </dsp:txXfrm>
    </dsp:sp>
    <dsp:sp modelId="{3D6819C7-2EC0-4662-8C1F-F59D01948411}">
      <dsp:nvSpPr>
        <dsp:cNvPr id="0" name=""/>
        <dsp:cNvSpPr/>
      </dsp:nvSpPr>
      <dsp:spPr>
        <a:xfrm rot="16200000">
          <a:off x="417282" y="1526929"/>
          <a:ext cx="3631915"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Nicht lexikalisches Lesen</a:t>
          </a:r>
          <a:endParaRPr lang="de-DE" sz="1500" kern="1200" dirty="0"/>
        </a:p>
      </dsp:txBody>
      <dsp:txXfrm rot="5400000">
        <a:off x="1512167" y="1158427"/>
        <a:ext cx="1442144" cy="2179149"/>
      </dsp:txXfrm>
    </dsp:sp>
    <dsp:sp modelId="{A30ADC3D-790C-4DAB-9D1F-B855030C1284}">
      <dsp:nvSpPr>
        <dsp:cNvPr id="0" name=""/>
        <dsp:cNvSpPr/>
      </dsp:nvSpPr>
      <dsp:spPr>
        <a:xfrm rot="16200000">
          <a:off x="2393025" y="1918536"/>
          <a:ext cx="2848782"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Parziell lexikalisches Lesen</a:t>
          </a:r>
          <a:endParaRPr lang="de-DE" sz="1500" kern="1200" dirty="0"/>
        </a:p>
      </dsp:txBody>
      <dsp:txXfrm rot="5400000">
        <a:off x="3096344" y="1784973"/>
        <a:ext cx="1442144" cy="1709270"/>
      </dsp:txXfrm>
    </dsp:sp>
    <dsp:sp modelId="{1D0A3452-D686-4213-8333-4D488EA8C24C}">
      <dsp:nvSpPr>
        <dsp:cNvPr id="0" name=""/>
        <dsp:cNvSpPr/>
      </dsp:nvSpPr>
      <dsp:spPr>
        <a:xfrm rot="16200000">
          <a:off x="3801642" y="1814985"/>
          <a:ext cx="3055884"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Lexikalisches Lesen</a:t>
          </a:r>
          <a:endParaRPr lang="de-DE" sz="1500" kern="1200" dirty="0"/>
        </a:p>
      </dsp:txBody>
      <dsp:txXfrm rot="5400000">
        <a:off x="4608512" y="1619292"/>
        <a:ext cx="1442144" cy="1833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3E36E-3E22-442D-AEE7-20712EB968C1}">
      <dsp:nvSpPr>
        <dsp:cNvPr id="0" name=""/>
        <dsp:cNvSpPr/>
      </dsp:nvSpPr>
      <dsp:spPr>
        <a:xfrm rot="5400000">
          <a:off x="2878877" y="-944467"/>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Symbolisches Stadium </a:t>
          </a:r>
          <a:endParaRPr lang="de-DE" sz="1900" kern="1200" dirty="0"/>
        </a:p>
        <a:p>
          <a:pPr marL="171450" lvl="1" indent="-171450" algn="l" defTabSz="844550">
            <a:lnSpc>
              <a:spcPct val="90000"/>
            </a:lnSpc>
            <a:spcBef>
              <a:spcPct val="0"/>
            </a:spcBef>
            <a:spcAft>
              <a:spcPct val="15000"/>
            </a:spcAft>
            <a:buChar char="••"/>
          </a:pPr>
          <a:r>
            <a:rPr lang="de-DE" sz="1900" kern="1200" dirty="0" smtClean="0"/>
            <a:t>Logographisches Stadium 2</a:t>
          </a:r>
          <a:endParaRPr lang="de-DE" sz="1900" kern="1200" dirty="0"/>
        </a:p>
      </dsp:txBody>
      <dsp:txXfrm rot="-5400000">
        <a:off x="1801458" y="184099"/>
        <a:ext cx="3151443" cy="945456"/>
      </dsp:txXfrm>
    </dsp:sp>
    <dsp:sp modelId="{C19557AA-6465-4D70-A8A0-8F9A1347EC1E}">
      <dsp:nvSpPr>
        <dsp:cNvPr id="0" name=""/>
        <dsp:cNvSpPr/>
      </dsp:nvSpPr>
      <dsp:spPr>
        <a:xfrm>
          <a:off x="0" y="1984"/>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65918"/>
        <a:ext cx="1673589" cy="1181819"/>
      </dsp:txXfrm>
    </dsp:sp>
    <dsp:sp modelId="{3E2CA01B-FB97-4C33-88B8-636509F87D24}">
      <dsp:nvSpPr>
        <dsp:cNvPr id="0" name=""/>
        <dsp:cNvSpPr/>
      </dsp:nvSpPr>
      <dsp:spPr>
        <a:xfrm rot="5400000">
          <a:off x="2878877" y="430704"/>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Alphabetisches Stadium 1</a:t>
          </a:r>
          <a:endParaRPr lang="de-DE" sz="1900" kern="1200" dirty="0"/>
        </a:p>
        <a:p>
          <a:pPr marL="171450" lvl="1" indent="-171450" algn="l" defTabSz="844550">
            <a:lnSpc>
              <a:spcPct val="90000"/>
            </a:lnSpc>
            <a:spcBef>
              <a:spcPct val="0"/>
            </a:spcBef>
            <a:spcAft>
              <a:spcPct val="15000"/>
            </a:spcAft>
            <a:buChar char="••"/>
          </a:pPr>
          <a:r>
            <a:rPr lang="de-DE" sz="1900" kern="1200" dirty="0" smtClean="0"/>
            <a:t>Alphabetisches Stadium 2</a:t>
          </a:r>
          <a:endParaRPr lang="de-DE" sz="1900" kern="1200" dirty="0"/>
        </a:p>
      </dsp:txBody>
      <dsp:txXfrm rot="-5400000">
        <a:off x="1801458" y="1559271"/>
        <a:ext cx="3151443" cy="945456"/>
      </dsp:txXfrm>
    </dsp:sp>
    <dsp:sp modelId="{589A2C4E-2BFA-4B00-A91C-1AB57E30252F}">
      <dsp:nvSpPr>
        <dsp:cNvPr id="0" name=""/>
        <dsp:cNvSpPr/>
      </dsp:nvSpPr>
      <dsp:spPr>
        <a:xfrm>
          <a:off x="0" y="1377156"/>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1441090"/>
        <a:ext cx="1673589" cy="1181819"/>
      </dsp:txXfrm>
    </dsp:sp>
    <dsp:sp modelId="{4B3F63BC-B53A-4EEB-AC0B-A1DEE79954DB}">
      <dsp:nvSpPr>
        <dsp:cNvPr id="0" name=""/>
        <dsp:cNvSpPr/>
      </dsp:nvSpPr>
      <dsp:spPr>
        <a:xfrm rot="5400000">
          <a:off x="2878877" y="1805876"/>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Alphabetisches Stadium 2</a:t>
          </a:r>
          <a:endParaRPr lang="de-DE" sz="1900" kern="1200" dirty="0"/>
        </a:p>
        <a:p>
          <a:pPr marL="171450" lvl="1" indent="-171450" algn="l" defTabSz="844550">
            <a:lnSpc>
              <a:spcPct val="90000"/>
            </a:lnSpc>
            <a:spcBef>
              <a:spcPct val="0"/>
            </a:spcBef>
            <a:spcAft>
              <a:spcPct val="15000"/>
            </a:spcAft>
            <a:buChar char="••"/>
          </a:pPr>
          <a:r>
            <a:rPr lang="de-DE" sz="1900" kern="1200" dirty="0" smtClean="0"/>
            <a:t>Orthographisches Stadium 2</a:t>
          </a:r>
          <a:endParaRPr lang="de-DE" sz="1900" kern="1200" dirty="0"/>
        </a:p>
      </dsp:txBody>
      <dsp:txXfrm rot="-5400000">
        <a:off x="1801458" y="2934443"/>
        <a:ext cx="3151443" cy="945456"/>
      </dsp:txXfrm>
    </dsp:sp>
    <dsp:sp modelId="{20FB88D0-9075-40CE-A2DC-BC7DC840D235}">
      <dsp:nvSpPr>
        <dsp:cNvPr id="0" name=""/>
        <dsp:cNvSpPr/>
      </dsp:nvSpPr>
      <dsp:spPr>
        <a:xfrm>
          <a:off x="0" y="2752328"/>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2816262"/>
        <a:ext cx="1673589" cy="11818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ACA90-549E-4FC8-A565-682348A41565}">
      <dsp:nvSpPr>
        <dsp:cNvPr id="0" name=""/>
        <dsp:cNvSpPr/>
      </dsp:nvSpPr>
      <dsp:spPr>
        <a:xfrm rot="5400000">
          <a:off x="2609913" y="-817895"/>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Logographisches Stadium 1</a:t>
          </a:r>
          <a:endParaRPr lang="de-DE" sz="1600" kern="1200" dirty="0"/>
        </a:p>
        <a:p>
          <a:pPr marL="171450" lvl="1" indent="-171450" algn="l" defTabSz="711200">
            <a:lnSpc>
              <a:spcPct val="90000"/>
            </a:lnSpc>
            <a:spcBef>
              <a:spcPct val="0"/>
            </a:spcBef>
            <a:spcAft>
              <a:spcPct val="15000"/>
            </a:spcAft>
            <a:buChar char="••"/>
          </a:pPr>
          <a:r>
            <a:rPr lang="de-DE" sz="1600" kern="1200" dirty="0" smtClean="0"/>
            <a:t>Logographisches Stadium 2</a:t>
          </a:r>
          <a:endParaRPr lang="de-DE" sz="1600" kern="1200" dirty="0"/>
        </a:p>
      </dsp:txBody>
      <dsp:txXfrm rot="-5400000">
        <a:off x="1659065" y="184100"/>
        <a:ext cx="2898300" cy="945456"/>
      </dsp:txXfrm>
    </dsp:sp>
    <dsp:sp modelId="{CF7574A5-BBD4-4E78-B985-E0FD047A3742}">
      <dsp:nvSpPr>
        <dsp:cNvPr id="0" name=""/>
        <dsp:cNvSpPr/>
      </dsp:nvSpPr>
      <dsp:spPr>
        <a:xfrm>
          <a:off x="0" y="1984"/>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1</a:t>
          </a:r>
          <a:endParaRPr lang="de-DE" sz="3400" kern="1200" dirty="0"/>
        </a:p>
      </dsp:txBody>
      <dsp:txXfrm>
        <a:off x="63934" y="65918"/>
        <a:ext cx="1531196" cy="1181819"/>
      </dsp:txXfrm>
    </dsp:sp>
    <dsp:sp modelId="{3E2CA01B-FB97-4C33-88B8-636509F87D24}">
      <dsp:nvSpPr>
        <dsp:cNvPr id="0" name=""/>
        <dsp:cNvSpPr/>
      </dsp:nvSpPr>
      <dsp:spPr>
        <a:xfrm rot="5400000">
          <a:off x="2609913" y="557276"/>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Logographisches Stadium 3</a:t>
          </a:r>
          <a:endParaRPr lang="de-DE" sz="1600" kern="1200" dirty="0"/>
        </a:p>
        <a:p>
          <a:pPr marL="171450" lvl="1" indent="-171450" algn="l" defTabSz="711200">
            <a:lnSpc>
              <a:spcPct val="90000"/>
            </a:lnSpc>
            <a:spcBef>
              <a:spcPct val="0"/>
            </a:spcBef>
            <a:spcAft>
              <a:spcPct val="15000"/>
            </a:spcAft>
            <a:buChar char="••"/>
          </a:pPr>
          <a:r>
            <a:rPr lang="de-DE" sz="1600" kern="1200" dirty="0" smtClean="0"/>
            <a:t>Alphabetisches Stadium 2</a:t>
          </a:r>
          <a:endParaRPr lang="de-DE" sz="1600" kern="1200" dirty="0"/>
        </a:p>
      </dsp:txBody>
      <dsp:txXfrm rot="-5400000">
        <a:off x="1659065" y="1559272"/>
        <a:ext cx="2898300" cy="945456"/>
      </dsp:txXfrm>
    </dsp:sp>
    <dsp:sp modelId="{589A2C4E-2BFA-4B00-A91C-1AB57E30252F}">
      <dsp:nvSpPr>
        <dsp:cNvPr id="0" name=""/>
        <dsp:cNvSpPr/>
      </dsp:nvSpPr>
      <dsp:spPr>
        <a:xfrm>
          <a:off x="0" y="1377156"/>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2</a:t>
          </a:r>
          <a:endParaRPr lang="de-DE" sz="3400" kern="1200" dirty="0"/>
        </a:p>
      </dsp:txBody>
      <dsp:txXfrm>
        <a:off x="63934" y="1441090"/>
        <a:ext cx="1531196" cy="1181819"/>
      </dsp:txXfrm>
    </dsp:sp>
    <dsp:sp modelId="{7D4E231E-A8A8-4B8F-B811-8663236D8BF0}">
      <dsp:nvSpPr>
        <dsp:cNvPr id="0" name=""/>
        <dsp:cNvSpPr/>
      </dsp:nvSpPr>
      <dsp:spPr>
        <a:xfrm rot="5400000">
          <a:off x="2609913" y="1932448"/>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Orthographisches Stadium 1</a:t>
          </a:r>
          <a:endParaRPr lang="de-DE" sz="1600" kern="1200" dirty="0"/>
        </a:p>
        <a:p>
          <a:pPr marL="171450" lvl="1" indent="-171450" algn="l" defTabSz="711200">
            <a:lnSpc>
              <a:spcPct val="90000"/>
            </a:lnSpc>
            <a:spcBef>
              <a:spcPct val="0"/>
            </a:spcBef>
            <a:spcAft>
              <a:spcPct val="15000"/>
            </a:spcAft>
            <a:buChar char="••"/>
          </a:pPr>
          <a:r>
            <a:rPr lang="de-DE" sz="1600" kern="1200" dirty="0" smtClean="0"/>
            <a:t>Orthographisches Stadium 2</a:t>
          </a:r>
          <a:endParaRPr lang="de-DE" sz="1600" kern="1200" dirty="0"/>
        </a:p>
      </dsp:txBody>
      <dsp:txXfrm rot="-5400000">
        <a:off x="1659065" y="2934444"/>
        <a:ext cx="2898300" cy="945456"/>
      </dsp:txXfrm>
    </dsp:sp>
    <dsp:sp modelId="{7856ABD2-770B-4C92-89C0-590C0BAAD48F}">
      <dsp:nvSpPr>
        <dsp:cNvPr id="0" name=""/>
        <dsp:cNvSpPr/>
      </dsp:nvSpPr>
      <dsp:spPr>
        <a:xfrm>
          <a:off x="0" y="2752328"/>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3</a:t>
          </a:r>
          <a:endParaRPr lang="de-DE" sz="3400" kern="1200" dirty="0"/>
        </a:p>
      </dsp:txBody>
      <dsp:txXfrm>
        <a:off x="63934" y="2816262"/>
        <a:ext cx="1531196" cy="118181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A4705-13FB-46C8-AF31-BA4D792E8425}" type="datetimeFigureOut">
              <a:rPr lang="de-DE" smtClean="0"/>
              <a:pPr/>
              <a:t>15.01.2021</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502528-ABFA-4112-B002-7BB38B5400FD}" type="slidenum">
              <a:rPr lang="de-DE" smtClean="0"/>
              <a:pPr/>
              <a:t>‹Nr.›</a:t>
            </a:fld>
            <a:endParaRPr lang="de-DE" dirty="0"/>
          </a:p>
        </p:txBody>
      </p:sp>
    </p:spTree>
    <p:extLst>
      <p:ext uri="{BB962C8B-B14F-4D97-AF65-F5344CB8AC3E}">
        <p14:creationId xmlns:p14="http://schemas.microsoft.com/office/powerpoint/2010/main" val="252879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10</a:t>
            </a:fld>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11</a:t>
            </a:fld>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12</a:t>
            </a:fld>
            <a:endParaRPr lang="de-D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13</a:t>
            </a:fld>
            <a:endParaRPr lang="de-D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14</a:t>
            </a:fld>
            <a:endParaRPr lang="de-D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15</a:t>
            </a:fld>
            <a:endParaRPr lang="de-D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16</a:t>
            </a:fld>
            <a:endParaRPr lang="de-D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17</a:t>
            </a:fld>
            <a:endParaRPr lang="de-D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18</a:t>
            </a:fld>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19</a:t>
            </a:fld>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a:t>
            </a:fld>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20</a:t>
            </a:fld>
            <a:endParaRPr lang="de-D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21</a:t>
            </a:fld>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22</a:t>
            </a:fld>
            <a:endParaRPr lang="de-D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23</a:t>
            </a:fld>
            <a:endParaRPr lang="de-D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24</a:t>
            </a:fld>
            <a:endParaRPr lang="de-DE"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25</a:t>
            </a:fld>
            <a:endParaRPr lang="de-DE"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26</a:t>
            </a:fld>
            <a:endParaRPr lang="de-DE"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27</a:t>
            </a:fld>
            <a:endParaRPr lang="de-DE"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28</a:t>
            </a:fld>
            <a:endParaRPr lang="de-DE"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29</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a:t>
            </a:fld>
            <a:endParaRPr lang="de-DE"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30</a:t>
            </a:fld>
            <a:endParaRPr lang="de-DE"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31</a:t>
            </a:fld>
            <a:endParaRPr lang="de-DE"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32</a:t>
            </a:fld>
            <a:endParaRPr lang="de-D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33</a:t>
            </a:fld>
            <a:endParaRPr lang="de-D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34</a:t>
            </a:fld>
            <a:endParaRPr lang="de-DE"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35</a:t>
            </a:fld>
            <a:endParaRPr lang="de-DE"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36</a:t>
            </a:fld>
            <a:endParaRPr lang="de-DE"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37</a:t>
            </a:fld>
            <a:endParaRPr lang="de-DE"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38</a:t>
            </a:fld>
            <a:endParaRPr lang="de-DE"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39</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a:t>
            </a:fld>
            <a:endParaRPr lang="de-DE"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40</a:t>
            </a:fld>
            <a:endParaRPr lang="de-DE"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41</a:t>
            </a:fld>
            <a:endParaRPr lang="de-DE"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42</a:t>
            </a:fld>
            <a:endParaRPr lang="de-DE"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43</a:t>
            </a:fld>
            <a:endParaRPr lang="de-DE"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44</a:t>
            </a:fld>
            <a:endParaRPr lang="de-DE"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45</a:t>
            </a:fld>
            <a:endParaRPr lang="de-DE"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46</a:t>
            </a:fld>
            <a:endParaRPr lang="de-DE"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47</a:t>
            </a:fld>
            <a:endParaRPr lang="de-DE"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48</a:t>
            </a:fld>
            <a:endParaRPr lang="de-DE"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49</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5</a:t>
            </a:fld>
            <a:endParaRPr lang="de-DE"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50</a:t>
            </a:fld>
            <a:endParaRPr lang="de-DE"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51</a:t>
            </a:fld>
            <a:endParaRPr lang="de-DE"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52</a:t>
            </a:fld>
            <a:endParaRPr lang="de-DE"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53</a:t>
            </a:fld>
            <a:endParaRPr lang="de-DE"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54</a:t>
            </a:fld>
            <a:endParaRPr lang="de-DE"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55</a:t>
            </a:fld>
            <a:endParaRPr lang="de-DE"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56</a:t>
            </a:fld>
            <a:endParaRPr lang="de-DE"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57</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6</a:t>
            </a:fld>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7</a:t>
            </a:fld>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8</a:t>
            </a:fld>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9</a:t>
            </a:fld>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95536" y="356660"/>
            <a:ext cx="7344816" cy="1470025"/>
          </a:xfrm>
          <a:prstGeom prst="rect">
            <a:avLst/>
          </a:prstGeom>
          <a:noFill/>
        </p:spPr>
        <p:txBody>
          <a:bodyPr/>
          <a:lstStyle>
            <a:lvl1pPr>
              <a:defRPr>
                <a:latin typeface="UB Scala" panose="02000504070000020003" pitchFamily="2" charset="0"/>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395536" y="2112433"/>
            <a:ext cx="6400800" cy="1752600"/>
          </a:xfrm>
          <a:prstGeom prst="rect">
            <a:avLst/>
          </a:prstGeom>
        </p:spPr>
        <p:txBody>
          <a:bodyPr/>
          <a:lstStyle>
            <a:lvl1pPr marL="0" indent="0" algn="l">
              <a:buNone/>
              <a:defRPr>
                <a:latin typeface="UB Scala" panose="02000504070000020003" pitchFamily="2"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dirty="0"/>
          </a:p>
        </p:txBody>
      </p:sp>
    </p:spTree>
    <p:extLst>
      <p:ext uri="{BB962C8B-B14F-4D97-AF65-F5344CB8AC3E}">
        <p14:creationId xmlns:p14="http://schemas.microsoft.com/office/powerpoint/2010/main" val="340684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Leer">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004079"/>
                </a:solidFill>
                <a:latin typeface="Arial"/>
                <a:cs typeface="Arial"/>
              </a:defRPr>
            </a:lvl1pPr>
          </a:lstStyle>
          <a:p>
            <a:pPr marL="12700">
              <a:lnSpc>
                <a:spcPct val="100000"/>
              </a:lnSpc>
              <a:spcBef>
                <a:spcPts val="15"/>
              </a:spcBef>
            </a:pPr>
            <a:endParaRPr spc="-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EA53192-8CC6-4650-9E7C-94631261AF50}" type="datetime1">
              <a:rPr lang="en-US" smtClean="0"/>
              <a:t>1/15/2021</a:t>
            </a:fld>
            <a:endParaRPr lang="en-US" dirty="0"/>
          </a:p>
        </p:txBody>
      </p:sp>
      <p:sp>
        <p:nvSpPr>
          <p:cNvPr id="4" name="Holder 4"/>
          <p:cNvSpPr>
            <a:spLocks noGrp="1"/>
          </p:cNvSpPr>
          <p:nvPr>
            <p:ph type="sldNum" sz="quarter" idx="7"/>
          </p:nvPr>
        </p:nvSpPr>
        <p:spPr/>
        <p:txBody>
          <a:bodyPr lIns="0" tIns="0" rIns="0" bIns="0"/>
          <a:lstStyle>
            <a:lvl1pPr>
              <a:defRPr sz="900" b="0" i="0">
                <a:solidFill>
                  <a:srgbClr val="004079"/>
                </a:solidFill>
                <a:latin typeface="Arial"/>
                <a:cs typeface="Arial"/>
              </a:defRPr>
            </a:lvl1pPr>
          </a:lstStyle>
          <a:p>
            <a:pPr marL="12700">
              <a:lnSpc>
                <a:spcPct val="100000"/>
              </a:lnSpc>
              <a:spcBef>
                <a:spcPts val="15"/>
              </a:spcBef>
            </a:pPr>
            <a:r>
              <a:rPr dirty="0"/>
              <a:t>S.</a:t>
            </a:r>
            <a:r>
              <a:rPr spc="-50" dirty="0"/>
              <a:t> </a:t>
            </a:r>
            <a:fld id="{81D60167-4931-47E6-BA6A-407CBD079E47}" type="slidenum">
              <a:rPr spc="-5" dirty="0"/>
              <a:t>‹Nr.›</a:t>
            </a:fld>
            <a:endParaRPr spc="-5" dirty="0"/>
          </a:p>
        </p:txBody>
      </p:sp>
    </p:spTree>
    <p:extLst>
      <p:ext uri="{BB962C8B-B14F-4D97-AF65-F5344CB8AC3E}">
        <p14:creationId xmlns:p14="http://schemas.microsoft.com/office/powerpoint/2010/main" val="398867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004079"/>
                </a:solidFill>
                <a:latin typeface="Arial"/>
                <a:cs typeface="Arial"/>
              </a:defRPr>
            </a:lvl1pPr>
          </a:lstStyle>
          <a:p>
            <a:r>
              <a:rPr lang="de-DE" smtClean="0"/>
              <a:t>Titelmasterformat durch Klicken bearbeiten</a:t>
            </a:r>
            <a:endParaRPr/>
          </a:p>
        </p:txBody>
      </p:sp>
      <p:sp>
        <p:nvSpPr>
          <p:cNvPr id="3" name="Holder 3"/>
          <p:cNvSpPr>
            <a:spLocks noGrp="1"/>
          </p:cNvSpPr>
          <p:nvPr>
            <p:ph type="body" idx="1"/>
          </p:nvPr>
        </p:nvSpPr>
        <p:spPr/>
        <p:txBody>
          <a:bodyPr lIns="0" tIns="0" rIns="0" bIns="0"/>
          <a:lstStyle>
            <a:lvl1pPr>
              <a:defRPr sz="2000" b="1" i="0" u="heavy">
                <a:solidFill>
                  <a:schemeClr val="tx1"/>
                </a:solidFill>
                <a:latin typeface="Cambria"/>
                <a:cs typeface="Cambria"/>
              </a:defRPr>
            </a:lvl1pPr>
          </a:lstStyle>
          <a:p>
            <a:pPr lvl="0"/>
            <a:r>
              <a:rPr lang="de-DE" smtClean="0"/>
              <a:t>Formatvorlagen des Textmasters bearbeiten</a:t>
            </a:r>
          </a:p>
        </p:txBody>
      </p:sp>
      <p:sp>
        <p:nvSpPr>
          <p:cNvPr id="4" name="Holder 4"/>
          <p:cNvSpPr>
            <a:spLocks noGrp="1"/>
          </p:cNvSpPr>
          <p:nvPr>
            <p:ph type="ftr" sz="quarter" idx="5"/>
          </p:nvPr>
        </p:nvSpPr>
        <p:spPr/>
        <p:txBody>
          <a:bodyPr lIns="0" tIns="0" rIns="0" bIns="0"/>
          <a:lstStyle>
            <a:lvl1pPr>
              <a:defRPr sz="900" b="0" i="0">
                <a:solidFill>
                  <a:srgbClr val="004079"/>
                </a:solidFill>
                <a:latin typeface="Arial"/>
                <a:cs typeface="Arial"/>
              </a:defRPr>
            </a:lvl1pPr>
          </a:lstStyle>
          <a:p>
            <a:pPr marL="12700">
              <a:lnSpc>
                <a:spcPct val="100000"/>
              </a:lnSpc>
              <a:spcBef>
                <a:spcPts val="15"/>
              </a:spcBef>
            </a:pPr>
            <a:endParaRPr spc="-5"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3B01949C-CCD7-4DAA-80BA-FD334498987F}" type="datetime1">
              <a:rPr lang="en-US" smtClean="0"/>
              <a:t>1/15/2021</a:t>
            </a:fld>
            <a:endParaRPr lang="en-US" dirty="0"/>
          </a:p>
        </p:txBody>
      </p:sp>
      <p:sp>
        <p:nvSpPr>
          <p:cNvPr id="6" name="Holder 6"/>
          <p:cNvSpPr>
            <a:spLocks noGrp="1"/>
          </p:cNvSpPr>
          <p:nvPr>
            <p:ph type="sldNum" sz="quarter" idx="7"/>
          </p:nvPr>
        </p:nvSpPr>
        <p:spPr/>
        <p:txBody>
          <a:bodyPr lIns="0" tIns="0" rIns="0" bIns="0"/>
          <a:lstStyle>
            <a:lvl1pPr>
              <a:defRPr sz="900" b="0" i="0">
                <a:solidFill>
                  <a:srgbClr val="004079"/>
                </a:solidFill>
                <a:latin typeface="Arial"/>
                <a:cs typeface="Arial"/>
              </a:defRPr>
            </a:lvl1pPr>
          </a:lstStyle>
          <a:p>
            <a:pPr marL="12700">
              <a:lnSpc>
                <a:spcPct val="100000"/>
              </a:lnSpc>
              <a:spcBef>
                <a:spcPts val="15"/>
              </a:spcBef>
            </a:pPr>
            <a:r>
              <a:rPr dirty="0"/>
              <a:t>S.</a:t>
            </a:r>
            <a:r>
              <a:rPr spc="-50" dirty="0"/>
              <a:t> </a:t>
            </a:r>
            <a:fld id="{81D60167-4931-47E6-BA6A-407CBD079E47}" type="slidenum">
              <a:rPr spc="-5" dirty="0"/>
              <a:t>‹Nr.›</a:t>
            </a:fld>
            <a:endParaRPr spc="-5" dirty="0"/>
          </a:p>
        </p:txBody>
      </p:sp>
    </p:spTree>
    <p:extLst>
      <p:ext uri="{BB962C8B-B14F-4D97-AF65-F5344CB8AC3E}">
        <p14:creationId xmlns:p14="http://schemas.microsoft.com/office/powerpoint/2010/main" val="3586242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395536" y="356659"/>
            <a:ext cx="7344816" cy="1143000"/>
          </a:xfrm>
          <a:prstGeom prst="rect">
            <a:avLst/>
          </a:prstGeom>
        </p:spPr>
        <p:txBody>
          <a:bodyPr/>
          <a:lstStyle/>
          <a:p>
            <a:r>
              <a:rPr lang="de-DE" smtClean="0"/>
              <a:t>Titelmasterformat durch Klicken bearbeiten</a:t>
            </a:r>
            <a:endParaRPr lang="de-DE" dirty="0"/>
          </a:p>
        </p:txBody>
      </p:sp>
      <p:sp>
        <p:nvSpPr>
          <p:cNvPr id="5" name="Inhaltsplatzhalter 2"/>
          <p:cNvSpPr>
            <a:spLocks noGrp="1"/>
          </p:cNvSpPr>
          <p:nvPr>
            <p:ph idx="1"/>
          </p:nvPr>
        </p:nvSpPr>
        <p:spPr>
          <a:xfrm>
            <a:off x="395536" y="1804459"/>
            <a:ext cx="7344816" cy="3552844"/>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15231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344760" y="348569"/>
            <a:ext cx="7395592" cy="1143000"/>
          </a:xfrm>
          <a:prstGeom prst="rect">
            <a:avLst/>
          </a:prstGeom>
        </p:spPr>
        <p:txBody>
          <a:bodyPr/>
          <a:lstStyle/>
          <a:p>
            <a:r>
              <a:rPr lang="de-DE" smtClean="0"/>
              <a:t>Titelmasterformat durch Klicken bearbeiten</a:t>
            </a:r>
            <a:endParaRPr lang="de-DE" dirty="0"/>
          </a:p>
        </p:txBody>
      </p:sp>
      <p:sp>
        <p:nvSpPr>
          <p:cNvPr id="6" name="Inhaltsplatzhalter 2"/>
          <p:cNvSpPr>
            <a:spLocks noGrp="1"/>
          </p:cNvSpPr>
          <p:nvPr>
            <p:ph sz="half" idx="1"/>
          </p:nvPr>
        </p:nvSpPr>
        <p:spPr>
          <a:xfrm>
            <a:off x="344760" y="1601119"/>
            <a:ext cx="3657600" cy="3748095"/>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3"/>
          <p:cNvSpPr>
            <a:spLocks noGrp="1"/>
          </p:cNvSpPr>
          <p:nvPr>
            <p:ph sz="half" idx="2"/>
          </p:nvPr>
        </p:nvSpPr>
        <p:spPr>
          <a:xfrm>
            <a:off x="4154760" y="1601119"/>
            <a:ext cx="3585592" cy="3748095"/>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84793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374848" y="260648"/>
            <a:ext cx="7293497" cy="1143000"/>
          </a:xfrm>
          <a:prstGeom prst="rect">
            <a:avLst/>
          </a:prstGeom>
        </p:spPr>
        <p:txBody>
          <a:bodyPr/>
          <a:lstStyle>
            <a:lvl1pPr>
              <a:defRPr/>
            </a:lvl1pPr>
          </a:lstStyle>
          <a:p>
            <a:r>
              <a:rPr lang="de-DE" smtClean="0"/>
              <a:t>Titelmasterformat durch Klicken bearbeiten</a:t>
            </a:r>
            <a:endParaRPr lang="de-DE" dirty="0"/>
          </a:p>
        </p:txBody>
      </p:sp>
      <p:sp>
        <p:nvSpPr>
          <p:cNvPr id="8" name="Textplatzhalter 2"/>
          <p:cNvSpPr>
            <a:spLocks noGrp="1"/>
          </p:cNvSpPr>
          <p:nvPr>
            <p:ph type="body" idx="1"/>
          </p:nvPr>
        </p:nvSpPr>
        <p:spPr>
          <a:xfrm>
            <a:off x="374848" y="1521123"/>
            <a:ext cx="3765105" cy="639763"/>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9" name="Inhaltsplatzhalter 3"/>
          <p:cNvSpPr>
            <a:spLocks noGrp="1"/>
          </p:cNvSpPr>
          <p:nvPr>
            <p:ph sz="half" idx="2"/>
          </p:nvPr>
        </p:nvSpPr>
        <p:spPr>
          <a:xfrm>
            <a:off x="374848" y="2160885"/>
            <a:ext cx="3765105" cy="3325827"/>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0" name="Textplatzhalter 4"/>
          <p:cNvSpPr>
            <a:spLocks noGrp="1"/>
          </p:cNvSpPr>
          <p:nvPr>
            <p:ph type="body" sz="quarter" idx="3"/>
          </p:nvPr>
        </p:nvSpPr>
        <p:spPr>
          <a:xfrm>
            <a:off x="4283970" y="1521123"/>
            <a:ext cx="3384375" cy="639763"/>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11" name="Inhaltsplatzhalter 5"/>
          <p:cNvSpPr>
            <a:spLocks noGrp="1"/>
          </p:cNvSpPr>
          <p:nvPr>
            <p:ph sz="quarter" idx="4"/>
          </p:nvPr>
        </p:nvSpPr>
        <p:spPr>
          <a:xfrm>
            <a:off x="4283970" y="2160885"/>
            <a:ext cx="3384375" cy="3325827"/>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545859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39552" y="356659"/>
            <a:ext cx="7200800" cy="1143000"/>
          </a:xfrm>
          <a:prstGeom prst="rect">
            <a:avLst/>
          </a:prstGeom>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2787513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877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2" y="452669"/>
            <a:ext cx="3008313" cy="1162051"/>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Inhaltsplatzhalter 2"/>
          <p:cNvSpPr>
            <a:spLocks noGrp="1"/>
          </p:cNvSpPr>
          <p:nvPr>
            <p:ph idx="1"/>
          </p:nvPr>
        </p:nvSpPr>
        <p:spPr>
          <a:xfrm>
            <a:off x="3575050" y="446845"/>
            <a:ext cx="4165302" cy="5382423"/>
          </a:xfrm>
          <a:prstGeom prst="rect">
            <a:avLst/>
          </a:prstGeo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extplatzhalter 3"/>
          <p:cNvSpPr>
            <a:spLocks noGrp="1"/>
          </p:cNvSpPr>
          <p:nvPr>
            <p:ph type="body" sz="half" idx="2"/>
          </p:nvPr>
        </p:nvSpPr>
        <p:spPr>
          <a:xfrm>
            <a:off x="457202" y="1700809"/>
            <a:ext cx="3008313" cy="411955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Tree>
    <p:extLst>
      <p:ext uri="{BB962C8B-B14F-4D97-AF65-F5344CB8AC3E}">
        <p14:creationId xmlns:p14="http://schemas.microsoft.com/office/powerpoint/2010/main" val="1078429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95536" y="452669"/>
            <a:ext cx="7344816" cy="1143000"/>
          </a:xfrm>
          <a:prstGeom prst="rect">
            <a:avLst/>
          </a:prstGeom>
        </p:spPr>
        <p:txBody>
          <a:bodyPr/>
          <a:lstStyle/>
          <a:p>
            <a:r>
              <a:rPr lang="de-DE" smtClean="0"/>
              <a:t>Titelmasterformat durch Klicken bearbeiten</a:t>
            </a:r>
            <a:endParaRPr lang="de-DE"/>
          </a:p>
        </p:txBody>
      </p:sp>
      <p:sp>
        <p:nvSpPr>
          <p:cNvPr id="5" name="Inhaltsplatzhalter 4"/>
          <p:cNvSpPr>
            <a:spLocks noGrp="1"/>
          </p:cNvSpPr>
          <p:nvPr>
            <p:ph idx="1"/>
          </p:nvPr>
        </p:nvSpPr>
        <p:spPr>
          <a:xfrm>
            <a:off x="395536" y="1796389"/>
            <a:ext cx="7344816" cy="3552825"/>
          </a:xfrm>
          <a:prstGeom prst="rect">
            <a:avLst/>
          </a:prstGeom>
        </p:spPr>
        <p:txBody>
          <a:bodyPr/>
          <a:lstStyle>
            <a:lvl1pPr marL="0" indent="0">
              <a:buFontTx/>
              <a:buNone/>
              <a:defRPr/>
            </a:lvl1pPr>
          </a:lstStyle>
          <a:p>
            <a:pPr lvl="0"/>
            <a:r>
              <a:rPr lang="de-DE" smtClean="0"/>
              <a:t>Formatvorlagen des Textmasters bearbeiten</a:t>
            </a:r>
          </a:p>
        </p:txBody>
      </p:sp>
    </p:spTree>
    <p:extLst>
      <p:ext uri="{BB962C8B-B14F-4D97-AF65-F5344CB8AC3E}">
        <p14:creationId xmlns:p14="http://schemas.microsoft.com/office/powerpoint/2010/main" val="267458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323528" y="4265645"/>
            <a:ext cx="5486400" cy="566739"/>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Bildplatzhalter 2"/>
          <p:cNvSpPr>
            <a:spLocks noGrp="1"/>
          </p:cNvSpPr>
          <p:nvPr>
            <p:ph type="pic" idx="1"/>
          </p:nvPr>
        </p:nvSpPr>
        <p:spPr>
          <a:xfrm>
            <a:off x="323528" y="452670"/>
            <a:ext cx="5486400" cy="3584591"/>
          </a:xfrm>
          <a:prstGeom prst="rect">
            <a:avLst/>
          </a:prstGeo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smtClean="0"/>
              <a:t>Bild durch Klicken auf Symbol hinzufügen</a:t>
            </a:r>
            <a:endParaRPr lang="de-DE" noProof="0" dirty="0" smtClean="0"/>
          </a:p>
        </p:txBody>
      </p:sp>
      <p:sp>
        <p:nvSpPr>
          <p:cNvPr id="7" name="Textplatzhalter 3"/>
          <p:cNvSpPr>
            <a:spLocks noGrp="1"/>
          </p:cNvSpPr>
          <p:nvPr>
            <p:ph type="body" sz="half" idx="2"/>
          </p:nvPr>
        </p:nvSpPr>
        <p:spPr>
          <a:xfrm>
            <a:off x="323528" y="4832383"/>
            <a:ext cx="54864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Tree>
    <p:extLst>
      <p:ext uri="{BB962C8B-B14F-4D97-AF65-F5344CB8AC3E}">
        <p14:creationId xmlns:p14="http://schemas.microsoft.com/office/powerpoint/2010/main" val="124309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31" name="Rectangle 23"/>
          <p:cNvSpPr>
            <a:spLocks noChangeArrowheads="1"/>
          </p:cNvSpPr>
          <p:nvPr/>
        </p:nvSpPr>
        <p:spPr bwMode="auto">
          <a:xfrm>
            <a:off x="152401" y="6369051"/>
            <a:ext cx="6723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r>
              <a:rPr lang="de-DE" altLang="de-DE" sz="900" dirty="0" smtClean="0">
                <a:solidFill>
                  <a:srgbClr val="00407A"/>
                </a:solidFill>
                <a:latin typeface="Arial" charset="0"/>
              </a:rPr>
              <a:t>Referat</a:t>
            </a:r>
            <a:r>
              <a:rPr lang="de-DE" altLang="de-DE" sz="900" baseline="0" dirty="0" smtClean="0">
                <a:solidFill>
                  <a:srgbClr val="00407A"/>
                </a:solidFill>
                <a:latin typeface="Arial" charset="0"/>
              </a:rPr>
              <a:t> Inklusion, ZLB, Erika Fischer</a:t>
            </a:r>
            <a:endParaRPr lang="de-DE" altLang="de-DE" sz="900" dirty="0" smtClean="0">
              <a:solidFill>
                <a:srgbClr val="00407A"/>
              </a:solidFill>
              <a:latin typeface="Arial" charset="0"/>
            </a:endParaRPr>
          </a:p>
        </p:txBody>
      </p:sp>
      <p:cxnSp>
        <p:nvCxnSpPr>
          <p:cNvPr id="101" name="Gerade Verbindung 100"/>
          <p:cNvCxnSpPr/>
          <p:nvPr/>
        </p:nvCxnSpPr>
        <p:spPr>
          <a:xfrm>
            <a:off x="152400" y="6309784"/>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
        <p:nvSpPr>
          <p:cNvPr id="102" name="Rectangle 23"/>
          <p:cNvSpPr>
            <a:spLocks noChangeArrowheads="1"/>
          </p:cNvSpPr>
          <p:nvPr/>
        </p:nvSpPr>
        <p:spPr bwMode="auto">
          <a:xfrm>
            <a:off x="7812088" y="6309784"/>
            <a:ext cx="106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dirty="0">
                <a:solidFill>
                  <a:srgbClr val="00407A"/>
                </a:solidFill>
                <a:latin typeface="Arial" panose="020B0604020202020204" pitchFamily="34" charset="0"/>
              </a:rPr>
              <a:t>S. </a:t>
            </a:r>
            <a:fld id="{3A507942-806A-4A1C-A4DB-6F04F85C2606}" type="slidenum">
              <a:rPr lang="de-DE" altLang="de-DE" sz="900">
                <a:solidFill>
                  <a:srgbClr val="00407A"/>
                </a:solidFill>
                <a:latin typeface="Arial" panose="020B0604020202020204" pitchFamily="34" charset="0"/>
              </a:rPr>
              <a:pPr algn="r" eaLnBrk="1" hangingPunct="1"/>
              <a:t>‹Nr.›</a:t>
            </a:fld>
            <a:endParaRPr lang="de-DE" altLang="de-DE" sz="900" dirty="0">
              <a:solidFill>
                <a:srgbClr val="00407A"/>
              </a:solidFill>
              <a:latin typeface="Arial" panose="020B0604020202020204" pitchFamily="34" charset="0"/>
            </a:endParaRPr>
          </a:p>
        </p:txBody>
      </p:sp>
      <p:sp>
        <p:nvSpPr>
          <p:cNvPr id="1029" name="AutoShape 8"/>
          <p:cNvSpPr>
            <a:spLocks noChangeAspect="1" noChangeArrowheads="1"/>
          </p:cNvSpPr>
          <p:nvPr/>
        </p:nvSpPr>
        <p:spPr bwMode="auto">
          <a:xfrm>
            <a:off x="8172451" y="165100"/>
            <a:ext cx="849313" cy="652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sz="2400" dirty="0" smtClean="0"/>
          </a:p>
        </p:txBody>
      </p:sp>
      <p:pic>
        <p:nvPicPr>
          <p:cNvPr id="1030" name="Grafik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37755" y="165099"/>
            <a:ext cx="1080000" cy="1090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419802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anose="05000000000000000000"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e.wikipedia.org/wiki/Latei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de.wikipedia.org/wiki/Altgriechische_Sprach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1844824"/>
            <a:ext cx="7344816" cy="1470025"/>
          </a:xfrm>
        </p:spPr>
        <p:txBody>
          <a:bodyPr>
            <a:normAutofit/>
          </a:bodyPr>
          <a:lstStyle/>
          <a:p>
            <a:r>
              <a:rPr lang="de-DE" b="1" dirty="0" smtClean="0"/>
              <a:t>Legasthenie </a:t>
            </a:r>
            <a:r>
              <a:rPr lang="de-DE" b="1" dirty="0" smtClean="0"/>
              <a:t>als Entwicklungsstörung </a:t>
            </a:r>
            <a:r>
              <a:rPr lang="de-DE" b="1" dirty="0" smtClean="0"/>
              <a:t>schulischer Fertigkeiten</a:t>
            </a:r>
            <a:endParaRPr lang="de-DE"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ICD-10: F81-Umschriebene Entwicklungsstörungen schulischer Fertigkeiten </a:t>
            </a:r>
          </a:p>
          <a:p>
            <a:pPr lvl="1"/>
            <a:r>
              <a:rPr lang="de-DE" dirty="0" smtClean="0"/>
              <a:t>F81.1 Isolierte Rechtschreibstörung</a:t>
            </a:r>
          </a:p>
          <a:p>
            <a:pPr lvl="1"/>
            <a:r>
              <a:rPr lang="de-DE" dirty="0" smtClean="0"/>
              <a:t>Es handelt sich um eine Störung, deren Hauptmerkmal in einer umschriebenen und bedeutsamen Beeinträchtigung der Entwicklung von Rechtschreibfertigkeiten besteht, ohne Vorgeschichte einer Lesestörung. Sie ist nicht allein durch ein zu niedriges Intelligenzalter, durch </a:t>
            </a:r>
            <a:r>
              <a:rPr lang="de-DE" dirty="0" smtClean="0"/>
              <a:t>Visusprobleme</a:t>
            </a:r>
            <a:r>
              <a:rPr lang="de-DE" dirty="0" smtClean="0"/>
              <a:t> oder unangemessene Beschulung erklärbar. Die Fähigkeiten, mündlich zu buchstabieren und Wörter korrekt zu schreiben, sind beide betroffen. Umschriebene Verzögerung der Rechtschreibfähigkeit (ohne Lesestörung)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ICD-10: F81-Umschriebene Entwicklungsstörungen schulischer Fertigkeiten </a:t>
            </a:r>
          </a:p>
          <a:p>
            <a:pPr lvl="1"/>
            <a:r>
              <a:rPr lang="de-DE" dirty="0" smtClean="0"/>
              <a:t>Welche Kriterien sind also wichtig?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Deutliches Abweichen des Entwicklungsstands der nach dem Alter und der allgemeinen Intelligenz erwartet werden kann:</a:t>
            </a:r>
          </a:p>
          <a:p>
            <a:pPr lvl="1"/>
            <a:r>
              <a:rPr lang="de-DE" dirty="0" smtClean="0"/>
              <a:t>Lesegenauigkeit</a:t>
            </a:r>
          </a:p>
          <a:p>
            <a:pPr lvl="1"/>
            <a:r>
              <a:rPr lang="de-DE" dirty="0" smtClean="0"/>
              <a:t>Leseverständnis</a:t>
            </a:r>
          </a:p>
          <a:p>
            <a:pPr lvl="1"/>
            <a:r>
              <a:rPr lang="de-DE" dirty="0" smtClean="0"/>
              <a:t>Rechtschreiben</a:t>
            </a:r>
          </a:p>
          <a:p>
            <a:pPr lvl="1"/>
            <a:r>
              <a:rPr lang="de-DE" dirty="0" smtClean="0"/>
              <a:t>Grundlegende Rechenfertigkeiten</a:t>
            </a:r>
          </a:p>
          <a:p>
            <a:pPr lvl="1">
              <a:buNone/>
            </a:pPr>
            <a:r>
              <a:rPr lang="de-DE" dirty="0" smtClean="0"/>
              <a:t>(Diskrepanz: 2SD= 3%, wird häufig als einschränkend erachtet – daher in der Praxis 1SD = 16% bzw. 1,5SD =10%)</a:t>
            </a:r>
          </a:p>
          <a:p>
            <a:r>
              <a:rPr lang="de-DE" dirty="0" smtClean="0"/>
              <a:t>Darf nicht durch neurologische oder Wahrnehmungsstörung bedingt sein</a:t>
            </a:r>
          </a:p>
          <a:p>
            <a:r>
              <a:rPr lang="de-DE" dirty="0" smtClean="0"/>
              <a:t>Darf nicht durch unangemessene Unterrichtung und Erziehung bedingt sein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7772400" cy="836712"/>
          </a:xfrm>
        </p:spPr>
        <p:txBody>
          <a:bodyPr/>
          <a:lstStyle/>
          <a:p>
            <a:r>
              <a:rPr lang="de-DE" dirty="0" smtClean="0"/>
              <a:t>Klassifikation</a:t>
            </a:r>
            <a:endParaRPr lang="de-DE" dirty="0"/>
          </a:p>
        </p:txBody>
      </p:sp>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274638"/>
            <a:ext cx="7772400" cy="429891"/>
          </a:xfrm>
        </p:spPr>
        <p:txBody>
          <a:bodyPr>
            <a:normAutofit fontScale="90000"/>
          </a:bodyPr>
          <a:lstStyle/>
          <a:p>
            <a:r>
              <a:rPr lang="de-DE" dirty="0" smtClean="0"/>
              <a:t>Literatur</a:t>
            </a:r>
            <a:endParaRPr lang="de-DE" dirty="0"/>
          </a:p>
        </p:txBody>
      </p:sp>
      <p:sp>
        <p:nvSpPr>
          <p:cNvPr id="3" name="Inhaltsplatzhalter 2"/>
          <p:cNvSpPr>
            <a:spLocks noGrp="1"/>
          </p:cNvSpPr>
          <p:nvPr>
            <p:ph idx="1"/>
          </p:nvPr>
        </p:nvSpPr>
        <p:spPr>
          <a:xfrm>
            <a:off x="136133" y="1287626"/>
            <a:ext cx="7772400" cy="5328592"/>
          </a:xfrm>
        </p:spPr>
        <p:txBody>
          <a:bodyPr>
            <a:normAutofit/>
          </a:bodyPr>
          <a:lstStyle/>
          <a:p>
            <a:r>
              <a:rPr lang="de-DE" b="1" dirty="0" smtClean="0"/>
              <a:t>Legasthenie - LRS</a:t>
            </a:r>
            <a:r>
              <a:rPr lang="de-DE" dirty="0" smtClean="0"/>
              <a:t> </a:t>
            </a:r>
            <a:br>
              <a:rPr lang="de-DE" dirty="0" smtClean="0"/>
            </a:br>
            <a:r>
              <a:rPr lang="de-DE" dirty="0" smtClean="0"/>
              <a:t>Modelle, Diagnose, Therapie und Förderung</a:t>
            </a:r>
            <a:br>
              <a:rPr lang="de-DE" dirty="0" smtClean="0"/>
            </a:br>
            <a:r>
              <a:rPr lang="de-DE" dirty="0" smtClean="0"/>
              <a:t>Verfasser: </a:t>
            </a:r>
            <a:r>
              <a:rPr lang="de-DE" dirty="0" smtClean="0"/>
              <a:t>Klicper</a:t>
            </a:r>
            <a:r>
              <a:rPr lang="de-DE" dirty="0" smtClean="0"/>
              <a:t>, Schabmann, Gasteiger-</a:t>
            </a:r>
            <a:r>
              <a:rPr lang="de-DE" dirty="0" smtClean="0"/>
              <a:t>Klicpera</a:t>
            </a:r>
            <a:r>
              <a:rPr lang="de-DE" dirty="0" smtClean="0"/>
              <a:t> </a:t>
            </a:r>
            <a:br>
              <a:rPr lang="de-DE" dirty="0" smtClean="0"/>
            </a:br>
            <a:r>
              <a:rPr lang="de-DE" b="1" dirty="0" smtClean="0"/>
              <a:t>Intelligenz </a:t>
            </a:r>
            <a:r>
              <a:rPr lang="de-DE" b="1" dirty="0" smtClean="0"/>
              <a:t>und Lese-Rechtschreibschwierigkeiten</a:t>
            </a:r>
          </a:p>
          <a:p>
            <a:pPr>
              <a:buNone/>
            </a:pPr>
            <a:r>
              <a:rPr lang="de-DE" dirty="0" smtClean="0"/>
              <a:t>	Verfasser: Marx</a:t>
            </a:r>
          </a:p>
          <a:p>
            <a:r>
              <a:rPr lang="de-DE" b="1" dirty="0" smtClean="0"/>
              <a:t>Lese-Rechtschreibstörung </a:t>
            </a:r>
            <a:r>
              <a:rPr lang="de-DE" b="1" dirty="0"/>
              <a:t>(2014)</a:t>
            </a:r>
          </a:p>
          <a:p>
            <a:pPr lvl="1"/>
            <a:r>
              <a:rPr lang="de-DE" dirty="0"/>
              <a:t>Buch von </a:t>
            </a:r>
            <a:r>
              <a:rPr lang="de-DE" dirty="0"/>
              <a:t>Steinbrink</a:t>
            </a:r>
            <a:r>
              <a:rPr lang="de-DE" dirty="0"/>
              <a:t> und Lachmann</a:t>
            </a:r>
          </a:p>
          <a:p>
            <a:pPr lvl="1"/>
            <a:r>
              <a:rPr lang="de-DE" dirty="0"/>
              <a:t>Im </a:t>
            </a:r>
            <a:r>
              <a:rPr lang="de-DE" dirty="0"/>
              <a:t>UniBibliothek</a:t>
            </a:r>
            <a:r>
              <a:rPr lang="de-DE" dirty="0"/>
              <a:t> kostenlos zum Download</a:t>
            </a:r>
          </a:p>
          <a:p>
            <a:pPr>
              <a:buNone/>
            </a:pPr>
            <a:r>
              <a:rPr lang="de-DE" dirty="0" smtClean="0"/>
              <a:t/>
            </a:r>
            <a:br>
              <a:rPr lang="de-DE" dirty="0" smtClean="0"/>
            </a:br>
            <a:endParaRPr lang="de-DE" dirty="0"/>
          </a:p>
        </p:txBody>
      </p:sp>
      <p:pic>
        <p:nvPicPr>
          <p:cNvPr id="2050" name="Picture 2" descr="Buchcover"/>
          <p:cNvPicPr>
            <a:picLocks noChangeAspect="1" noChangeArrowheads="1"/>
          </p:cNvPicPr>
          <p:nvPr/>
        </p:nvPicPr>
        <p:blipFill>
          <a:blip r:embed="rId3" cstate="print"/>
          <a:srcRect/>
          <a:stretch>
            <a:fillRect/>
          </a:stretch>
        </p:blipFill>
        <p:spPr bwMode="auto">
          <a:xfrm>
            <a:off x="7164288" y="154365"/>
            <a:ext cx="1738536" cy="2266523"/>
          </a:xfrm>
          <a:prstGeom prst="rect">
            <a:avLst/>
          </a:prstGeom>
          <a:noFill/>
        </p:spPr>
      </p:pic>
      <p:pic>
        <p:nvPicPr>
          <p:cNvPr id="6" name="Picture 2" descr="http://www.sowi.uni-kl.de/fileadmin/_processed_/csm_LRS-Cover_c823294e6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9679" y="3017123"/>
            <a:ext cx="2267744" cy="35679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Lesespektrum</a:t>
            </a:r>
          </a:p>
          <a:p>
            <a:pPr lvl="1"/>
            <a:r>
              <a:rPr lang="de-DE" dirty="0" smtClean="0"/>
              <a:t>Insgesamt kann keine klare Grenze gezogen werden. Es liegt eine kontinuierliche Verteilung vor</a:t>
            </a:r>
          </a:p>
          <a:p>
            <a:pPr lvl="1"/>
            <a:r>
              <a:rPr lang="de-DE" dirty="0" smtClean="0"/>
              <a:t>Etwa 15% der oberen Klassen der Grundschule zeigen in Rechtschreibtests, schlechtere Leistungen als der Durchschnitt der ein Jahr niedrigeren Klassenstufe</a:t>
            </a:r>
          </a:p>
          <a:p>
            <a:pPr lvl="1"/>
            <a:r>
              <a:rPr lang="de-DE" dirty="0" smtClean="0"/>
              <a:t>Etwas 15% zeigen eine bessere Leistung als der Durchschnitt der ein Jahr höheren Klassenstufe</a:t>
            </a:r>
          </a:p>
          <a:p>
            <a:pPr lvl="1"/>
            <a:endParaRPr lang="de-DE" dirty="0" smtClean="0"/>
          </a:p>
          <a:p>
            <a:pPr lvl="1"/>
            <a:endParaRPr lang="de-DE"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Prävalenz:</a:t>
            </a:r>
          </a:p>
          <a:p>
            <a:pPr lvl="1"/>
            <a:r>
              <a:rPr lang="de-DE" dirty="0" smtClean="0"/>
              <a:t>Problem der Operationalisierung – eine normorientierte Messung erfordert eine festgelegte Abweichung vom Durchschnitt -&gt; hier ab ca. 16%. Man legt die Prävalenzrate somit selbst fest!!!</a:t>
            </a:r>
          </a:p>
          <a:p>
            <a:pPr lvl="2"/>
            <a:endParaRPr lang="de-DE" dirty="0" smtClean="0"/>
          </a:p>
        </p:txBody>
      </p:sp>
      <p:pic>
        <p:nvPicPr>
          <p:cNvPr id="1026" name="Picture 2"/>
          <p:cNvPicPr>
            <a:picLocks noChangeAspect="1" noChangeArrowheads="1"/>
          </p:cNvPicPr>
          <p:nvPr/>
        </p:nvPicPr>
        <p:blipFill>
          <a:blip r:embed="rId3" cstate="print"/>
          <a:srcRect t="4883" b="46699"/>
          <a:stretch>
            <a:fillRect/>
          </a:stretch>
        </p:blipFill>
        <p:spPr bwMode="auto">
          <a:xfrm>
            <a:off x="395536" y="3068960"/>
            <a:ext cx="8267700" cy="316835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Prävalenz:</a:t>
            </a:r>
          </a:p>
          <a:p>
            <a:pPr lvl="1"/>
            <a:r>
              <a:rPr lang="de-DE" dirty="0" smtClean="0"/>
              <a:t>Nach ICD-10 Kriterien (= 2 SD unter der Alters und IQ-Leistung)</a:t>
            </a:r>
          </a:p>
          <a:p>
            <a:pPr lvl="2"/>
            <a:r>
              <a:rPr lang="de-DE" dirty="0" smtClean="0"/>
              <a:t>2-4% mit spezifischen Lese-Rechtschreibschwierigkeiten</a:t>
            </a:r>
          </a:p>
          <a:p>
            <a:pPr lvl="2"/>
            <a:endParaRPr lang="de-DE"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Prävalenz:</a:t>
            </a:r>
          </a:p>
          <a:p>
            <a:pPr lvl="1"/>
            <a:r>
              <a:rPr lang="de-DE" dirty="0" smtClean="0"/>
              <a:t>Nach ICD-10 Kriterien (= 2 SD unter der Alters und IQ-Leistung)</a:t>
            </a:r>
          </a:p>
          <a:p>
            <a:pPr lvl="2"/>
            <a:r>
              <a:rPr lang="de-DE" dirty="0" smtClean="0"/>
              <a:t>2-4% mit spezifischen Lese-Rechtschreibschwierigkeiten</a:t>
            </a:r>
          </a:p>
          <a:p>
            <a:pPr lvl="1"/>
            <a:r>
              <a:rPr lang="de-DE" dirty="0" smtClean="0"/>
              <a:t>PISA-Studie:</a:t>
            </a:r>
          </a:p>
          <a:p>
            <a:pPr lvl="2"/>
            <a:r>
              <a:rPr lang="de-DE" dirty="0" smtClean="0"/>
              <a:t>Fähigkeit  des „Lesens, um zu lernen“</a:t>
            </a:r>
          </a:p>
          <a:p>
            <a:pPr lvl="2"/>
            <a:r>
              <a:rPr lang="de-DE" dirty="0" smtClean="0"/>
              <a:t>Kompetenzstufe I für 15-jährige: einfache Leseaufgaben lösen, z.B. Einzelinformationen finden, das Hauptthema des Textes benennen oder Verbindungen zu Alltagskenntnissen ziehen</a:t>
            </a:r>
          </a:p>
          <a:p>
            <a:pPr lvl="2"/>
            <a:r>
              <a:rPr lang="de-DE" dirty="0" smtClean="0"/>
              <a:t>Nicht die „technische“ Lesefertigkeit sondern weiterführende Kompetenz gefragt</a:t>
            </a:r>
          </a:p>
          <a:p>
            <a:pPr lvl="2"/>
            <a:r>
              <a:rPr lang="de-DE" dirty="0" smtClean="0"/>
              <a:t>OECD Durchschnitt:12% bei Stufe I; 6% unter Stufe I</a:t>
            </a:r>
          </a:p>
          <a:p>
            <a:pPr lvl="2"/>
            <a:r>
              <a:rPr lang="de-DE" dirty="0" smtClean="0"/>
              <a:t>Deutschland: 13% bei Stufe I; 10% darunter</a:t>
            </a:r>
          </a:p>
          <a:p>
            <a:pPr lvl="2"/>
            <a:endParaRPr lang="de-DE"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Prävalenz:</a:t>
            </a:r>
          </a:p>
          <a:p>
            <a:pPr lvl="1"/>
            <a:r>
              <a:rPr lang="de-DE" dirty="0" smtClean="0"/>
              <a:t>Nach ICD-10 Kriterien (= 2 SD unter der Alters und IQ-Leistung)</a:t>
            </a:r>
          </a:p>
          <a:p>
            <a:pPr lvl="2"/>
            <a:r>
              <a:rPr lang="de-DE" dirty="0" smtClean="0"/>
              <a:t>2-4% mit spezifischen Lese-Rechtschreibschwierigkeiten</a:t>
            </a:r>
          </a:p>
          <a:p>
            <a:pPr lvl="1"/>
            <a:r>
              <a:rPr lang="de-DE" dirty="0" smtClean="0"/>
              <a:t>PISA-Studie:</a:t>
            </a:r>
          </a:p>
          <a:p>
            <a:pPr lvl="2"/>
            <a:r>
              <a:rPr lang="de-DE" dirty="0" smtClean="0"/>
              <a:t>Fähigkeit  des „Lesens, um zu lernen“</a:t>
            </a:r>
          </a:p>
          <a:p>
            <a:pPr lvl="2"/>
            <a:r>
              <a:rPr lang="de-DE" dirty="0" smtClean="0"/>
              <a:t>Kompetenzstufe I für 15-jährige: einfache Leseaufgaben lösen, z.B. Einzelinformationen finden, das Hauptthema des Textes benennen oder Verbindungen zu Alltagskenntnissen ziehen</a:t>
            </a:r>
          </a:p>
          <a:p>
            <a:pPr lvl="2"/>
            <a:r>
              <a:rPr lang="de-DE" dirty="0" smtClean="0"/>
              <a:t>Nicht die „technische“ Lesefertigkeit sondern weiterführende Kompetenz gefragt</a:t>
            </a:r>
          </a:p>
          <a:p>
            <a:pPr lvl="2"/>
            <a:r>
              <a:rPr lang="de-DE" dirty="0" smtClean="0"/>
              <a:t>OECD Durchschnitt:12% bei Stufe I; 6% unter Stufe I</a:t>
            </a:r>
          </a:p>
          <a:p>
            <a:pPr lvl="2"/>
            <a:r>
              <a:rPr lang="de-DE" dirty="0" smtClean="0"/>
              <a:t>Deutschland: 13% bei Stufe I; 10% darunter</a:t>
            </a:r>
          </a:p>
          <a:p>
            <a:pPr lvl="1"/>
            <a:r>
              <a:rPr lang="de-DE" dirty="0" smtClean="0"/>
              <a:t>National Assessment of Educational Progress</a:t>
            </a:r>
          </a:p>
          <a:p>
            <a:pPr lvl="2"/>
            <a:r>
              <a:rPr lang="de-DE" dirty="0" smtClean="0"/>
              <a:t>Allgemeine Bedeutung des Gelesenen bestimmen und Verbindungen zwischen dem Gelesenen und den eigenen Erfahrungen herstellen, sowie einfache Schlussfolgerungen ziehen</a:t>
            </a:r>
          </a:p>
          <a:p>
            <a:pPr lvl="2"/>
            <a:r>
              <a:rPr lang="de-DE" dirty="0" smtClean="0"/>
              <a:t>40% der Viertklässler und 30% der Achtklässler erfüllen die Kriterien nicht</a:t>
            </a:r>
          </a:p>
          <a:p>
            <a:pPr lvl="2"/>
            <a:endParaRPr lang="de-DE"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Begriffsbestimmung</a:t>
            </a:r>
            <a:endParaRPr lang="de-DE" dirty="0"/>
          </a:p>
        </p:txBody>
      </p:sp>
      <p:sp>
        <p:nvSpPr>
          <p:cNvPr id="5" name="Inhaltsplatzhalter 4"/>
          <p:cNvSpPr>
            <a:spLocks noGrp="1"/>
          </p:cNvSpPr>
          <p:nvPr>
            <p:ph idx="1"/>
          </p:nvPr>
        </p:nvSpPr>
        <p:spPr/>
        <p:txBody>
          <a:bodyPr/>
          <a:lstStyle/>
          <a:p>
            <a:r>
              <a:rPr lang="de-DE" dirty="0" smtClean="0"/>
              <a:t>Was ist Legasthenie?</a:t>
            </a:r>
          </a:p>
          <a:p>
            <a:r>
              <a:rPr lang="de-DE" b="1" dirty="0" smtClean="0"/>
              <a:t>Legasthenie</a:t>
            </a:r>
            <a:r>
              <a:rPr lang="de-DE" dirty="0" smtClean="0"/>
              <a:t> (</a:t>
            </a:r>
            <a:r>
              <a:rPr lang="de-DE" dirty="0" smtClean="0">
                <a:hlinkClick r:id="rId3" tooltip="Latein"/>
              </a:rPr>
              <a:t>lat.</a:t>
            </a:r>
            <a:r>
              <a:rPr lang="de-DE" dirty="0" smtClean="0"/>
              <a:t> </a:t>
            </a:r>
            <a:r>
              <a:rPr lang="de-DE" i="1" dirty="0" smtClean="0"/>
              <a:t>legere</a:t>
            </a:r>
            <a:r>
              <a:rPr lang="de-DE" dirty="0" smtClean="0"/>
              <a:t> „lesen“ und </a:t>
            </a:r>
            <a:r>
              <a:rPr lang="de-DE" dirty="0" smtClean="0">
                <a:hlinkClick r:id="rId4" tooltip="Altgriechische Sprache"/>
              </a:rPr>
              <a:t>altgriechisch</a:t>
            </a:r>
            <a:r>
              <a:rPr lang="de-DE" dirty="0" smtClean="0"/>
              <a:t> </a:t>
            </a:r>
            <a:r>
              <a:rPr lang="de-DE" dirty="0" smtClean="0"/>
              <a:t>ἀσθένει</a:t>
            </a:r>
            <a:r>
              <a:rPr lang="de-DE" dirty="0" smtClean="0"/>
              <a:t>α </a:t>
            </a:r>
            <a:r>
              <a:rPr lang="de-DE" i="1" dirty="0" smtClean="0"/>
              <a:t>asthéneia</a:t>
            </a:r>
            <a:r>
              <a:rPr lang="de-DE" dirty="0" smtClean="0"/>
              <a:t> „Schwäche“ also </a:t>
            </a:r>
            <a:r>
              <a:rPr lang="de-DE" i="1" dirty="0" smtClean="0"/>
              <a:t>Leseschwäche</a:t>
            </a:r>
            <a:r>
              <a:rPr lang="de-DE" dirty="0" smtClean="0"/>
              <a:t>)</a:t>
            </a:r>
            <a:r>
              <a:rPr lang="de-DE" baseline="30000" dirty="0" smtClean="0"/>
              <a:t> </a:t>
            </a:r>
            <a:r>
              <a:rPr lang="de-DE" dirty="0" smtClean="0"/>
              <a:t>– auch </a:t>
            </a:r>
            <a:r>
              <a:rPr lang="de-DE" i="1" dirty="0" smtClean="0"/>
              <a:t>Lese-Rechtschreib-Störung, Lese-Rechtschreib-Schwäche, Lese-Rechtschreib-Schwierigkeit</a:t>
            </a:r>
            <a:r>
              <a:rPr lang="de-DE" dirty="0" smtClean="0"/>
              <a:t> und </a:t>
            </a:r>
            <a:r>
              <a:rPr lang="de-DE" i="1" dirty="0" smtClean="0"/>
              <a:t>LRS</a:t>
            </a:r>
            <a:r>
              <a:rPr lang="de-DE" dirty="0" smtClean="0"/>
              <a:t> genannt.</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Prävalenz im Erwachsenenalter</a:t>
            </a:r>
          </a:p>
          <a:p>
            <a:pPr lvl="1"/>
            <a:r>
              <a:rPr lang="de-DE" dirty="0" smtClean="0"/>
              <a:t>Funktionaler Analphabetismus: Die erreichten Fähigkeiten sollen den Anforderungen des Alltagslebens genügen</a:t>
            </a:r>
          </a:p>
          <a:p>
            <a:pPr lvl="1"/>
            <a:r>
              <a:rPr lang="de-DE" dirty="0" smtClean="0"/>
              <a:t>5-10% der Erwachsenen im englischsprachigen Raum (Probleme Zeitungannoncen zu lesen, Formulare auszufüllen)</a:t>
            </a:r>
          </a:p>
          <a:p>
            <a:pPr lvl="1"/>
            <a:r>
              <a:rPr lang="de-DE" dirty="0" smtClean="0"/>
              <a:t>6% der Erwachsenen in den USA unter der durchschnittlichen Leistung eines Viertklässlers</a:t>
            </a:r>
          </a:p>
          <a:p>
            <a:pPr lvl="1"/>
            <a:r>
              <a:rPr lang="de-DE" dirty="0" smtClean="0"/>
              <a:t>14% in Deutschland (4% Analphabeten)</a:t>
            </a:r>
          </a:p>
          <a:p>
            <a:pPr lvl="1"/>
            <a:endParaRPr lang="de-DE"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Geschlechtsunterschiede</a:t>
            </a:r>
          </a:p>
          <a:p>
            <a:pPr lvl="1"/>
            <a:r>
              <a:rPr lang="de-DE" dirty="0" smtClean="0"/>
              <a:t>Jungen : Mädchen = 3:1 bzw. 3:2</a:t>
            </a:r>
          </a:p>
          <a:p>
            <a:pPr lvl="1"/>
            <a:r>
              <a:rPr lang="de-DE" dirty="0" smtClean="0"/>
              <a:t>PISA-Studie: 12.6% der Jungen, 6.8% der Mädchen auffällig</a:t>
            </a:r>
          </a:p>
          <a:p>
            <a:pPr lvl="1"/>
            <a:r>
              <a:rPr lang="de-DE" dirty="0" smtClean="0"/>
              <a:t>Mögliche Gründe?</a:t>
            </a:r>
          </a:p>
          <a:p>
            <a:pPr lvl="1"/>
            <a:endParaRPr lang="de-DE"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Geschlechtsunterschiede</a:t>
            </a:r>
          </a:p>
          <a:p>
            <a:pPr lvl="1"/>
            <a:r>
              <a:rPr lang="de-DE" dirty="0" smtClean="0"/>
              <a:t>Jungen : Mädchen = 3:1 bzw. 3:2</a:t>
            </a:r>
          </a:p>
          <a:p>
            <a:pPr lvl="1"/>
            <a:r>
              <a:rPr lang="de-DE" dirty="0" smtClean="0"/>
              <a:t>Mögliche Gründe:</a:t>
            </a:r>
          </a:p>
          <a:p>
            <a:pPr lvl="2"/>
            <a:r>
              <a:rPr lang="de-DE" dirty="0" smtClean="0"/>
              <a:t>Stärkere Lesemotivation bei Mädchen wegen der Nähe zum weiblichen Geschlechtsrollenstereotyp</a:t>
            </a:r>
          </a:p>
          <a:p>
            <a:pPr lvl="2"/>
            <a:r>
              <a:rPr lang="de-DE" dirty="0" smtClean="0"/>
              <a:t>Größere Chance  im Unterricht zu üben als Resultat unterschiedlicher Lehrer-Schüler-Interaktionen</a:t>
            </a:r>
          </a:p>
          <a:p>
            <a:pPr lvl="2"/>
            <a:r>
              <a:rPr lang="de-DE" dirty="0" smtClean="0"/>
              <a:t>Begabungsunterschiede</a:t>
            </a:r>
          </a:p>
          <a:p>
            <a:pPr lvl="1"/>
            <a:r>
              <a:rPr lang="de-DE" dirty="0" smtClean="0"/>
              <a:t>Insgesamt jedoch große Variabilität der Ergebnisse</a:t>
            </a:r>
          </a:p>
          <a:p>
            <a:pPr lvl="1"/>
            <a:r>
              <a:rPr lang="de-DE" dirty="0" smtClean="0"/>
              <a:t>Unterschiede zwischen selektierten und </a:t>
            </a:r>
            <a:r>
              <a:rPr lang="de-DE" dirty="0" smtClean="0"/>
              <a:t>unselektierten</a:t>
            </a:r>
            <a:r>
              <a:rPr lang="de-DE" dirty="0" smtClean="0"/>
              <a:t> Stichproben</a:t>
            </a:r>
          </a:p>
          <a:p>
            <a:pPr lvl="2"/>
            <a:r>
              <a:rPr lang="de-DE" dirty="0" smtClean="0"/>
              <a:t>Mögliche Gründe?</a:t>
            </a:r>
          </a:p>
          <a:p>
            <a:pPr lvl="1"/>
            <a:endParaRPr lang="de-DE"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Geschlechtsunterschiede</a:t>
            </a:r>
          </a:p>
          <a:p>
            <a:pPr lvl="1"/>
            <a:r>
              <a:rPr lang="de-DE" dirty="0" smtClean="0"/>
              <a:t>Jungen : Mädchen = 3:1 bzw. 3:2 </a:t>
            </a:r>
          </a:p>
          <a:p>
            <a:pPr lvl="1"/>
            <a:r>
              <a:rPr lang="de-DE" dirty="0" smtClean="0"/>
              <a:t>Mögliche Gründe:</a:t>
            </a:r>
          </a:p>
          <a:p>
            <a:pPr lvl="2"/>
            <a:r>
              <a:rPr lang="de-DE" dirty="0" smtClean="0"/>
              <a:t>Stärkere Lesemotivation bei Mädchen wegen der Nähe zum weiblichen Geschlechtsrollenstereotyp</a:t>
            </a:r>
          </a:p>
          <a:p>
            <a:pPr lvl="2"/>
            <a:r>
              <a:rPr lang="de-DE" dirty="0" smtClean="0"/>
              <a:t>Größere Chance  im Unterricht zu üben als Resultat unterschiedlicher Lehrer-Schüler-Interaktionen</a:t>
            </a:r>
          </a:p>
          <a:p>
            <a:pPr lvl="2"/>
            <a:r>
              <a:rPr lang="de-DE" dirty="0" smtClean="0"/>
              <a:t>Begabungsunterschiede</a:t>
            </a:r>
          </a:p>
          <a:p>
            <a:pPr lvl="1"/>
            <a:r>
              <a:rPr lang="de-DE" dirty="0" smtClean="0"/>
              <a:t>Insgesamt jedoch große Variabilität der Ergebnisse</a:t>
            </a:r>
          </a:p>
          <a:p>
            <a:pPr lvl="1"/>
            <a:r>
              <a:rPr lang="de-DE" dirty="0" smtClean="0"/>
              <a:t>Unterschiede zwischen selektierten und </a:t>
            </a:r>
            <a:r>
              <a:rPr lang="de-DE" dirty="0" smtClean="0"/>
              <a:t>unselektierten</a:t>
            </a:r>
            <a:r>
              <a:rPr lang="de-DE" dirty="0" smtClean="0"/>
              <a:t> Stichproben</a:t>
            </a:r>
          </a:p>
          <a:p>
            <a:pPr lvl="2"/>
            <a:r>
              <a:rPr lang="de-DE" dirty="0" smtClean="0"/>
              <a:t>Mögliche Gründe:</a:t>
            </a:r>
          </a:p>
          <a:p>
            <a:pPr lvl="2"/>
            <a:r>
              <a:rPr lang="de-DE" dirty="0" smtClean="0"/>
              <a:t>Jungen mit Schwierigkeiten stören häufiger den Unterricht</a:t>
            </a:r>
          </a:p>
          <a:p>
            <a:pPr lvl="2"/>
            <a:r>
              <a:rPr lang="de-DE" dirty="0" smtClean="0"/>
              <a:t>Eltern haben höhere Erwartungen an die beruflichen Fähigkeiten des Sohnes im Vgl. zur Tochter</a:t>
            </a:r>
          </a:p>
          <a:p>
            <a:pPr lvl="1"/>
            <a:endParaRPr lang="de-DE"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Komorbidität mit anderen Entwicklungsstörungen</a:t>
            </a:r>
          </a:p>
          <a:p>
            <a:pPr lvl="1"/>
            <a:r>
              <a:rPr lang="de-DE" dirty="0" smtClean="0"/>
              <a:t>Rechenschwierigkeiten</a:t>
            </a:r>
          </a:p>
          <a:p>
            <a:pPr lvl="2"/>
            <a:r>
              <a:rPr lang="de-DE" dirty="0" smtClean="0"/>
              <a:t>etwa dreiviertel haben zusätzlich eine LRS</a:t>
            </a:r>
          </a:p>
          <a:p>
            <a:pPr lvl="2"/>
            <a:r>
              <a:rPr lang="de-DE" dirty="0" smtClean="0"/>
              <a:t>Zahl der reinen LRS deutlich höher als Zahl der reinen Rechenschwierigkeiten oder der Kombination beider Störungen</a:t>
            </a:r>
          </a:p>
          <a:p>
            <a:pPr lvl="1"/>
            <a:r>
              <a:rPr lang="de-DE" dirty="0" smtClean="0"/>
              <a:t>Verzögerte motorische Koordination</a:t>
            </a:r>
          </a:p>
          <a:p>
            <a:pPr lvl="2"/>
            <a:r>
              <a:rPr lang="de-DE" dirty="0" smtClean="0"/>
              <a:t>Etwas 50% der Kinder die an pädagogischen Maßnahmen teilnehmen</a:t>
            </a:r>
          </a:p>
          <a:p>
            <a:pPr lvl="1"/>
            <a:r>
              <a:rPr lang="de-DE" dirty="0" smtClean="0"/>
              <a:t>Sprachentwicklungsstörungen</a:t>
            </a:r>
          </a:p>
          <a:p>
            <a:pPr lvl="2"/>
            <a:r>
              <a:rPr lang="de-DE" dirty="0" smtClean="0"/>
              <a:t>Häufig Leseverständnis gestört</a:t>
            </a:r>
          </a:p>
          <a:p>
            <a:pPr lvl="2"/>
            <a:r>
              <a:rPr lang="de-DE" dirty="0" smtClean="0"/>
              <a:t>Umschriebene Artikulationsstörungen stellen kein Risiko für LRS dar</a:t>
            </a:r>
          </a:p>
          <a:p>
            <a:pPr lvl="2"/>
            <a:r>
              <a:rPr lang="de-DE" dirty="0" smtClean="0"/>
              <a:t>Phonologische Störungen wie z.B. verbale </a:t>
            </a:r>
            <a:r>
              <a:rPr lang="de-DE" dirty="0" smtClean="0"/>
              <a:t>Entwicklungsapraxie</a:t>
            </a:r>
            <a:r>
              <a:rPr lang="de-DE" dirty="0" smtClean="0"/>
              <a:t> (motorische Steuerung der Sprechorgane ist gestört) als Risiko</a:t>
            </a:r>
          </a:p>
          <a:p>
            <a:pPr lvl="1"/>
            <a:endParaRPr lang="de-DE"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Prognose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Phonologische Bewusstheit (vorläufig): Fähigkeit zur Gliederung der Sprache in Phoneme</a:t>
            </a:r>
          </a:p>
          <a:p>
            <a:pPr lvl="1"/>
            <a:r>
              <a:rPr lang="de-DE" dirty="0" smtClean="0"/>
              <a:t>Phonologische Bewusstheit als notwendige aber nicht hinreichende Bedingung des Schriftspracherwerbs</a:t>
            </a:r>
          </a:p>
          <a:p>
            <a:pPr lvl="1"/>
            <a:r>
              <a:rPr lang="de-DE" dirty="0" smtClean="0"/>
              <a:t>Rechtschreiben stärker von phonologischer Bewusstheit abhängig, auch noch in höheren Klassenstufen</a:t>
            </a:r>
          </a:p>
          <a:p>
            <a:r>
              <a:rPr lang="de-DE" dirty="0" smtClean="0"/>
              <a:t>Lernmotivation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Verlauf</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Die Leseleistung verändert sich stark innerhalb der ersten Schuljahre</a:t>
            </a:r>
          </a:p>
          <a:p>
            <a:r>
              <a:rPr lang="de-DE" dirty="0" smtClean="0"/>
              <a:t>Testung daher erst am Ende der 1. oder zu Beginn der 2. Klasse sinnvoll</a:t>
            </a:r>
          </a:p>
          <a:p>
            <a:r>
              <a:rPr lang="de-DE" dirty="0" smtClean="0"/>
              <a:t>Lesesicherheit mit 10-12 Jahren erreicht</a:t>
            </a:r>
          </a:p>
          <a:p>
            <a:r>
              <a:rPr lang="de-DE" dirty="0" smtClean="0"/>
              <a:t>Lesegeschwindigkeit und Rechtschreibung verbessert sich auch in höheren Klassenstufen noch</a:t>
            </a:r>
          </a:p>
          <a:p>
            <a:r>
              <a:rPr lang="de-DE" dirty="0" smtClean="0"/>
              <a:t>=&gt; niedriger Klassenstufe – Probleme in der Lesesicherheit</a:t>
            </a:r>
          </a:p>
          <a:p>
            <a:r>
              <a:rPr lang="de-DE" dirty="0" smtClean="0"/>
              <a:t>=&gt; höhere Klassenstufe – Probleme in der Lesegeschwindigkeit sowie Verständnis wenn es auf Zeit ankommt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Verlauf</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ca. 30- 50% der Kinder mit Problemen im Lesen und Schreiben, überwinden die Probleme im Verlauf des ersten Schuljahres</a:t>
            </a:r>
          </a:p>
          <a:p>
            <a:r>
              <a:rPr lang="de-DE" dirty="0" smtClean="0"/>
              <a:t>Denjenigen, die zum Beginn der zweiten Klasse immer noch Probleme haben, gelingt es kaum innerhalb der Schulzeit, ohne Intervention, die Schwierigkeiten zu überwinden</a:t>
            </a:r>
          </a:p>
          <a:p>
            <a:r>
              <a:rPr lang="de-DE" dirty="0" smtClean="0"/>
              <a:t>Meist eine fehlerfreies aber sehr langsames Lesen vorhanden</a:t>
            </a:r>
          </a:p>
          <a:p>
            <a:r>
              <a:rPr lang="de-DE" dirty="0" smtClean="0"/>
              <a:t>Problem, dass leseschwache Schüler außerhalb der Schule deutlich weniger lesen als durchschnittliche Schüler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Verlauf</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pPr marL="274320" lvl="1" indent="-274320">
              <a:spcBef>
                <a:spcPts val="580"/>
              </a:spcBef>
              <a:buClr>
                <a:schemeClr val="accent1"/>
              </a:buClr>
            </a:pPr>
            <a:r>
              <a:rPr lang="de-DE" sz="2600" dirty="0" smtClean="0"/>
              <a:t>Kinder die mehr als eine SD unter dem Durchschnitt liegen haben eine geringere </a:t>
            </a:r>
            <a:r>
              <a:rPr lang="de-DE" sz="2600" dirty="0" smtClean="0"/>
              <a:t>Spotanremission</a:t>
            </a:r>
            <a:r>
              <a:rPr lang="de-DE" sz="2600" dirty="0" smtClean="0"/>
              <a:t> =&gt; höhere Stabilität</a:t>
            </a:r>
          </a:p>
          <a:p>
            <a:r>
              <a:rPr lang="de-DE" dirty="0" smtClean="0"/>
              <a:t>Isolierte Rechtschreibstörung</a:t>
            </a:r>
          </a:p>
          <a:p>
            <a:pPr lvl="1"/>
            <a:r>
              <a:rPr lang="de-DE" dirty="0" smtClean="0"/>
              <a:t>Ca. 1/3 holt den Rückstand auf, 1/3 behält die Schwierigkeiten, 1/3 fällt zusätzlich im Lesen zurück</a:t>
            </a:r>
          </a:p>
          <a:p>
            <a:pPr lvl="1"/>
            <a:r>
              <a:rPr lang="de-DE" dirty="0" smtClean="0"/>
              <a:t>Abermals ist das Lesen außerhalb der Schule entscheidend für die Entwicklung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Verlauf</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Längerfristige soziale Anpassung</a:t>
            </a:r>
          </a:p>
          <a:p>
            <a:pPr lvl="1"/>
            <a:r>
              <a:rPr lang="de-DE" dirty="0" smtClean="0"/>
              <a:t>Männer mit Leseschwierigkeiten: kamen in unterschiedlichen Lebensbereichen (Beruf, Beziehung, Probleme des Alltags) genauso gut zurecht, wie eine Kontrollgruppe. Auch das Selbstwertgefühl war nicht beeinträchtigt, keine erhöhte Wahrscheinlichkeit für psychische Störungen</a:t>
            </a:r>
          </a:p>
          <a:p>
            <a:pPr lvl="1"/>
            <a:r>
              <a:rPr lang="de-DE" dirty="0" smtClean="0"/>
              <a:t>Frauen mit Leseschwierigkeiten: geringere berufliche Qualifikation, frühe partnerschaftliche Bindung -&gt; Partnerschaftsprobleme. Das Versagen während der Schulzeit kann zu emotionalen und Verhaltensproblemen führen</a:t>
            </a:r>
          </a:p>
          <a:p>
            <a:pPr lvl="1"/>
            <a:r>
              <a:rPr lang="de-DE" dirty="0" smtClean="0"/>
              <a:t>Übergang ins Erwachsenenalter reduziert die Belastungen </a:t>
            </a:r>
          </a:p>
          <a:p>
            <a:pPr lvl="1"/>
            <a:endParaRPr lang="de-DE"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Begriffsbestimmung</a:t>
            </a:r>
            <a:endParaRPr lang="de-DE" dirty="0"/>
          </a:p>
        </p:txBody>
      </p:sp>
      <p:sp>
        <p:nvSpPr>
          <p:cNvPr id="5" name="Inhaltsplatzhalter 4"/>
          <p:cNvSpPr>
            <a:spLocks noGrp="1"/>
          </p:cNvSpPr>
          <p:nvPr>
            <p:ph idx="1"/>
          </p:nvPr>
        </p:nvSpPr>
        <p:spPr/>
        <p:txBody>
          <a:bodyPr>
            <a:normAutofit/>
          </a:bodyPr>
          <a:lstStyle/>
          <a:p>
            <a:r>
              <a:rPr lang="de-DE" dirty="0" smtClean="0"/>
              <a:t>Legasthenie</a:t>
            </a:r>
          </a:p>
          <a:p>
            <a:r>
              <a:rPr lang="de-DE" dirty="0" smtClean="0"/>
              <a:t>Lese-Rechtschreibstörung</a:t>
            </a:r>
          </a:p>
          <a:p>
            <a:r>
              <a:rPr lang="de-DE" dirty="0" smtClean="0"/>
              <a:t>Lese-Rechtschreibschwäche </a:t>
            </a:r>
          </a:p>
          <a:p>
            <a:r>
              <a:rPr lang="de-DE" dirty="0" smtClean="0"/>
              <a:t>Lese-Rechtschreibschwierigkeiten </a:t>
            </a:r>
          </a:p>
          <a:p>
            <a:r>
              <a:rPr lang="de-DE" dirty="0" smtClean="0"/>
              <a:t>LRS</a:t>
            </a:r>
          </a:p>
          <a:p>
            <a:r>
              <a:rPr lang="de-DE" dirty="0" smtClean="0"/>
              <a:t>Dyslexie</a:t>
            </a:r>
            <a:endParaRPr lang="de-DE" dirty="0" smtClean="0"/>
          </a:p>
          <a:p>
            <a:endParaRPr lang="de-DE" dirty="0" smtClean="0"/>
          </a:p>
          <a:p>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r>
              <a:rPr lang="de-DE" dirty="0" smtClean="0"/>
              <a:t>Verlauf</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Längerfristige soziale Anpassung</a:t>
            </a:r>
          </a:p>
          <a:p>
            <a:pPr lvl="1"/>
            <a:r>
              <a:rPr lang="de-DE" dirty="0" smtClean="0"/>
              <a:t>Studie von Haffner et al. (1998): LRS habe deutliche Auswirkung auf Schul- und Berufslaufbahn</a:t>
            </a:r>
          </a:p>
          <a:p>
            <a:pPr lvl="1"/>
            <a:r>
              <a:rPr lang="de-DE" dirty="0" smtClean="0"/>
              <a:t>Erhöhte Delinquenz bei Jugendlichen mit LRS</a:t>
            </a:r>
          </a:p>
          <a:p>
            <a:pPr lvl="1"/>
            <a:r>
              <a:rPr lang="de-DE" dirty="0" smtClean="0"/>
              <a:t>Entscheidender als die Störung an sich ist jedoch die Haltung des Elternhauses und die erlebte Unterstützung in der Schule und zuhause.</a:t>
            </a:r>
          </a:p>
          <a:p>
            <a:pPr lvl="1"/>
            <a:endParaRPr lang="de-DE"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dirty="0" smtClean="0"/>
              <a:t>Legasthenie und Dyskalkulie</a:t>
            </a:r>
            <a:br>
              <a:rPr lang="de-DE" dirty="0" smtClean="0"/>
            </a:br>
            <a:r>
              <a:rPr lang="de-DE" dirty="0" smtClean="0"/>
              <a:t>Lese und Schreibentwicklung</a:t>
            </a:r>
            <a:endParaRPr lang="de-DE" dirty="0"/>
          </a:p>
        </p:txBody>
      </p:sp>
      <p:sp>
        <p:nvSpPr>
          <p:cNvPr id="4" name="Untertitel 3"/>
          <p:cNvSpPr>
            <a:spLocks noGrp="1"/>
          </p:cNvSpPr>
          <p:nvPr>
            <p:ph type="subTitle" idx="1"/>
          </p:nvPr>
        </p:nvSpPr>
        <p:spPr/>
        <p:txBody>
          <a:bodyPr/>
          <a:lstStyle/>
          <a:p>
            <a:endParaRPr lang="de-D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txBox="1">
            <a:spLocks/>
          </p:cNvSpPr>
          <p:nvPr/>
        </p:nvSpPr>
        <p:spPr>
          <a:xfrm>
            <a:off x="4788024" y="908720"/>
            <a:ext cx="3816424" cy="5544616"/>
          </a:xfrm>
          <a:prstGeom prst="rect">
            <a:avLst/>
          </a:prstGeom>
        </p:spPr>
        <p:txBody>
          <a:bodyPr vert="horz">
            <a:normAutofit fontScale="62500" lnSpcReduction="20000"/>
          </a:bodyPr>
          <a:lstStyle/>
          <a:p>
            <a:r>
              <a:rPr lang="de-DE" sz="2600" i="1" dirty="0" smtClean="0"/>
              <a:t>Er würde staunen, lachen, weinen, zittern,</a:t>
            </a:r>
            <a:endParaRPr lang="de-DE" sz="2600" dirty="0" smtClean="0"/>
          </a:p>
          <a:p>
            <a:r>
              <a:rPr lang="de-DE" sz="2600" i="1" dirty="0" smtClean="0"/>
              <a:t>Da hinter dieser Schrift gestabten Gittern</a:t>
            </a:r>
            <a:endParaRPr lang="de-DE" sz="2600" dirty="0" smtClean="0"/>
          </a:p>
          <a:p>
            <a:r>
              <a:rPr lang="de-DE" sz="2600" i="1" dirty="0" smtClean="0"/>
              <a:t>Die ganze Welt in ihrem blinden Drang</a:t>
            </a:r>
            <a:endParaRPr lang="de-DE" sz="2600" dirty="0" smtClean="0"/>
          </a:p>
          <a:p>
            <a:r>
              <a:rPr lang="de-DE" sz="2600" i="1" dirty="0" smtClean="0"/>
              <a:t>Verkleinert ihm erschiene, in die Zeichen</a:t>
            </a:r>
            <a:endParaRPr lang="de-DE" sz="2600" dirty="0" smtClean="0"/>
          </a:p>
          <a:p>
            <a:r>
              <a:rPr lang="de-DE" sz="2600" i="1" dirty="0" smtClean="0"/>
              <a:t>Verzwergt, verzaubert, die in steifem Gang</a:t>
            </a:r>
            <a:endParaRPr lang="de-DE" sz="2600" dirty="0" smtClean="0"/>
          </a:p>
          <a:p>
            <a:r>
              <a:rPr lang="de-DE" sz="2600" i="1" dirty="0" smtClean="0"/>
              <a:t>Gefangen gehen und so einander gleichen,</a:t>
            </a:r>
            <a:endParaRPr lang="de-DE" sz="2600" dirty="0" smtClean="0"/>
          </a:p>
          <a:p>
            <a:r>
              <a:rPr lang="de-DE" sz="2600" i="1" dirty="0" smtClean="0"/>
              <a:t>Daß</a:t>
            </a:r>
            <a:r>
              <a:rPr lang="de-DE" sz="2600" i="1" dirty="0" smtClean="0"/>
              <a:t> Lebensdrang und Tod, Wollust und Leiden</a:t>
            </a:r>
            <a:endParaRPr lang="de-DE" sz="2600" dirty="0" smtClean="0"/>
          </a:p>
          <a:p>
            <a:r>
              <a:rPr lang="de-DE" sz="2600" i="1" dirty="0" smtClean="0"/>
              <a:t>Zu Brüdern werde, kaum zu unterscheiden...</a:t>
            </a:r>
            <a:endParaRPr lang="de-DE" sz="2600" dirty="0" smtClean="0"/>
          </a:p>
          <a:p>
            <a:endParaRPr lang="de-DE" sz="2600" i="1" dirty="0" smtClean="0"/>
          </a:p>
          <a:p>
            <a:r>
              <a:rPr lang="de-DE" sz="2600" i="1" dirty="0" smtClean="0"/>
              <a:t>Und endlich würde dieser Wilde schreien</a:t>
            </a:r>
            <a:endParaRPr lang="de-DE" sz="2600" dirty="0" smtClean="0"/>
          </a:p>
          <a:p>
            <a:r>
              <a:rPr lang="de-DE" sz="2600" i="1" dirty="0" smtClean="0"/>
              <a:t>Vor unerträglicher Angst, und Feuer schüren</a:t>
            </a:r>
            <a:endParaRPr lang="de-DE" sz="2600" dirty="0" smtClean="0"/>
          </a:p>
          <a:p>
            <a:r>
              <a:rPr lang="de-DE" sz="2600" i="1" dirty="0" smtClean="0"/>
              <a:t>Und unter Stirnaufschlag und Litaneien</a:t>
            </a:r>
            <a:endParaRPr lang="de-DE" sz="2600" dirty="0" smtClean="0"/>
          </a:p>
          <a:p>
            <a:r>
              <a:rPr lang="de-DE" sz="2600" i="1" dirty="0" smtClean="0"/>
              <a:t>Das weiße Runenblatt den Flammen weihen.</a:t>
            </a:r>
            <a:endParaRPr lang="de-DE" sz="2600" dirty="0" smtClean="0"/>
          </a:p>
          <a:p>
            <a:r>
              <a:rPr lang="de-DE" sz="2600" i="1" dirty="0" smtClean="0"/>
              <a:t>Dann würde er vielleicht einschlummernd spüren,</a:t>
            </a:r>
            <a:endParaRPr lang="de-DE" sz="2600" dirty="0" smtClean="0"/>
          </a:p>
          <a:p>
            <a:r>
              <a:rPr lang="de-DE" sz="2600" i="1" dirty="0" smtClean="0"/>
              <a:t>Wie diese </a:t>
            </a:r>
            <a:r>
              <a:rPr lang="de-DE" sz="2600" i="1" dirty="0" smtClean="0"/>
              <a:t>Un</a:t>
            </a:r>
            <a:r>
              <a:rPr lang="de-DE" sz="2600" i="1" dirty="0" smtClean="0"/>
              <a:t>-Welt, dieser Zaubertand,</a:t>
            </a:r>
            <a:endParaRPr lang="de-DE" sz="2600" dirty="0" smtClean="0"/>
          </a:p>
          <a:p>
            <a:r>
              <a:rPr lang="de-DE" sz="2600" i="1" dirty="0" smtClean="0"/>
              <a:t>Dies Unerträgliche zurück ins </a:t>
            </a:r>
            <a:r>
              <a:rPr lang="de-DE" sz="2600" i="1" dirty="0" smtClean="0"/>
              <a:t>Niegewesen</a:t>
            </a:r>
            <a:endParaRPr lang="de-DE" sz="2600" dirty="0" smtClean="0"/>
          </a:p>
          <a:p>
            <a:r>
              <a:rPr lang="de-DE" sz="2600" i="1" dirty="0" smtClean="0"/>
              <a:t>Gesogen würde und ins Nirgendland,</a:t>
            </a:r>
            <a:endParaRPr lang="de-DE" sz="2600" dirty="0" smtClean="0"/>
          </a:p>
          <a:p>
            <a:r>
              <a:rPr lang="de-DE" sz="2600" i="1" dirty="0" smtClean="0"/>
              <a:t>Und würde seufzen, lächeln und genesen.</a:t>
            </a:r>
            <a:endParaRPr lang="de-DE" sz="2600" dirty="0" smtClean="0"/>
          </a:p>
          <a:p>
            <a:r>
              <a:rPr lang="de-DE" sz="2600" i="1" dirty="0" smtClean="0"/>
              <a:t> </a:t>
            </a:r>
            <a:endParaRPr lang="de-DE" sz="2600" dirty="0" smtClean="0"/>
          </a:p>
          <a:p>
            <a:r>
              <a:rPr lang="de-DE" sz="2600" i="1" dirty="0" smtClean="0"/>
              <a:t>(Herrmann Hesse)</a:t>
            </a:r>
            <a:endParaRPr lang="de-DE" sz="2600" dirty="0" smtClean="0"/>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de-DE" sz="3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feld 6"/>
          <p:cNvSpPr txBox="1"/>
          <p:nvPr/>
        </p:nvSpPr>
        <p:spPr>
          <a:xfrm>
            <a:off x="323528" y="332656"/>
            <a:ext cx="4752528" cy="7232749"/>
          </a:xfrm>
          <a:prstGeom prst="rect">
            <a:avLst/>
          </a:prstGeom>
          <a:noFill/>
        </p:spPr>
        <p:txBody>
          <a:bodyPr wrap="square" rtlCol="0">
            <a:spAutoFit/>
          </a:bodyPr>
          <a:lstStyle/>
          <a:p>
            <a:r>
              <a:rPr lang="de-DE" sz="2000" i="1" dirty="0" smtClean="0"/>
              <a:t>Buchstaben</a:t>
            </a:r>
            <a:endParaRPr lang="de-DE" sz="2000" dirty="0" smtClean="0"/>
          </a:p>
          <a:p>
            <a:r>
              <a:rPr lang="de-DE" sz="2000" i="1" dirty="0" smtClean="0"/>
              <a:t> </a:t>
            </a:r>
            <a:endParaRPr lang="de-DE" sz="2000" dirty="0" smtClean="0"/>
          </a:p>
          <a:p>
            <a:r>
              <a:rPr lang="de-DE" sz="2000" i="1" dirty="0" smtClean="0"/>
              <a:t>Gelegentlich ergreifen wir die Feder</a:t>
            </a:r>
            <a:endParaRPr lang="de-DE" sz="2000" dirty="0" smtClean="0"/>
          </a:p>
          <a:p>
            <a:r>
              <a:rPr lang="de-DE" sz="2000" i="1" dirty="0" smtClean="0"/>
              <a:t>Und schreiben Zeichen auf ein weißes Blatt,</a:t>
            </a:r>
            <a:endParaRPr lang="de-DE" sz="2000" dirty="0" smtClean="0"/>
          </a:p>
          <a:p>
            <a:r>
              <a:rPr lang="de-DE" sz="2000" i="1" dirty="0" smtClean="0"/>
              <a:t>Die sagen dies und das, es kennt sie jeder,</a:t>
            </a:r>
            <a:endParaRPr lang="de-DE" sz="2000" dirty="0" smtClean="0"/>
          </a:p>
          <a:p>
            <a:r>
              <a:rPr lang="de-DE" sz="2000" i="1" dirty="0" smtClean="0"/>
              <a:t>Es ist ein Spiel, das seine Regeln hat.</a:t>
            </a:r>
            <a:endParaRPr lang="de-DE" sz="2000" dirty="0" smtClean="0"/>
          </a:p>
          <a:p>
            <a:r>
              <a:rPr lang="de-DE" sz="2000" i="1" dirty="0" smtClean="0"/>
              <a:t>Doch wenn ein Wilder oder </a:t>
            </a:r>
            <a:r>
              <a:rPr lang="de-DE" sz="2000" i="1" dirty="0" smtClean="0"/>
              <a:t>Mondmann</a:t>
            </a:r>
            <a:r>
              <a:rPr lang="de-DE" sz="2000" i="1" dirty="0" smtClean="0"/>
              <a:t> käme</a:t>
            </a:r>
          </a:p>
          <a:p>
            <a:r>
              <a:rPr lang="de-DE" sz="2000" i="1" dirty="0" smtClean="0"/>
              <a:t>Und solches Blatt, solch furchig Runenfeld</a:t>
            </a:r>
            <a:endParaRPr lang="de-DE" sz="2000" dirty="0" smtClean="0"/>
          </a:p>
          <a:p>
            <a:r>
              <a:rPr lang="de-DE" sz="2000" i="1" dirty="0" smtClean="0"/>
              <a:t>Neugierig forschend vor die Augen nähme,</a:t>
            </a:r>
            <a:endParaRPr lang="de-DE" sz="2000" dirty="0" smtClean="0"/>
          </a:p>
          <a:p>
            <a:r>
              <a:rPr lang="de-DE" sz="2000" i="1" dirty="0" smtClean="0"/>
              <a:t>Ihm starrte draus ein fremdes Bild der Welt,</a:t>
            </a:r>
            <a:endParaRPr lang="de-DE" sz="2000" dirty="0" smtClean="0"/>
          </a:p>
          <a:p>
            <a:r>
              <a:rPr lang="de-DE" sz="2000" i="1" dirty="0" smtClean="0"/>
              <a:t>Ein fremder Zauberbildersaal entgegen.</a:t>
            </a:r>
            <a:endParaRPr lang="de-DE" sz="2000" dirty="0" smtClean="0"/>
          </a:p>
          <a:p>
            <a:r>
              <a:rPr lang="de-DE" sz="2000" i="1" dirty="0" smtClean="0"/>
              <a:t>Er sähe A und B als Mensch und Tier,</a:t>
            </a:r>
            <a:endParaRPr lang="de-DE" sz="2000" dirty="0" smtClean="0"/>
          </a:p>
          <a:p>
            <a:r>
              <a:rPr lang="de-DE" sz="2000" i="1" dirty="0" smtClean="0"/>
              <a:t>Als Augen, Zungen, Glieder sich bewegen,</a:t>
            </a:r>
            <a:endParaRPr lang="de-DE" sz="2000" dirty="0" smtClean="0"/>
          </a:p>
          <a:p>
            <a:r>
              <a:rPr lang="de-DE" sz="2000" i="1" dirty="0" smtClean="0"/>
              <a:t>Bedächtig dort, gehetzt von Trieben hier,</a:t>
            </a:r>
            <a:endParaRPr lang="de-DE" sz="2000" dirty="0" smtClean="0"/>
          </a:p>
          <a:p>
            <a:r>
              <a:rPr lang="de-DE" sz="2000" i="1" dirty="0" smtClean="0"/>
              <a:t>Er läse wie im Schnee den Krähentritt,</a:t>
            </a:r>
            <a:endParaRPr lang="de-DE" sz="2000" dirty="0" smtClean="0"/>
          </a:p>
          <a:p>
            <a:r>
              <a:rPr lang="de-DE" sz="2000" i="1" dirty="0" smtClean="0"/>
              <a:t>Er liefe, ruhte, litte, flöge mit</a:t>
            </a:r>
            <a:endParaRPr lang="de-DE" sz="2000" dirty="0" smtClean="0"/>
          </a:p>
          <a:p>
            <a:r>
              <a:rPr lang="de-DE" sz="2000" i="1" dirty="0" smtClean="0"/>
              <a:t>Und sähe aller Schöpfung Möglichkeiten</a:t>
            </a:r>
            <a:endParaRPr lang="de-DE" sz="2000" dirty="0" smtClean="0"/>
          </a:p>
          <a:p>
            <a:r>
              <a:rPr lang="de-DE" sz="2000" i="1" dirty="0" smtClean="0"/>
              <a:t>Durch die erstarrten schwarzen Zeichen spuken,</a:t>
            </a:r>
            <a:endParaRPr lang="de-DE" sz="2000" dirty="0" smtClean="0"/>
          </a:p>
          <a:p>
            <a:r>
              <a:rPr lang="de-DE" sz="2000" i="1" dirty="0" smtClean="0"/>
              <a:t>Durch die gestabten Ornamente gleiten,</a:t>
            </a:r>
            <a:endParaRPr lang="de-DE" sz="2000" dirty="0" smtClean="0"/>
          </a:p>
          <a:p>
            <a:r>
              <a:rPr lang="de-DE" sz="2000" i="1" dirty="0" smtClean="0"/>
              <a:t>Säh Liebe glühen, sähe Schmerzen zucken.</a:t>
            </a:r>
            <a:endParaRPr lang="de-DE" sz="2000" dirty="0" smtClean="0"/>
          </a:p>
          <a:p>
            <a:endParaRPr lang="de-D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Lesen</a:t>
            </a:r>
            <a:endParaRPr lang="de-DE" dirty="0"/>
          </a:p>
        </p:txBody>
      </p:sp>
      <p:sp>
        <p:nvSpPr>
          <p:cNvPr id="5" name="Inhaltsplatzhalter 4"/>
          <p:cNvSpPr>
            <a:spLocks noGrp="1"/>
          </p:cNvSpPr>
          <p:nvPr>
            <p:ph idx="1"/>
          </p:nvPr>
        </p:nvSpPr>
        <p:spPr/>
        <p:txBody>
          <a:bodyPr/>
          <a:lstStyle/>
          <a:p>
            <a:r>
              <a:rPr lang="de-DE" dirty="0" smtClean="0"/>
              <a:t>Lesen ist ein komplexer Prozess verschiedener Faktoren</a:t>
            </a:r>
          </a:p>
          <a:p>
            <a:pPr lvl="1"/>
            <a:r>
              <a:rPr lang="de-DE" dirty="0" smtClean="0"/>
              <a:t>Identifikation der visuellen Merkmale um Buchstaben zu bestimmen</a:t>
            </a:r>
          </a:p>
          <a:p>
            <a:pPr lvl="1"/>
            <a:r>
              <a:rPr lang="de-DE" dirty="0" smtClean="0"/>
              <a:t>Identifikation der visuellen Wortform</a:t>
            </a:r>
          </a:p>
          <a:p>
            <a:pPr lvl="1"/>
            <a:r>
              <a:rPr lang="de-DE" dirty="0" smtClean="0"/>
              <a:t>Umwandlung der orthographischen in phonologische Information</a:t>
            </a:r>
          </a:p>
          <a:p>
            <a:pPr lvl="1"/>
            <a:endParaRPr lang="de-DE" dirty="0" smtClean="0"/>
          </a:p>
          <a:p>
            <a:pPr lvl="1"/>
            <a:endParaRPr lang="de-DE" dirty="0" smtClean="0"/>
          </a:p>
          <a:p>
            <a:pPr lvl="1"/>
            <a:endParaRPr lang="de-DE" dirty="0" smtClean="0"/>
          </a:p>
          <a:p>
            <a:pPr lvl="1"/>
            <a:endParaRPr lang="de-DE" dirty="0" smtClean="0"/>
          </a:p>
          <a:p>
            <a:pPr lvl="1"/>
            <a:r>
              <a:rPr lang="de-DE" dirty="0" smtClean="0"/>
              <a:t>(</a:t>
            </a:r>
            <a:r>
              <a:rPr lang="de-DE" dirty="0" smtClean="0"/>
              <a:t>Friederici</a:t>
            </a:r>
            <a:r>
              <a:rPr lang="de-DE" dirty="0" smtClean="0"/>
              <a:t> &amp; Lachmann, 2002)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Lesen</a:t>
            </a:r>
            <a:endParaRPr lang="de-DE" dirty="0"/>
          </a:p>
        </p:txBody>
      </p:sp>
      <p:sp>
        <p:nvSpPr>
          <p:cNvPr id="5" name="Inhaltsplatzhalter 4"/>
          <p:cNvSpPr>
            <a:spLocks noGrp="1"/>
          </p:cNvSpPr>
          <p:nvPr>
            <p:ph idx="1"/>
          </p:nvPr>
        </p:nvSpPr>
        <p:spPr/>
        <p:txBody>
          <a:bodyPr/>
          <a:lstStyle/>
          <a:p>
            <a:r>
              <a:rPr lang="de-DE" dirty="0" smtClean="0"/>
              <a:t>Anfangs nur Bezug zu inhaltlichen Aspekten der Sprache</a:t>
            </a:r>
          </a:p>
          <a:p>
            <a:pPr lvl="1"/>
            <a:r>
              <a:rPr lang="de-DE" dirty="0" smtClean="0"/>
              <a:t>Welches Wort ist länger, Hund oder Regenwurm?</a:t>
            </a:r>
          </a:p>
          <a:p>
            <a:pPr lvl="1"/>
            <a:r>
              <a:rPr lang="de-DE" dirty="0" smtClean="0"/>
              <a:t>Antwort: Hund, da Hund das größere Tier ist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Vorläuferfertigkeiten des Schriftspracherwerbs</a:t>
            </a:r>
            <a:endParaRPr lang="de-DE" dirty="0"/>
          </a:p>
        </p:txBody>
      </p:sp>
      <p:sp>
        <p:nvSpPr>
          <p:cNvPr id="5" name="Inhaltsplatzhalter 4"/>
          <p:cNvSpPr>
            <a:spLocks noGrp="1"/>
          </p:cNvSpPr>
          <p:nvPr>
            <p:ph idx="1"/>
          </p:nvPr>
        </p:nvSpPr>
        <p:spPr/>
        <p:txBody>
          <a:bodyPr/>
          <a:lstStyle/>
          <a:p>
            <a:r>
              <a:rPr lang="de-DE" dirty="0" smtClean="0"/>
              <a:t>Wortbewusstheit: </a:t>
            </a:r>
          </a:p>
          <a:p>
            <a:pPr lvl="1"/>
            <a:r>
              <a:rPr lang="de-DE" dirty="0" smtClean="0"/>
              <a:t>Wörter als Grundeinheit der Sprache erkennen</a:t>
            </a:r>
          </a:p>
          <a:p>
            <a:r>
              <a:rPr lang="de-DE" dirty="0" smtClean="0"/>
              <a:t>Syntaktische Bewusstheit:  </a:t>
            </a:r>
          </a:p>
          <a:p>
            <a:pPr lvl="1"/>
            <a:r>
              <a:rPr lang="de-DE" dirty="0" smtClean="0"/>
              <a:t>Umstellen von Wörtern, erkennen von Funktionswörtern „für“, „jedoch“</a:t>
            </a:r>
          </a:p>
          <a:p>
            <a:r>
              <a:rPr lang="de-DE" dirty="0" smtClean="0"/>
              <a:t>Pragmatische Bewusstheit: </a:t>
            </a:r>
          </a:p>
          <a:p>
            <a:pPr lvl="1"/>
            <a:r>
              <a:rPr lang="de-DE" dirty="0" smtClean="0"/>
              <a:t>Verständlichkeit und Struktur des Textes</a:t>
            </a:r>
            <a:endParaRPr lang="de-D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Vorläuferfertigkeiten des Schriftspracherwerbs</a:t>
            </a:r>
            <a:endParaRPr lang="de-DE" dirty="0"/>
          </a:p>
        </p:txBody>
      </p:sp>
      <p:sp>
        <p:nvSpPr>
          <p:cNvPr id="5" name="Inhaltsplatzhalter 4"/>
          <p:cNvSpPr>
            <a:spLocks noGrp="1"/>
          </p:cNvSpPr>
          <p:nvPr>
            <p:ph idx="1"/>
          </p:nvPr>
        </p:nvSpPr>
        <p:spPr/>
        <p:txBody>
          <a:bodyPr>
            <a:normAutofit fontScale="85000" lnSpcReduction="10000"/>
          </a:bodyPr>
          <a:lstStyle/>
          <a:p>
            <a:r>
              <a:rPr lang="de-DE" dirty="0" smtClean="0"/>
              <a:t>Phonologische Bewusstheit!!!!: </a:t>
            </a:r>
          </a:p>
          <a:p>
            <a:pPr lvl="1"/>
            <a:r>
              <a:rPr lang="de-DE" dirty="0" smtClean="0"/>
              <a:t>Explizites Wissen um den Zusammenhang zwischen gesprochener Sprache und deren Lautstruktur.</a:t>
            </a:r>
          </a:p>
          <a:p>
            <a:pPr lvl="1"/>
            <a:r>
              <a:rPr lang="de-DE" dirty="0" smtClean="0"/>
              <a:t>Einzelne Segmente der Sprache erkennen und wahrnehmen.</a:t>
            </a:r>
          </a:p>
          <a:p>
            <a:pPr lvl="2"/>
            <a:r>
              <a:rPr lang="de-DE" dirty="0" smtClean="0"/>
              <a:t>Wörter</a:t>
            </a:r>
          </a:p>
          <a:p>
            <a:pPr lvl="2"/>
            <a:r>
              <a:rPr lang="de-DE" dirty="0" smtClean="0"/>
              <a:t>Silben</a:t>
            </a:r>
          </a:p>
          <a:p>
            <a:pPr lvl="2"/>
            <a:r>
              <a:rPr lang="de-DE" dirty="0" smtClean="0"/>
              <a:t>Phoneme</a:t>
            </a:r>
          </a:p>
          <a:p>
            <a:pPr lvl="2"/>
            <a:r>
              <a:rPr lang="de-DE" dirty="0" smtClean="0"/>
              <a:t>Phoneme korrespondieren mit Graphemen: „Graphem-Phonem Korrespondenz“</a:t>
            </a:r>
          </a:p>
          <a:p>
            <a:pPr lvl="1"/>
            <a:endParaRPr lang="de-DE" dirty="0" smtClean="0"/>
          </a:p>
          <a:p>
            <a:pPr lvl="1"/>
            <a:r>
              <a:rPr lang="de-DE" dirty="0" smtClean="0"/>
              <a:t>Kommt F in Affe vor?</a:t>
            </a:r>
          </a:p>
          <a:p>
            <a:pPr lvl="1"/>
            <a:r>
              <a:rPr lang="de-DE" dirty="0" smtClean="0"/>
              <a:t>Ist der Anfang von Bub und Bauch gleich?</a:t>
            </a:r>
          </a:p>
          <a:p>
            <a:pPr lvl="1"/>
            <a:r>
              <a:rPr lang="de-DE" dirty="0" smtClean="0"/>
              <a:t>Reimen sich Sand und Wand?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Vorläuferfertigkeiten des Schriftspracherwerbs</a:t>
            </a:r>
            <a:endParaRPr lang="de-DE" dirty="0"/>
          </a:p>
        </p:txBody>
      </p:sp>
      <p:sp>
        <p:nvSpPr>
          <p:cNvPr id="5" name="Inhaltsplatzhalter 4"/>
          <p:cNvSpPr>
            <a:spLocks noGrp="1"/>
          </p:cNvSpPr>
          <p:nvPr>
            <p:ph idx="1"/>
          </p:nvPr>
        </p:nvSpPr>
        <p:spPr/>
        <p:txBody>
          <a:bodyPr>
            <a:normAutofit/>
          </a:bodyPr>
          <a:lstStyle/>
          <a:p>
            <a:r>
              <a:rPr lang="de-DE" dirty="0" smtClean="0"/>
              <a:t>Phonologische Bewusstheit:</a:t>
            </a:r>
          </a:p>
          <a:p>
            <a:pPr lvl="1"/>
            <a:r>
              <a:rPr lang="de-DE" dirty="0" smtClean="0"/>
              <a:t>Erste Stufe: unabhängig von der Bedeutung einzelner Wörter wird nur auf die Lautfolge geachtet</a:t>
            </a:r>
          </a:p>
          <a:p>
            <a:pPr lvl="1"/>
            <a:r>
              <a:rPr lang="de-DE" dirty="0" smtClean="0"/>
              <a:t>Zweite Stufe: Ähnlichkeiten zwischen verschiedenen Lautfolgen in Wörtern werden erkannt</a:t>
            </a:r>
          </a:p>
          <a:p>
            <a:pPr lvl="1"/>
            <a:r>
              <a:rPr lang="de-DE" dirty="0" smtClean="0"/>
              <a:t>Dritte Stufe: Es wird nur noch auf Unterscheidungsmerkmale in der </a:t>
            </a:r>
            <a:r>
              <a:rPr lang="de-DE" dirty="0" smtClean="0"/>
              <a:t>Phonemfolge</a:t>
            </a:r>
            <a:r>
              <a:rPr lang="de-DE" dirty="0" smtClean="0"/>
              <a:t> geachtet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Vorläuferfertigkeiten des Schriftspracherwerbs</a:t>
            </a:r>
            <a:endParaRPr lang="de-DE" dirty="0"/>
          </a:p>
        </p:txBody>
      </p:sp>
      <p:sp>
        <p:nvSpPr>
          <p:cNvPr id="5" name="Inhaltsplatzhalter 4"/>
          <p:cNvSpPr>
            <a:spLocks noGrp="1"/>
          </p:cNvSpPr>
          <p:nvPr>
            <p:ph idx="1"/>
          </p:nvPr>
        </p:nvSpPr>
        <p:spPr/>
        <p:txBody>
          <a:bodyPr>
            <a:normAutofit fontScale="92500" lnSpcReduction="10000"/>
          </a:bodyPr>
          <a:lstStyle/>
          <a:p>
            <a:r>
              <a:rPr lang="de-DE" dirty="0" smtClean="0"/>
              <a:t>Phonologische Bewusstheit:</a:t>
            </a:r>
          </a:p>
          <a:p>
            <a:pPr lvl="1"/>
            <a:r>
              <a:rPr lang="de-DE" dirty="0" smtClean="0"/>
              <a:t>Im weiteren Sinne</a:t>
            </a:r>
          </a:p>
          <a:p>
            <a:pPr lvl="2"/>
            <a:r>
              <a:rPr lang="de-DE" dirty="0" smtClean="0"/>
              <a:t>Reime erkennen, Wörter in Silben unterteilen</a:t>
            </a:r>
          </a:p>
          <a:p>
            <a:pPr lvl="2"/>
            <a:r>
              <a:rPr lang="de-DE" dirty="0" smtClean="0"/>
              <a:t>Wird bereits im Kindergartenalter erlernt</a:t>
            </a:r>
          </a:p>
          <a:p>
            <a:pPr lvl="2"/>
            <a:r>
              <a:rPr lang="de-DE" dirty="0" smtClean="0"/>
              <a:t>Erleichtert das Erlernen der Lese-Rechtschreibkompetenz</a:t>
            </a:r>
          </a:p>
          <a:p>
            <a:pPr lvl="1"/>
            <a:r>
              <a:rPr lang="de-DE" dirty="0" smtClean="0"/>
              <a:t>Im engeren Sinne</a:t>
            </a:r>
          </a:p>
          <a:p>
            <a:pPr lvl="2"/>
            <a:r>
              <a:rPr lang="de-DE" dirty="0" smtClean="0"/>
              <a:t>Einzellaute erkennen und zu Wörtern zusammenfügen</a:t>
            </a:r>
          </a:p>
          <a:p>
            <a:pPr lvl="2"/>
            <a:r>
              <a:rPr lang="de-DE" dirty="0" smtClean="0"/>
              <a:t>Beschäftigt sich eher mit Phonemen</a:t>
            </a:r>
          </a:p>
          <a:p>
            <a:pPr lvl="2"/>
            <a:r>
              <a:rPr lang="de-DE" dirty="0" smtClean="0"/>
              <a:t>Tritt erst als Folge des Lese-Rechtschreibprozesses auf</a:t>
            </a:r>
          </a:p>
          <a:p>
            <a:pPr lvl="2">
              <a:buNone/>
            </a:pPr>
            <a:endParaRPr lang="de-DE" dirty="0" smtClean="0"/>
          </a:p>
          <a:p>
            <a:pPr lvl="2">
              <a:buNone/>
            </a:pPr>
            <a:r>
              <a:rPr lang="de-DE" dirty="0" smtClean="0"/>
              <a:t>=&gt; Phonologische Bewusstheit nicht nur eine Vorläuferfertigkeit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fontScale="85000" lnSpcReduction="10000"/>
          </a:bodyPr>
          <a:lstStyle/>
          <a:p>
            <a:r>
              <a:rPr lang="de-DE" dirty="0" smtClean="0"/>
              <a:t>Phasenmodelle</a:t>
            </a:r>
          </a:p>
          <a:p>
            <a:pPr lvl="1"/>
            <a:r>
              <a:rPr lang="de-DE" dirty="0" smtClean="0"/>
              <a:t>Modell von </a:t>
            </a:r>
            <a:r>
              <a:rPr lang="de-DE" dirty="0" smtClean="0"/>
              <a:t>Ehri</a:t>
            </a:r>
            <a:r>
              <a:rPr lang="de-DE" dirty="0" smtClean="0"/>
              <a:t>:</a:t>
            </a:r>
          </a:p>
          <a:p>
            <a:pPr lvl="2"/>
            <a:r>
              <a:rPr lang="de-DE" dirty="0" smtClean="0">
                <a:solidFill>
                  <a:schemeClr val="accent2">
                    <a:lumMod val="60000"/>
                    <a:lumOff val="40000"/>
                  </a:schemeClr>
                </a:solidFill>
              </a:rPr>
              <a:t>Voralphabetische Phase: </a:t>
            </a:r>
            <a:r>
              <a:rPr lang="de-DE" dirty="0" smtClean="0"/>
              <a:t>Es werden nur einige wenige Merkmale zum Erkennen von Wörtern herangezogen (z.B. kurzes Wort beginn mit so einem Zeichen „N“, das muss „Nina“ </a:t>
            </a:r>
            <a:r>
              <a:rPr lang="de-DE" dirty="0" smtClean="0"/>
              <a:t>heissen</a:t>
            </a:r>
            <a:r>
              <a:rPr lang="de-DE" dirty="0" smtClean="0"/>
              <a:t>)</a:t>
            </a:r>
          </a:p>
          <a:p>
            <a:pPr lvl="2"/>
            <a:r>
              <a:rPr lang="de-DE" dirty="0" smtClean="0">
                <a:solidFill>
                  <a:schemeClr val="accent2">
                    <a:lumMod val="60000"/>
                    <a:lumOff val="40000"/>
                  </a:schemeClr>
                </a:solidFill>
              </a:rPr>
              <a:t>Teilweise alphabetische Phase: </a:t>
            </a:r>
            <a:r>
              <a:rPr lang="de-DE" dirty="0" smtClean="0"/>
              <a:t>Erinnerung an Teile oder Buchstaben und erste Zuordnung zu Phonemen und Lauten (Beginnt mit einem „n“, das muss Nina </a:t>
            </a:r>
            <a:r>
              <a:rPr lang="de-DE" dirty="0" smtClean="0"/>
              <a:t>heissen</a:t>
            </a:r>
            <a:r>
              <a:rPr lang="de-DE" dirty="0" smtClean="0"/>
              <a:t>)</a:t>
            </a:r>
          </a:p>
          <a:p>
            <a:pPr lvl="2"/>
            <a:r>
              <a:rPr lang="de-DE" dirty="0" smtClean="0">
                <a:solidFill>
                  <a:schemeClr val="accent2">
                    <a:lumMod val="60000"/>
                    <a:lumOff val="40000"/>
                  </a:schemeClr>
                </a:solidFill>
              </a:rPr>
              <a:t>Vollständig alphabetische Phase: </a:t>
            </a:r>
            <a:r>
              <a:rPr lang="de-DE" dirty="0" smtClean="0"/>
              <a:t>Vollständige Verbindung zwischen Graphem und Phonem. Orthographische Informationen verschmelzen mit anderen im Gedächtnis (N – i – n – a das </a:t>
            </a:r>
            <a:r>
              <a:rPr lang="de-DE" dirty="0" smtClean="0"/>
              <a:t>heisst</a:t>
            </a:r>
            <a:r>
              <a:rPr lang="de-DE" dirty="0" smtClean="0"/>
              <a:t> Nina und Lina schreibt man fast genauso)</a:t>
            </a:r>
          </a:p>
          <a:p>
            <a:pPr lvl="2"/>
            <a:r>
              <a:rPr lang="de-DE" dirty="0" smtClean="0">
                <a:solidFill>
                  <a:schemeClr val="accent2">
                    <a:lumMod val="60000"/>
                    <a:lumOff val="40000"/>
                  </a:schemeClr>
                </a:solidFill>
              </a:rPr>
              <a:t>Konsolidierte alphabetische Phase: </a:t>
            </a:r>
            <a:r>
              <a:rPr lang="de-DE" dirty="0" smtClean="0"/>
              <a:t>Entstehung eines „Sichtwortschatzes“, Lesen erfolgt nicht mehr über Buchstaben, sondern Wörter („Nina“ </a:t>
            </a:r>
            <a:r>
              <a:rPr lang="de-DE" dirty="0" smtClean="0"/>
              <a:t>heisst</a:t>
            </a:r>
            <a:r>
              <a:rPr lang="de-DE" dirty="0" smtClean="0"/>
              <a:t> Nina)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Begriffsbestimmung</a:t>
            </a:r>
            <a:endParaRPr lang="de-DE" dirty="0"/>
          </a:p>
        </p:txBody>
      </p:sp>
      <p:sp>
        <p:nvSpPr>
          <p:cNvPr id="5" name="Inhaltsplatzhalter 4"/>
          <p:cNvSpPr>
            <a:spLocks noGrp="1"/>
          </p:cNvSpPr>
          <p:nvPr>
            <p:ph idx="1"/>
          </p:nvPr>
        </p:nvSpPr>
        <p:spPr>
          <a:xfrm>
            <a:off x="251520" y="1447800"/>
            <a:ext cx="8640960" cy="5149552"/>
          </a:xfrm>
        </p:spPr>
        <p:txBody>
          <a:bodyPr>
            <a:normAutofit lnSpcReduction="10000"/>
          </a:bodyPr>
          <a:lstStyle/>
          <a:p>
            <a:r>
              <a:rPr lang="de-DE" dirty="0" smtClean="0"/>
              <a:t>Legasthenie					 implizieren eine im</a:t>
            </a:r>
          </a:p>
          <a:p>
            <a:r>
              <a:rPr lang="de-DE" dirty="0" smtClean="0"/>
              <a:t>Lese-Rechtschreibstörung			 Kind begründete</a:t>
            </a:r>
          </a:p>
          <a:p>
            <a:r>
              <a:rPr lang="de-DE" dirty="0" smtClean="0"/>
              <a:t>Lese-Rechtschreibschwäche 		 Störung			</a:t>
            </a:r>
          </a:p>
          <a:p>
            <a:r>
              <a:rPr lang="de-DE" dirty="0" smtClean="0"/>
              <a:t>Lese-Rechtschreibschwierigkeiten 		erkennt Wechselwirkung 						von Person/ 								Umweltbedingungen an</a:t>
            </a:r>
          </a:p>
          <a:p>
            <a:r>
              <a:rPr lang="de-DE" dirty="0" smtClean="0"/>
              <a:t>LRS						Kurzform für Lese-							Rechtschreibschwäche</a:t>
            </a:r>
          </a:p>
          <a:p>
            <a:r>
              <a:rPr lang="de-DE" dirty="0" smtClean="0"/>
              <a:t>Dyslexie</a:t>
            </a:r>
            <a:r>
              <a:rPr lang="de-DE" dirty="0" smtClean="0"/>
              <a:t>/ </a:t>
            </a:r>
            <a:r>
              <a:rPr lang="de-DE" dirty="0" smtClean="0"/>
              <a:t>Dyslexia</a:t>
            </a:r>
            <a:r>
              <a:rPr lang="de-DE" dirty="0" smtClean="0"/>
              <a:t>				englischer Sprachraum</a:t>
            </a:r>
          </a:p>
          <a:p>
            <a:endParaRPr lang="de-DE" dirty="0" smtClean="0"/>
          </a:p>
          <a:p>
            <a:pPr>
              <a:buNone/>
            </a:pPr>
            <a:r>
              <a:rPr lang="de-DE" dirty="0" smtClean="0"/>
              <a:t>Alle Begriffe sind im weitestgehenden Synonym zu verwenden.</a:t>
            </a:r>
          </a:p>
          <a:p>
            <a:pPr>
              <a:buNone/>
            </a:pPr>
            <a:endParaRPr lang="de-DE" dirty="0"/>
          </a:p>
        </p:txBody>
      </p:sp>
      <p:sp>
        <p:nvSpPr>
          <p:cNvPr id="4" name="Geschweifte Klammer rechts 3"/>
          <p:cNvSpPr/>
          <p:nvPr/>
        </p:nvSpPr>
        <p:spPr>
          <a:xfrm>
            <a:off x="5004048" y="1484784"/>
            <a:ext cx="576064" cy="13681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cxnSp>
        <p:nvCxnSpPr>
          <p:cNvPr id="8" name="Gerade Verbindung mit Pfeil 7"/>
          <p:cNvCxnSpPr/>
          <p:nvPr/>
        </p:nvCxnSpPr>
        <p:spPr>
          <a:xfrm>
            <a:off x="5004048" y="4437112"/>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004048" y="3284984"/>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a:off x="5004048" y="5229200"/>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fontScale="85000" lnSpcReduction="10000"/>
          </a:bodyPr>
          <a:lstStyle/>
          <a:p>
            <a:r>
              <a:rPr lang="de-DE" dirty="0" smtClean="0"/>
              <a:t>Phasenmodelle</a:t>
            </a:r>
          </a:p>
          <a:p>
            <a:pPr lvl="1"/>
            <a:r>
              <a:rPr lang="de-DE" dirty="0" smtClean="0"/>
              <a:t>Modell von Frith</a:t>
            </a:r>
          </a:p>
          <a:p>
            <a:pPr lvl="2"/>
            <a:r>
              <a:rPr lang="de-DE" dirty="0" smtClean="0">
                <a:solidFill>
                  <a:schemeClr val="accent2">
                    <a:lumMod val="60000"/>
                    <a:lumOff val="40000"/>
                  </a:schemeClr>
                </a:solidFill>
              </a:rPr>
              <a:t>Logographische Phase</a:t>
            </a:r>
            <a:r>
              <a:rPr lang="de-DE" dirty="0" smtClean="0"/>
              <a:t>: Wörter werden nur Anhand hervorstechender Merkmale identifiziert. Keine Einsicht in den Zusammenhang der Schriftsprache mit dem Gesprochenen nötig (Bsp. </a:t>
            </a:r>
            <a:r>
              <a:rPr lang="de-DE" dirty="0" smtClean="0"/>
              <a:t>Lsn</a:t>
            </a:r>
            <a:r>
              <a:rPr lang="de-DE" dirty="0" smtClean="0"/>
              <a:t> vs. Lesen)</a:t>
            </a:r>
          </a:p>
          <a:p>
            <a:pPr lvl="2"/>
            <a:r>
              <a:rPr lang="de-DE" dirty="0" smtClean="0">
                <a:solidFill>
                  <a:schemeClr val="accent2">
                    <a:lumMod val="60000"/>
                    <a:lumOff val="40000"/>
                  </a:schemeClr>
                </a:solidFill>
              </a:rPr>
              <a:t>Alphabetische Phase</a:t>
            </a:r>
            <a:r>
              <a:rPr lang="de-DE" dirty="0" smtClean="0"/>
              <a:t>:  Laut-Buchstaben-Zusammenhang wird erworben und beim Lesen eingesetzt. Wichtig um selbst zu schreiben.</a:t>
            </a:r>
          </a:p>
          <a:p>
            <a:pPr lvl="2"/>
            <a:r>
              <a:rPr lang="de-DE" dirty="0" smtClean="0">
                <a:solidFill>
                  <a:schemeClr val="accent2">
                    <a:lumMod val="60000"/>
                    <a:lumOff val="40000"/>
                  </a:schemeClr>
                </a:solidFill>
              </a:rPr>
              <a:t>Orthographische Phase</a:t>
            </a:r>
            <a:r>
              <a:rPr lang="de-DE" dirty="0" smtClean="0"/>
              <a:t>: Phonemische Repräsentation ganzer Buchstabenfolgen und erkennen orthographischer Regelmäßigkeiten</a:t>
            </a:r>
          </a:p>
          <a:p>
            <a:pPr lvl="2"/>
            <a:endParaRPr lang="de-DE" dirty="0" smtClean="0"/>
          </a:p>
          <a:p>
            <a:pPr lvl="2">
              <a:buNone/>
            </a:pPr>
            <a:r>
              <a:rPr lang="de-DE" dirty="0" smtClean="0"/>
              <a:t>Im deutschen ist die logographische Phase eher kurz, da es wenige Unregelmäßigkeiten in der Laut-Buchstaben-Zuordnung gibt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Kompetenzentwicklungsmodell</a:t>
            </a:r>
          </a:p>
          <a:p>
            <a:pPr lvl="1"/>
            <a:r>
              <a:rPr lang="de-DE" dirty="0" smtClean="0"/>
              <a:t>Keine bestimmte Abfolge einzelner Entwicklungsphasen</a:t>
            </a:r>
          </a:p>
          <a:p>
            <a:pPr lvl="1"/>
            <a:r>
              <a:rPr lang="de-DE" dirty="0" smtClean="0"/>
              <a:t>Orientierung an Lesekompetenzen die zu erwerben sind</a:t>
            </a:r>
          </a:p>
          <a:p>
            <a:pPr lvl="2"/>
            <a:r>
              <a:rPr lang="de-DE" dirty="0" smtClean="0"/>
              <a:t>Phonologische Fertigkeiten</a:t>
            </a:r>
          </a:p>
          <a:p>
            <a:pPr lvl="2"/>
            <a:r>
              <a:rPr lang="de-DE" dirty="0" smtClean="0"/>
              <a:t>Nicht lexikalisches Lesen</a:t>
            </a:r>
          </a:p>
          <a:p>
            <a:pPr lvl="2"/>
            <a:r>
              <a:rPr lang="de-DE" dirty="0" smtClean="0"/>
              <a:t>Parziell</a:t>
            </a:r>
            <a:r>
              <a:rPr lang="de-DE" dirty="0" smtClean="0"/>
              <a:t> lexikalisches Lesen</a:t>
            </a:r>
          </a:p>
          <a:p>
            <a:pPr lvl="2"/>
            <a:r>
              <a:rPr lang="de-DE" dirty="0" smtClean="0"/>
              <a:t>Lexikalisches Lesen </a:t>
            </a:r>
          </a:p>
          <a:p>
            <a:pPr lvl="1"/>
            <a:r>
              <a:rPr lang="de-DE" dirty="0" smtClean="0"/>
              <a:t>Alle vier Kompetenzen werden im Verlauf immer weiter automatisiert und stehen nebeneinander.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7788" y="158750"/>
            <a:ext cx="7772400" cy="1143000"/>
          </a:xfrm>
        </p:spPr>
        <p:txBody>
          <a:bodyPr>
            <a:normAutofit/>
          </a:bodyPr>
          <a:lstStyle/>
          <a:p>
            <a:r>
              <a:rPr lang="de-DE" sz="2800" dirty="0" smtClean="0"/>
              <a:t>Kompetenzentwicklungsmodell (nach </a:t>
            </a:r>
            <a:r>
              <a:rPr lang="de-DE" sz="2800" dirty="0" smtClean="0"/>
              <a:t>Klicpera</a:t>
            </a:r>
            <a:r>
              <a:rPr lang="de-DE" sz="2800" dirty="0" smtClean="0"/>
              <a:t>)</a:t>
            </a:r>
          </a:p>
        </p:txBody>
      </p:sp>
      <p:sp>
        <p:nvSpPr>
          <p:cNvPr id="5" name="Inhaltsplatzhalter 4"/>
          <p:cNvSpPr>
            <a:spLocks noGrp="1"/>
          </p:cNvSpPr>
          <p:nvPr>
            <p:ph idx="1"/>
          </p:nvPr>
        </p:nvSpPr>
        <p:spPr>
          <a:xfrm>
            <a:off x="1907704" y="836712"/>
            <a:ext cx="5688632" cy="469032"/>
          </a:xfrm>
        </p:spPr>
        <p:txBody>
          <a:bodyPr>
            <a:normAutofit/>
          </a:bodyPr>
          <a:lstStyle/>
          <a:p>
            <a:pPr>
              <a:buNone/>
            </a:pPr>
            <a:r>
              <a:rPr lang="de-DE" dirty="0" smtClean="0"/>
              <a:t>Instruktion und Vorläufer Kompetenzen</a:t>
            </a:r>
          </a:p>
        </p:txBody>
      </p:sp>
      <p:graphicFrame>
        <p:nvGraphicFramePr>
          <p:cNvPr id="4" name="Diagramm 3"/>
          <p:cNvGraphicFramePr/>
          <p:nvPr>
            <p:extLst>
              <p:ext uri="{D42A27DB-BD31-4B8C-83A1-F6EECF244321}">
                <p14:modId xmlns:p14="http://schemas.microsoft.com/office/powerpoint/2010/main" val="3158815717"/>
              </p:ext>
            </p:extLst>
          </p:nvPr>
        </p:nvGraphicFramePr>
        <p:xfrm>
          <a:off x="1403648" y="234888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Gerade Verbindung 6"/>
          <p:cNvCxnSpPr/>
          <p:nvPr/>
        </p:nvCxnSpPr>
        <p:spPr>
          <a:xfrm>
            <a:off x="755576" y="2780928"/>
            <a:ext cx="7416824"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sp>
        <p:nvSpPr>
          <p:cNvPr id="8" name="Geschweifte Klammer links 7"/>
          <p:cNvSpPr/>
          <p:nvPr/>
        </p:nvSpPr>
        <p:spPr>
          <a:xfrm>
            <a:off x="539552" y="1412776"/>
            <a:ext cx="432048"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sp>
        <p:nvSpPr>
          <p:cNvPr id="9" name="Geschweifte Klammer links 8"/>
          <p:cNvSpPr/>
          <p:nvPr/>
        </p:nvSpPr>
        <p:spPr>
          <a:xfrm>
            <a:off x="539552" y="2852936"/>
            <a:ext cx="432048" cy="36724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sp>
        <p:nvSpPr>
          <p:cNvPr id="11" name="Textfeld 10"/>
          <p:cNvSpPr txBox="1"/>
          <p:nvPr/>
        </p:nvSpPr>
        <p:spPr>
          <a:xfrm>
            <a:off x="0" y="1052736"/>
            <a:ext cx="800219" cy="1800200"/>
          </a:xfrm>
          <a:prstGeom prst="rect">
            <a:avLst/>
          </a:prstGeom>
          <a:noFill/>
        </p:spPr>
        <p:txBody>
          <a:bodyPr vert="vert" wrap="square" rtlCol="0">
            <a:spAutoFit/>
          </a:bodyPr>
          <a:lstStyle/>
          <a:p>
            <a:pPr algn="ctr"/>
            <a:r>
              <a:rPr lang="de-DE" sz="2000" dirty="0" smtClean="0"/>
              <a:t>Präalphabetische Phase</a:t>
            </a:r>
            <a:endParaRPr lang="de-DE" sz="2000" dirty="0"/>
          </a:p>
        </p:txBody>
      </p:sp>
      <p:sp>
        <p:nvSpPr>
          <p:cNvPr id="12" name="Textfeld 11"/>
          <p:cNvSpPr txBox="1"/>
          <p:nvPr/>
        </p:nvSpPr>
        <p:spPr>
          <a:xfrm>
            <a:off x="1" y="2924944"/>
            <a:ext cx="492443" cy="3672408"/>
          </a:xfrm>
          <a:prstGeom prst="rect">
            <a:avLst/>
          </a:prstGeom>
          <a:noFill/>
        </p:spPr>
        <p:txBody>
          <a:bodyPr vert="vert" wrap="square" rtlCol="0">
            <a:spAutoFit/>
          </a:bodyPr>
          <a:lstStyle/>
          <a:p>
            <a:pPr algn="ctr"/>
            <a:r>
              <a:rPr lang="de-DE" sz="2000" dirty="0" smtClean="0"/>
              <a:t>AlphabetischePhase</a:t>
            </a:r>
            <a:endParaRPr lang="de-DE" sz="2000" dirty="0"/>
          </a:p>
        </p:txBody>
      </p:sp>
      <p:sp>
        <p:nvSpPr>
          <p:cNvPr id="13" name="Textfeld 12"/>
          <p:cNvSpPr txBox="1"/>
          <p:nvPr/>
        </p:nvSpPr>
        <p:spPr>
          <a:xfrm>
            <a:off x="7236296" y="2492896"/>
            <a:ext cx="1728192" cy="369332"/>
          </a:xfrm>
          <a:prstGeom prst="rect">
            <a:avLst/>
          </a:prstGeom>
          <a:noFill/>
        </p:spPr>
        <p:txBody>
          <a:bodyPr wrap="square" rtlCol="0">
            <a:spAutoFit/>
          </a:bodyPr>
          <a:lstStyle/>
          <a:p>
            <a:r>
              <a:rPr lang="de-DE" dirty="0" smtClean="0"/>
              <a:t>Einschulung</a:t>
            </a:r>
            <a:endParaRPr lang="de-DE" dirty="0"/>
          </a:p>
        </p:txBody>
      </p:sp>
      <p:sp>
        <p:nvSpPr>
          <p:cNvPr id="14" name="Pfeil nach rechts 13"/>
          <p:cNvSpPr/>
          <p:nvPr/>
        </p:nvSpPr>
        <p:spPr>
          <a:xfrm rot="5400000">
            <a:off x="4067944" y="1268760"/>
            <a:ext cx="6480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Pfeil nach rechts 14"/>
          <p:cNvSpPr/>
          <p:nvPr/>
        </p:nvSpPr>
        <p:spPr>
          <a:xfrm rot="5400000">
            <a:off x="6723112" y="4230216"/>
            <a:ext cx="3798168" cy="1043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Textfeld 15"/>
          <p:cNvSpPr txBox="1"/>
          <p:nvPr/>
        </p:nvSpPr>
        <p:spPr>
          <a:xfrm>
            <a:off x="8244408" y="2852936"/>
            <a:ext cx="738664" cy="3600400"/>
          </a:xfrm>
          <a:prstGeom prst="rect">
            <a:avLst/>
          </a:prstGeom>
          <a:noFill/>
        </p:spPr>
        <p:txBody>
          <a:bodyPr vert="vert" wrap="square" rtlCol="0">
            <a:spAutoFit/>
          </a:bodyPr>
          <a:lstStyle/>
          <a:p>
            <a:pPr algn="ctr"/>
            <a:r>
              <a:rPr lang="de-DE" b="1" dirty="0" smtClean="0">
                <a:solidFill>
                  <a:schemeClr val="bg1"/>
                </a:solidFill>
              </a:rPr>
              <a:t>Zunehmende Automatisierung und Integration</a:t>
            </a:r>
            <a:endParaRPr lang="de-DE" b="1" dirty="0">
              <a:solidFill>
                <a:schemeClr val="bg1"/>
              </a:solidFill>
            </a:endParaRPr>
          </a:p>
        </p:txBody>
      </p:sp>
      <p:sp>
        <p:nvSpPr>
          <p:cNvPr id="17" name="Pfeil nach rechts 16"/>
          <p:cNvSpPr/>
          <p:nvPr/>
        </p:nvSpPr>
        <p:spPr>
          <a:xfrm>
            <a:off x="4139952" y="4869160"/>
            <a:ext cx="504056" cy="36004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Pfeil nach links und rechts 17"/>
          <p:cNvSpPr/>
          <p:nvPr/>
        </p:nvSpPr>
        <p:spPr>
          <a:xfrm>
            <a:off x="2555776" y="4725144"/>
            <a:ext cx="648072" cy="288032"/>
          </a:xfrm>
          <a:prstGeom prst="lef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Pfeil nach links und rechts 18"/>
          <p:cNvSpPr/>
          <p:nvPr/>
        </p:nvSpPr>
        <p:spPr>
          <a:xfrm>
            <a:off x="5652120" y="5013176"/>
            <a:ext cx="648072" cy="288032"/>
          </a:xfrm>
          <a:prstGeom prst="lef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Gruppenarbeit:</a:t>
            </a:r>
          </a:p>
          <a:p>
            <a:pPr lvl="1"/>
            <a:r>
              <a:rPr lang="de-DE" dirty="0" smtClean="0"/>
              <a:t>Bilden Sie Gruppen mit jeweils ca. 5 </a:t>
            </a:r>
            <a:r>
              <a:rPr lang="de-DE" dirty="0" smtClean="0"/>
              <a:t>TeilnehmerInnen</a:t>
            </a:r>
            <a:endParaRPr lang="de-DE" dirty="0" smtClean="0"/>
          </a:p>
          <a:p>
            <a:pPr lvl="1"/>
            <a:r>
              <a:rPr lang="de-DE" dirty="0" smtClean="0"/>
              <a:t>Entwickeln Sie basierend auf Ihrem Wissen um mögliche Entwicklungsmodelle des Lesens, ein plausibles Entwicklungsmodell des Rechtschreibens!</a:t>
            </a:r>
          </a:p>
          <a:p>
            <a:pPr lvl="1"/>
            <a:r>
              <a:rPr lang="de-DE" dirty="0" smtClean="0"/>
              <a:t>Skizzieren Sie Ihren Entwurf kurz und stellen Sie ihn anschließend im Plenum vor.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Anfangs Korrespondenz zwischen Schrift und Silben, erst später Phoneme</a:t>
            </a:r>
          </a:p>
          <a:p>
            <a:r>
              <a:rPr lang="de-DE" dirty="0" smtClean="0"/>
              <a:t>Hauptsächlich Verwendung von Konsonanten (KTR für Kater)</a:t>
            </a:r>
          </a:p>
          <a:p>
            <a:r>
              <a:rPr lang="de-DE" dirty="0" smtClean="0"/>
              <a:t>Oder Einbezug phonetischer Merkmale die in der Schriftsprache abstrahiert wurden – </a:t>
            </a:r>
            <a:r>
              <a:rPr lang="de-DE" dirty="0" smtClean="0"/>
              <a:t>Fereund</a:t>
            </a:r>
            <a:r>
              <a:rPr lang="de-DE" dirty="0" smtClean="0"/>
              <a:t> für Freund</a:t>
            </a:r>
          </a:p>
          <a:p>
            <a:r>
              <a:rPr lang="de-DE" dirty="0" smtClean="0"/>
              <a:t>Später Nutzung der Graphem-Phonem-Korrespondenz</a:t>
            </a:r>
          </a:p>
          <a:p>
            <a:endParaRPr lang="de-DE" dirty="0" smtClean="0"/>
          </a:p>
          <a:p>
            <a:endParaRPr lang="de-DE"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Bitte schreiben Sie das Wort B…</a:t>
            </a:r>
          </a:p>
          <a:p>
            <a:endParaRPr lang="de-DE"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Bitte schreiben Sie das Wort</a:t>
            </a:r>
          </a:p>
          <a:p>
            <a:pPr lvl="1"/>
            <a:r>
              <a:rPr lang="de-DE" dirty="0" smtClean="0"/>
              <a:t>Bul</a:t>
            </a:r>
            <a:endParaRPr lang="de-DE" dirty="0" smtClean="0"/>
          </a:p>
          <a:p>
            <a:pPr lvl="1"/>
            <a:r>
              <a:rPr lang="de-DE" dirty="0" smtClean="0"/>
              <a:t>Buhl</a:t>
            </a:r>
          </a:p>
          <a:p>
            <a:pPr lvl="1"/>
            <a:r>
              <a:rPr lang="de-DE" dirty="0" smtClean="0"/>
              <a:t>Bool</a:t>
            </a:r>
            <a:endParaRPr lang="de-DE" dirty="0" smtClean="0"/>
          </a:p>
          <a:p>
            <a:endParaRPr lang="de-DE"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fontScale="92500" lnSpcReduction="10000"/>
          </a:bodyPr>
          <a:lstStyle/>
          <a:p>
            <a:r>
              <a:rPr lang="de-DE" dirty="0" smtClean="0"/>
              <a:t>Auch Analogien zu bereits bekannten Wörtern werden genutzt</a:t>
            </a:r>
          </a:p>
          <a:p>
            <a:pPr lvl="1"/>
            <a:r>
              <a:rPr lang="de-DE" dirty="0" smtClean="0"/>
              <a:t>Studie von Marsh et al. (1980): Pseudowörter konnten entweder über Graphem-Phonem-Korrespondenz oder durch Analogie geschrieben werden. Beide Vorgehensweisen führten jedoch zu unterschiedlichen Schreibweisen</a:t>
            </a:r>
          </a:p>
          <a:p>
            <a:pPr lvl="2"/>
            <a:r>
              <a:rPr lang="de-DE" dirty="0" smtClean="0"/>
              <a:t>Bei 7-jährigen keine Analogien</a:t>
            </a:r>
          </a:p>
          <a:p>
            <a:pPr lvl="2"/>
            <a:r>
              <a:rPr lang="de-DE" dirty="0" smtClean="0"/>
              <a:t>Bei 10-jährigen 33% nutzen Analogie</a:t>
            </a:r>
          </a:p>
          <a:p>
            <a:pPr lvl="2"/>
            <a:r>
              <a:rPr lang="de-DE" dirty="0" smtClean="0"/>
              <a:t>Bei Studenten 50%</a:t>
            </a:r>
          </a:p>
          <a:p>
            <a:pPr lvl="2"/>
            <a:endParaRPr lang="de-DE" dirty="0" smtClean="0"/>
          </a:p>
          <a:p>
            <a:pPr lvl="2">
              <a:buNone/>
            </a:pPr>
            <a:r>
              <a:rPr lang="de-DE" dirty="0" smtClean="0"/>
              <a:t>(Bsp.: </a:t>
            </a:r>
            <a:r>
              <a:rPr lang="de-DE" dirty="0" smtClean="0"/>
              <a:t>bul,buhl</a:t>
            </a:r>
            <a:r>
              <a:rPr lang="de-DE" dirty="0" smtClean="0"/>
              <a:t>, Stuhl)</a:t>
            </a:r>
          </a:p>
          <a:p>
            <a:endParaRPr lang="de-DE"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Später Nutzung der Graphem-Phonem-Korrespondenz</a:t>
            </a:r>
          </a:p>
          <a:p>
            <a:r>
              <a:rPr lang="de-DE" dirty="0" smtClean="0"/>
              <a:t>Auch Analogien zu bereits bekannten Wörtern werden genutzt</a:t>
            </a:r>
          </a:p>
          <a:p>
            <a:pPr lvl="1"/>
            <a:r>
              <a:rPr lang="de-DE" dirty="0" smtClean="0"/>
              <a:t>Studie von Marsh et al. (1980): Pseudowörter konnten entweder über Graphem-Phonem-Korrespondenz oder durch Analogie geschrieben werden. Beide Vorgehensweisen führten jedoch zu unterschiedlichen Schreibweisen</a:t>
            </a:r>
          </a:p>
          <a:p>
            <a:pPr lvl="2"/>
            <a:r>
              <a:rPr lang="de-DE" dirty="0" smtClean="0"/>
              <a:t>Bei 7-jährigen keine Analogien</a:t>
            </a:r>
          </a:p>
          <a:p>
            <a:pPr lvl="2"/>
            <a:r>
              <a:rPr lang="de-DE" dirty="0" smtClean="0"/>
              <a:t>Bei 10-jährigen 33% nutzen Analogie</a:t>
            </a:r>
          </a:p>
          <a:p>
            <a:pPr lvl="2"/>
            <a:r>
              <a:rPr lang="de-DE" dirty="0" smtClean="0"/>
              <a:t>Bei Studenten 50%</a:t>
            </a:r>
          </a:p>
          <a:p>
            <a:pPr lvl="1"/>
            <a:r>
              <a:rPr lang="de-DE" dirty="0" smtClean="0"/>
              <a:t>Problem: Analogiewörter bei jungen Kindern vielleicht gar nicht gut genug bekannt (z.B. Zylinder)</a:t>
            </a:r>
          </a:p>
          <a:p>
            <a:endParaRPr lang="de-DE"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Später Nutzung der Graphem-Phonem-Korrespondenz</a:t>
            </a:r>
          </a:p>
          <a:p>
            <a:r>
              <a:rPr lang="de-DE" dirty="0" smtClean="0"/>
              <a:t>Auch Analogien zu bereits bekannten Wörtern werden genutzt</a:t>
            </a:r>
          </a:p>
          <a:p>
            <a:pPr lvl="1"/>
            <a:r>
              <a:rPr lang="de-DE" dirty="0" smtClean="0"/>
              <a:t>Goswami</a:t>
            </a:r>
            <a:r>
              <a:rPr lang="de-DE" dirty="0" smtClean="0"/>
              <a:t> (1988): 6-jährige Kinder, sollten Wörter buchstabieren. Währenddessen wurde die ganze Zeit ein Hilfswort präsentiert.</a:t>
            </a:r>
          </a:p>
          <a:p>
            <a:pPr lvl="1"/>
            <a:r>
              <a:rPr lang="de-DE" dirty="0" smtClean="0"/>
              <a:t>Kinder konnten das Hilfswort nutzen wenn Einheiten in beiden Wörtern gleich waren.</a:t>
            </a:r>
          </a:p>
          <a:p>
            <a:pPr lvl="1"/>
            <a:r>
              <a:rPr lang="de-DE" dirty="0" smtClean="0"/>
              <a:t>=&gt; Bereits jüngere können Analogien nutzen – zumindest wenn sie Ihnen vorgegeben werden.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7772400" cy="836712"/>
          </a:xfrm>
        </p:spPr>
        <p:txBody>
          <a:bodyPr/>
          <a:lstStyle/>
          <a:p>
            <a:r>
              <a:rPr lang="de-DE" dirty="0" smtClean="0"/>
              <a:t>Klassifikation</a:t>
            </a:r>
            <a:endParaRPr lang="de-DE" dirty="0"/>
          </a:p>
        </p:txBody>
      </p:sp>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Phasenmodell von Frith</a:t>
            </a:r>
          </a:p>
          <a:p>
            <a:pPr lvl="1"/>
            <a:r>
              <a:rPr lang="de-DE" dirty="0" smtClean="0"/>
              <a:t>Logographische Phase: Geringe Lauttreue und Nichtbeachtung orthographischer Konventionen</a:t>
            </a:r>
          </a:p>
          <a:p>
            <a:pPr lvl="1"/>
            <a:r>
              <a:rPr lang="de-DE" dirty="0" smtClean="0"/>
              <a:t>Alpahbetische</a:t>
            </a:r>
            <a:r>
              <a:rPr lang="de-DE" dirty="0" smtClean="0"/>
              <a:t> Phase: Abnahme der Fehler bei denen Schreibweise und </a:t>
            </a:r>
            <a:r>
              <a:rPr lang="de-DE" dirty="0" smtClean="0"/>
              <a:t>Phonemfolge</a:t>
            </a:r>
            <a:r>
              <a:rPr lang="de-DE" dirty="0" smtClean="0"/>
              <a:t> übereinstimmen. Orthographische Konventionen werden weiterhin nicht beachtet</a:t>
            </a:r>
          </a:p>
          <a:p>
            <a:pPr lvl="1"/>
            <a:r>
              <a:rPr lang="de-DE" dirty="0" smtClean="0"/>
              <a:t>Orthographische Phase: Beide Fehlerformen sollten gering sein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Phasenmodell von Frith</a:t>
            </a:r>
          </a:p>
          <a:p>
            <a:pPr lvl="1"/>
            <a:r>
              <a:rPr lang="de-DE" dirty="0" smtClean="0"/>
              <a:t>Logographische Phase: Geringe Lauttreue und Nichtbeachtung orthographischer Konventionen</a:t>
            </a:r>
          </a:p>
          <a:p>
            <a:pPr lvl="1"/>
            <a:r>
              <a:rPr lang="de-DE" dirty="0" smtClean="0"/>
              <a:t>Alphabetische Phase: Abnahme der Fehler bei denen Schreibweise und </a:t>
            </a:r>
            <a:r>
              <a:rPr lang="de-DE" dirty="0" smtClean="0"/>
              <a:t>Phonemfolge</a:t>
            </a:r>
            <a:r>
              <a:rPr lang="de-DE" dirty="0" smtClean="0"/>
              <a:t> übereinstimmen. Orthographische Konventionen werden weiterhin nicht beachtet</a:t>
            </a:r>
          </a:p>
          <a:p>
            <a:pPr lvl="1"/>
            <a:r>
              <a:rPr lang="de-DE" dirty="0" smtClean="0"/>
              <a:t>Orthographische Phase: Beide Fehlerformen sollten gering sein</a:t>
            </a:r>
          </a:p>
          <a:p>
            <a:pPr lvl="1"/>
            <a:endParaRPr lang="de-DE" dirty="0" smtClean="0"/>
          </a:p>
          <a:p>
            <a:pPr lvl="1"/>
            <a:r>
              <a:rPr lang="de-DE" dirty="0" smtClean="0"/>
              <a:t>ABER: Von der 1. zur 4. Klasse nehmen beide Fehlerarten gleichmäßig ab (Wiener Längsschnittstudie, </a:t>
            </a:r>
            <a:r>
              <a:rPr lang="de-DE" dirty="0" smtClean="0"/>
              <a:t>Klicpera</a:t>
            </a:r>
            <a:r>
              <a:rPr lang="de-DE" dirty="0" smtClean="0"/>
              <a:t>, 1993)</a:t>
            </a:r>
          </a:p>
          <a:p>
            <a:pPr lvl="1"/>
            <a:r>
              <a:rPr lang="de-DE" dirty="0" smtClean="0"/>
              <a:t>=&gt; Nacheinander ablaufendes Modell unwahrscheinlich.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lnSpcReduction="10000"/>
          </a:bodyPr>
          <a:lstStyle/>
          <a:p>
            <a:r>
              <a:rPr lang="de-DE" dirty="0" smtClean="0"/>
              <a:t>Zusammenhang  von Lesen und Schreiben</a:t>
            </a:r>
          </a:p>
          <a:p>
            <a:pPr lvl="1"/>
            <a:r>
              <a:rPr lang="de-DE" dirty="0" smtClean="0"/>
              <a:t>Leistung im Lesen hängt oft eng mit Leistung im Schreiben zusammen – ¼ bis 4/5 gemeinsame Varianz</a:t>
            </a:r>
          </a:p>
          <a:p>
            <a:pPr lvl="1"/>
            <a:r>
              <a:rPr lang="de-DE" dirty="0" smtClean="0"/>
              <a:t>Rechtschreibung stärkt die phonologische Bewusstheit</a:t>
            </a:r>
          </a:p>
          <a:p>
            <a:pPr lvl="1"/>
            <a:r>
              <a:rPr lang="de-DE" dirty="0" smtClean="0"/>
              <a:t>Unterstützt die Repräsentation von Klängen durch visuelle Symbole und somit Aufbau des Sichtwortschatzes</a:t>
            </a:r>
          </a:p>
          <a:p>
            <a:pPr lvl="1"/>
            <a:r>
              <a:rPr lang="de-DE" dirty="0" smtClean="0"/>
              <a:t>Gezielte Rechtschreibtrainings können Leseleistung verbessern</a:t>
            </a:r>
          </a:p>
          <a:p>
            <a:pPr lvl="1"/>
            <a:r>
              <a:rPr lang="de-DE" dirty="0" smtClean="0"/>
              <a:t>Kinder mit guter Leseleistung zeigen später bessere Rechtschreibung</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m 9"/>
          <p:cNvGraphicFramePr/>
          <p:nvPr/>
        </p:nvGraphicFramePr>
        <p:xfrm>
          <a:off x="4139952" y="1700808"/>
          <a:ext cx="500404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p:cNvSpPr>
            <a:spLocks noGrp="1"/>
          </p:cNvSpPr>
          <p:nvPr>
            <p:ph type="title"/>
          </p:nvPr>
        </p:nvSpPr>
        <p:spPr>
          <a:xfrm>
            <a:off x="827584" y="-315416"/>
            <a:ext cx="7772400" cy="1143000"/>
          </a:xfrm>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a:xfrm>
            <a:off x="827584" y="692696"/>
            <a:ext cx="7772400" cy="4572000"/>
          </a:xfrm>
        </p:spPr>
        <p:txBody>
          <a:bodyPr>
            <a:normAutofit/>
          </a:bodyPr>
          <a:lstStyle/>
          <a:p>
            <a:r>
              <a:rPr lang="de-DE" dirty="0" smtClean="0"/>
              <a:t>Zusammenhang  von Lesen und Schreiben nach Frith</a:t>
            </a:r>
          </a:p>
          <a:p>
            <a:pPr lvl="1">
              <a:buNone/>
            </a:pPr>
            <a:r>
              <a:rPr lang="de-DE" dirty="0" smtClean="0"/>
              <a:t>		Lesen					Schreiben</a:t>
            </a:r>
          </a:p>
        </p:txBody>
      </p:sp>
      <p:graphicFrame>
        <p:nvGraphicFramePr>
          <p:cNvPr id="9" name="Diagramm 8"/>
          <p:cNvGraphicFramePr/>
          <p:nvPr/>
        </p:nvGraphicFramePr>
        <p:xfrm>
          <a:off x="179512" y="1700808"/>
          <a:ext cx="4608512"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Pfeil nach rechts 10"/>
          <p:cNvSpPr/>
          <p:nvPr/>
        </p:nvSpPr>
        <p:spPr>
          <a:xfrm>
            <a:off x="4572000" y="2276872"/>
            <a:ext cx="1656184"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Pfeil nach rechts 11"/>
          <p:cNvSpPr/>
          <p:nvPr/>
        </p:nvSpPr>
        <p:spPr>
          <a:xfrm rot="10800000">
            <a:off x="4499992" y="3645024"/>
            <a:ext cx="1656184"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Pfeil nach rechts 12"/>
          <p:cNvSpPr/>
          <p:nvPr/>
        </p:nvSpPr>
        <p:spPr>
          <a:xfrm>
            <a:off x="4644008" y="5013176"/>
            <a:ext cx="1584176"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Pfeil nach unten 13"/>
          <p:cNvSpPr/>
          <p:nvPr/>
        </p:nvSpPr>
        <p:spPr>
          <a:xfrm>
            <a:off x="7380312" y="2708920"/>
            <a:ext cx="360040" cy="72008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Pfeil nach unten 14"/>
          <p:cNvSpPr/>
          <p:nvPr/>
        </p:nvSpPr>
        <p:spPr>
          <a:xfrm>
            <a:off x="2987824" y="4077072"/>
            <a:ext cx="360040" cy="72008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Weitere notwendige Kompetenzen</a:t>
            </a:r>
            <a:endParaRPr lang="de-DE" dirty="0"/>
          </a:p>
        </p:txBody>
      </p:sp>
      <p:sp>
        <p:nvSpPr>
          <p:cNvPr id="5" name="Inhaltsplatzhalter 4"/>
          <p:cNvSpPr>
            <a:spLocks noGrp="1"/>
          </p:cNvSpPr>
          <p:nvPr>
            <p:ph idx="1"/>
          </p:nvPr>
        </p:nvSpPr>
        <p:spPr/>
        <p:txBody>
          <a:bodyPr>
            <a:normAutofit fontScale="92500" lnSpcReduction="10000"/>
          </a:bodyPr>
          <a:lstStyle/>
          <a:p>
            <a:r>
              <a:rPr lang="de-DE" dirty="0" smtClean="0"/>
              <a:t>Wichtige Kompetenzen</a:t>
            </a:r>
          </a:p>
          <a:p>
            <a:pPr lvl="1"/>
            <a:r>
              <a:rPr lang="de-DE" dirty="0" smtClean="0"/>
              <a:t>Schreibmotorik: Fähigkeit zur Buchstabenunterscheidung reicht nicht aus. Das Nachzeichnen muss geübt werden.</a:t>
            </a:r>
          </a:p>
          <a:p>
            <a:pPr lvl="1"/>
            <a:r>
              <a:rPr lang="de-DE" dirty="0" smtClean="0"/>
              <a:t>Graphem-Phonem Zuordnung: im deutschen relativ leicht erlernbar da relativ regelmäßige Sprache</a:t>
            </a:r>
          </a:p>
          <a:p>
            <a:pPr lvl="1"/>
            <a:r>
              <a:rPr lang="de-DE" dirty="0" smtClean="0"/>
              <a:t>Wortspezifische Kenntnisse: Häufigkeit der Wörter beeinflusst die Sicherheit. ABER: Bei gleichhäufigen Wörtern werden regelmäßige Wörter mit höherer Wahrscheinlichkeit richtig geschrieben (6. Klasse)</a:t>
            </a:r>
          </a:p>
          <a:p>
            <a:pPr lvl="1"/>
            <a:r>
              <a:rPr lang="de-DE" dirty="0" smtClean="0"/>
              <a:t>Ableitungsformen: setzt erst relativ spät ein z.B. Stuhl -&gt; Stühle (nicht </a:t>
            </a:r>
            <a:r>
              <a:rPr lang="de-DE" dirty="0" smtClean="0"/>
              <a:t>Stüle</a:t>
            </a:r>
            <a:r>
              <a:rPr lang="de-DE" dirty="0" smtClean="0"/>
              <a:t>). Steigert sich mit Zunahme der Unterrichtserfahrung</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Weitere notwendige Kompetenzen</a:t>
            </a:r>
            <a:endParaRPr lang="de-DE" dirty="0"/>
          </a:p>
        </p:txBody>
      </p:sp>
      <p:sp>
        <p:nvSpPr>
          <p:cNvPr id="5" name="Inhaltsplatzhalter 4"/>
          <p:cNvSpPr>
            <a:spLocks noGrp="1"/>
          </p:cNvSpPr>
          <p:nvPr>
            <p:ph idx="1"/>
          </p:nvPr>
        </p:nvSpPr>
        <p:spPr>
          <a:xfrm>
            <a:off x="322602" y="1124744"/>
            <a:ext cx="7344816" cy="3552844"/>
          </a:xfrm>
        </p:spPr>
        <p:txBody>
          <a:bodyPr>
            <a:normAutofit/>
          </a:bodyPr>
          <a:lstStyle/>
          <a:p>
            <a:r>
              <a:rPr lang="de-DE" dirty="0" smtClean="0"/>
              <a:t>Fünf-Stufen-Modell der Entwicklung von Ableitungsformen im Englischen</a:t>
            </a:r>
          </a:p>
        </p:txBody>
      </p:sp>
      <p:graphicFrame>
        <p:nvGraphicFramePr>
          <p:cNvPr id="4" name="Tabelle 3"/>
          <p:cNvGraphicFramePr>
            <a:graphicFrameLocks noGrp="1"/>
          </p:cNvGraphicFramePr>
          <p:nvPr>
            <p:extLst>
              <p:ext uri="{D42A27DB-BD31-4B8C-83A1-F6EECF244321}">
                <p14:modId xmlns:p14="http://schemas.microsoft.com/office/powerpoint/2010/main" val="1213471284"/>
              </p:ext>
            </p:extLst>
          </p:nvPr>
        </p:nvGraphicFramePr>
        <p:xfrm>
          <a:off x="323528" y="2348880"/>
          <a:ext cx="8568952" cy="4248472"/>
        </p:xfrm>
        <a:graphic>
          <a:graphicData uri="http://schemas.openxmlformats.org/drawingml/2006/table">
            <a:tbl>
              <a:tblPr firstRow="1" bandRow="1">
                <a:tableStyleId>{5C22544A-7EE6-4342-B048-85BDC9FD1C3A}</a:tableStyleId>
              </a:tblPr>
              <a:tblGrid>
                <a:gridCol w="1034184">
                  <a:extLst>
                    <a:ext uri="{9D8B030D-6E8A-4147-A177-3AD203B41FA5}">
                      <a16:colId xmlns:a16="http://schemas.microsoft.com/office/drawing/2014/main" val="20000"/>
                    </a:ext>
                  </a:extLst>
                </a:gridCol>
                <a:gridCol w="5688012">
                  <a:extLst>
                    <a:ext uri="{9D8B030D-6E8A-4147-A177-3AD203B41FA5}">
                      <a16:colId xmlns:a16="http://schemas.microsoft.com/office/drawing/2014/main" val="20001"/>
                    </a:ext>
                  </a:extLst>
                </a:gridCol>
                <a:gridCol w="1846756">
                  <a:extLst>
                    <a:ext uri="{9D8B030D-6E8A-4147-A177-3AD203B41FA5}">
                      <a16:colId xmlns:a16="http://schemas.microsoft.com/office/drawing/2014/main" val="20002"/>
                    </a:ext>
                  </a:extLst>
                </a:gridCol>
              </a:tblGrid>
              <a:tr h="737265">
                <a:tc>
                  <a:txBody>
                    <a:bodyPr/>
                    <a:lstStyle/>
                    <a:p>
                      <a:r>
                        <a:rPr lang="de-DE" dirty="0" smtClean="0"/>
                        <a:t>Stufe</a:t>
                      </a:r>
                      <a:endParaRPr lang="de-DE" dirty="0"/>
                    </a:p>
                  </a:txBody>
                  <a:tcPr/>
                </a:tc>
                <a:tc>
                  <a:txBody>
                    <a:bodyPr/>
                    <a:lstStyle/>
                    <a:p>
                      <a:r>
                        <a:rPr lang="de-DE" dirty="0" smtClean="0"/>
                        <a:t>Reichtschreibcharakterisitk</a:t>
                      </a:r>
                      <a:endParaRPr lang="de-DE" dirty="0"/>
                    </a:p>
                  </a:txBody>
                  <a:tcPr/>
                </a:tc>
                <a:tc>
                  <a:txBody>
                    <a:bodyPr/>
                    <a:lstStyle/>
                    <a:p>
                      <a:r>
                        <a:rPr lang="de-DE" dirty="0" smtClean="0"/>
                        <a:t>Typische Schreibweise</a:t>
                      </a:r>
                      <a:endParaRPr lang="de-DE" dirty="0"/>
                    </a:p>
                  </a:txBody>
                  <a:tcPr/>
                </a:tc>
                <a:extLst>
                  <a:ext uri="{0D108BD9-81ED-4DB2-BD59-A6C34878D82A}">
                    <a16:rowId xmlns:a16="http://schemas.microsoft.com/office/drawing/2014/main" val="10000"/>
                  </a:ext>
                </a:extLst>
              </a:tr>
              <a:tr h="649706">
                <a:tc>
                  <a:txBody>
                    <a:bodyPr/>
                    <a:lstStyle/>
                    <a:p>
                      <a:r>
                        <a:rPr lang="de-DE" dirty="0" smtClean="0"/>
                        <a:t>1</a:t>
                      </a:r>
                      <a:endParaRPr lang="de-DE" dirty="0"/>
                    </a:p>
                  </a:txBody>
                  <a:tcPr/>
                </a:tc>
                <a:tc>
                  <a:txBody>
                    <a:bodyPr/>
                    <a:lstStyle/>
                    <a:p>
                      <a:r>
                        <a:rPr lang="de-DE" dirty="0" smtClean="0"/>
                        <a:t>Unsystematische Wortendungen</a:t>
                      </a:r>
                      <a:endParaRPr lang="de-DE" dirty="0"/>
                    </a:p>
                  </a:txBody>
                  <a:tcPr/>
                </a:tc>
                <a:tc>
                  <a:txBody>
                    <a:bodyPr/>
                    <a:lstStyle/>
                    <a:p>
                      <a:r>
                        <a:rPr lang="de-DE" dirty="0" smtClean="0"/>
                        <a:t>z.B. kisst, kissed</a:t>
                      </a:r>
                      <a:endParaRPr lang="de-DE" dirty="0"/>
                    </a:p>
                  </a:txBody>
                  <a:tcPr/>
                </a:tc>
                <a:extLst>
                  <a:ext uri="{0D108BD9-81ED-4DB2-BD59-A6C34878D82A}">
                    <a16:rowId xmlns:a16="http://schemas.microsoft.com/office/drawing/2014/main" val="10001"/>
                  </a:ext>
                </a:extLst>
              </a:tr>
              <a:tr h="737265">
                <a:tc>
                  <a:txBody>
                    <a:bodyPr/>
                    <a:lstStyle/>
                    <a:p>
                      <a:r>
                        <a:rPr lang="de-DE" dirty="0" smtClean="0"/>
                        <a:t>2</a:t>
                      </a:r>
                      <a:endParaRPr lang="de-DE" dirty="0"/>
                    </a:p>
                  </a:txBody>
                  <a:tcPr/>
                </a:tc>
                <a:tc>
                  <a:txBody>
                    <a:bodyPr/>
                    <a:lstStyle/>
                    <a:p>
                      <a:r>
                        <a:rPr lang="de-DE" dirty="0" smtClean="0"/>
                        <a:t>Unangemessen phonetische Transkriptionen; Fehler bei der Wiedergabe konventioneller Schreibweisen</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kist,</a:t>
                      </a:r>
                      <a:r>
                        <a:rPr lang="de-DE" baseline="0" dirty="0" smtClean="0"/>
                        <a:t> slept, soft</a:t>
                      </a:r>
                      <a:endParaRPr lang="de-DE" dirty="0" smtClean="0"/>
                    </a:p>
                    <a:p>
                      <a:endParaRPr lang="de-DE" dirty="0"/>
                    </a:p>
                  </a:txBody>
                  <a:tcPr/>
                </a:tc>
                <a:extLst>
                  <a:ext uri="{0D108BD9-81ED-4DB2-BD59-A6C34878D82A}">
                    <a16:rowId xmlns:a16="http://schemas.microsoft.com/office/drawing/2014/main" val="10002"/>
                  </a:ext>
                </a:extLst>
              </a:tr>
              <a:tr h="737265">
                <a:tc>
                  <a:txBody>
                    <a:bodyPr/>
                    <a:lstStyle/>
                    <a:p>
                      <a:r>
                        <a:rPr lang="de-DE" dirty="0" smtClean="0"/>
                        <a:t>3</a:t>
                      </a:r>
                      <a:endParaRPr lang="de-DE" dirty="0"/>
                    </a:p>
                  </a:txBody>
                  <a:tcPr/>
                </a:tc>
                <a:tc>
                  <a:txBody>
                    <a:bodyPr/>
                    <a:lstStyle/>
                    <a:p>
                      <a:r>
                        <a:rPr lang="de-DE" dirty="0" smtClean="0"/>
                        <a:t>Generalisierungen von Endungen auf unregelmäßige Verben und Wörter,</a:t>
                      </a:r>
                      <a:r>
                        <a:rPr lang="de-DE" baseline="0" dirty="0" smtClean="0"/>
                        <a:t> die keine Verben sind</a:t>
                      </a:r>
                      <a:endParaRPr lang="de-DE" dirty="0"/>
                    </a:p>
                  </a:txBody>
                  <a:tcPr/>
                </a:tc>
                <a:tc>
                  <a:txBody>
                    <a:bodyPr/>
                    <a:lstStyle/>
                    <a:p>
                      <a:r>
                        <a:rPr lang="de-DE" dirty="0" smtClean="0"/>
                        <a:t>kissed, sleped,</a:t>
                      </a:r>
                      <a:r>
                        <a:rPr lang="de-DE" baseline="0" dirty="0" smtClean="0"/>
                        <a:t> sofed</a:t>
                      </a:r>
                      <a:endParaRPr lang="de-DE" dirty="0"/>
                    </a:p>
                  </a:txBody>
                  <a:tcPr/>
                </a:tc>
                <a:extLst>
                  <a:ext uri="{0D108BD9-81ED-4DB2-BD59-A6C34878D82A}">
                    <a16:rowId xmlns:a16="http://schemas.microsoft.com/office/drawing/2014/main" val="10003"/>
                  </a:ext>
                </a:extLst>
              </a:tr>
              <a:tr h="649706">
                <a:tc>
                  <a:txBody>
                    <a:bodyPr/>
                    <a:lstStyle/>
                    <a:p>
                      <a:r>
                        <a:rPr lang="de-DE" dirty="0" smtClean="0"/>
                        <a:t>4</a:t>
                      </a:r>
                      <a:endParaRPr lang="de-DE" dirty="0"/>
                    </a:p>
                  </a:txBody>
                  <a:tcPr/>
                </a:tc>
                <a:tc>
                  <a:txBody>
                    <a:bodyPr/>
                    <a:lstStyle/>
                    <a:p>
                      <a:r>
                        <a:rPr lang="de-DE" dirty="0" smtClean="0"/>
                        <a:t>Einschränkung</a:t>
                      </a:r>
                      <a:r>
                        <a:rPr lang="de-DE" baseline="0" dirty="0" smtClean="0"/>
                        <a:t> von Endungen auf Verben</a:t>
                      </a:r>
                      <a:endParaRPr lang="de-DE" dirty="0"/>
                    </a:p>
                  </a:txBody>
                  <a:tcPr/>
                </a:tc>
                <a:tc>
                  <a:txBody>
                    <a:bodyPr/>
                    <a:lstStyle/>
                    <a:p>
                      <a:r>
                        <a:rPr lang="de-DE" dirty="0" smtClean="0"/>
                        <a:t>kissed, sleped, soft</a:t>
                      </a:r>
                      <a:endParaRPr lang="de-DE" dirty="0"/>
                    </a:p>
                  </a:txBody>
                  <a:tcPr/>
                </a:tc>
                <a:extLst>
                  <a:ext uri="{0D108BD9-81ED-4DB2-BD59-A6C34878D82A}">
                    <a16:rowId xmlns:a16="http://schemas.microsoft.com/office/drawing/2014/main" val="10004"/>
                  </a:ext>
                </a:extLst>
              </a:tr>
              <a:tr h="737265">
                <a:tc>
                  <a:txBody>
                    <a:bodyPr/>
                    <a:lstStyle/>
                    <a:p>
                      <a:r>
                        <a:rPr lang="de-DE" dirty="0" smtClean="0"/>
                        <a:t>5</a:t>
                      </a:r>
                      <a:endParaRPr lang="de-DE" dirty="0"/>
                    </a:p>
                  </a:txBody>
                  <a:tcPr/>
                </a:tc>
                <a:tc>
                  <a:txBody>
                    <a:bodyPr/>
                    <a:lstStyle/>
                    <a:p>
                      <a:r>
                        <a:rPr lang="de-DE" dirty="0" smtClean="0"/>
                        <a:t>Endungen</a:t>
                      </a:r>
                      <a:r>
                        <a:rPr lang="de-DE" baseline="0" dirty="0" smtClean="0"/>
                        <a:t> beschränken sich auf regelmäßige Verben; keine Generalisierung</a:t>
                      </a:r>
                      <a:endParaRPr lang="de-DE" dirty="0"/>
                    </a:p>
                  </a:txBody>
                  <a:tcPr/>
                </a:tc>
                <a:tc>
                  <a:txBody>
                    <a:bodyPr/>
                    <a:lstStyle/>
                    <a:p>
                      <a:r>
                        <a:rPr lang="de-DE" dirty="0" smtClean="0"/>
                        <a:t>kissed, slept, soft</a:t>
                      </a:r>
                      <a:endParaRPr lang="de-DE"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Weitere notwendige Kompetenzen</a:t>
            </a:r>
            <a:endParaRPr lang="de-DE" dirty="0"/>
          </a:p>
        </p:txBody>
      </p:sp>
      <p:sp>
        <p:nvSpPr>
          <p:cNvPr id="5" name="Inhaltsplatzhalter 4"/>
          <p:cNvSpPr>
            <a:spLocks noGrp="1"/>
          </p:cNvSpPr>
          <p:nvPr>
            <p:ph idx="1"/>
          </p:nvPr>
        </p:nvSpPr>
        <p:spPr/>
        <p:txBody>
          <a:bodyPr>
            <a:normAutofit lnSpcReduction="10000"/>
          </a:bodyPr>
          <a:lstStyle/>
          <a:p>
            <a:r>
              <a:rPr lang="de-DE" dirty="0" smtClean="0"/>
              <a:t>Wichtige Kompetenzen</a:t>
            </a:r>
          </a:p>
          <a:p>
            <a:pPr lvl="1"/>
            <a:r>
              <a:rPr lang="de-DE" dirty="0" smtClean="0"/>
              <a:t>Einsicht in den Schreibvorgang an sich: Es muss eine Entscheidung zwischen verschiedenen Möglichkeiten getroffen werden.</a:t>
            </a:r>
          </a:p>
          <a:p>
            <a:pPr lvl="1"/>
            <a:r>
              <a:rPr lang="de-DE" dirty="0" smtClean="0"/>
              <a:t>3.Klässler gaben an weshalb Sie ein Wort so geschrieben haben</a:t>
            </a:r>
          </a:p>
          <a:p>
            <a:pPr lvl="2"/>
            <a:r>
              <a:rPr lang="de-DE" dirty="0" smtClean="0"/>
              <a:t>26% Rechtschreibregeln (eine langes „u“ wird „uh“ geschrieben)</a:t>
            </a:r>
          </a:p>
          <a:p>
            <a:pPr lvl="2"/>
            <a:r>
              <a:rPr lang="de-DE" dirty="0" smtClean="0"/>
              <a:t>22% Hören</a:t>
            </a:r>
          </a:p>
          <a:p>
            <a:pPr lvl="2"/>
            <a:r>
              <a:rPr lang="de-DE" dirty="0" smtClean="0"/>
              <a:t>19% Wissen der Schreibweise</a:t>
            </a:r>
          </a:p>
          <a:p>
            <a:pPr lvl="2"/>
            <a:r>
              <a:rPr lang="de-DE" dirty="0" smtClean="0"/>
              <a:t>18% Ableitungsregeln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r>
              <a:rPr lang="de-DE" dirty="0" smtClean="0"/>
              <a:t>All diese Verknüpfungen und Kompetenzen sind für den Erwerb der Schriftsprache bei Normallesern wichtig.</a:t>
            </a:r>
          </a:p>
          <a:p>
            <a:r>
              <a:rPr lang="de-DE" dirty="0" smtClean="0"/>
              <a:t>Wie sieht die Entwicklung bei Legasthenikern aus und wie ist die Entwicklung zu erklären?</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7772400" cy="836712"/>
          </a:xfrm>
        </p:spPr>
        <p:txBody>
          <a:bodyPr/>
          <a:lstStyle/>
          <a:p>
            <a:r>
              <a:rPr lang="de-DE" dirty="0" smtClean="0"/>
              <a:t>Klassifikation</a:t>
            </a:r>
            <a:endParaRPr lang="de-DE" dirty="0"/>
          </a:p>
        </p:txBody>
      </p:sp>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ICD-10: F80-F89 Entwicklungsstörungen</a:t>
            </a:r>
          </a:p>
          <a:p>
            <a:pPr lvl="1"/>
            <a:r>
              <a:rPr lang="de-DE" dirty="0" smtClean="0"/>
              <a:t>Die in diesem Abschnitt zusammengefassten Störungen haben folgende Gemeinsamkeiten:</a:t>
            </a:r>
          </a:p>
          <a:p>
            <a:pPr lvl="2"/>
            <a:r>
              <a:rPr lang="de-DE" dirty="0" smtClean="0"/>
              <a:t>Beginn ausnahmslos im Kleinkindalter oder in der Kindheit;</a:t>
            </a:r>
          </a:p>
          <a:p>
            <a:pPr lvl="2"/>
            <a:r>
              <a:rPr lang="de-DE" dirty="0" smtClean="0"/>
              <a:t>eine Entwicklungseinschränkung oder -verzögerung von Funktionen, die eng mit der biologischen Reifung des Zentralnervensystems verknüpft sind;</a:t>
            </a:r>
          </a:p>
          <a:p>
            <a:pPr lvl="2"/>
            <a:r>
              <a:rPr lang="de-DE" dirty="0" smtClean="0"/>
              <a:t>stetiger Verlauf ohne Remissionen und Rezidive.</a:t>
            </a:r>
          </a:p>
          <a:p>
            <a:pPr>
              <a:buNone/>
            </a:pP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ICD-10: F81-Umschriebene Entwicklungsstörungen schulischer Fertigkeiten </a:t>
            </a:r>
          </a:p>
          <a:p>
            <a:pPr lvl="1"/>
            <a:r>
              <a:rPr lang="de-DE" dirty="0" smtClean="0">
                <a:solidFill>
                  <a:schemeClr val="accent1"/>
                </a:solidFill>
              </a:rPr>
              <a:t>F81.0 Lese und Rechtschreibstörung</a:t>
            </a:r>
          </a:p>
          <a:p>
            <a:pPr lvl="1"/>
            <a:r>
              <a:rPr lang="de-DE" dirty="0" smtClean="0">
                <a:solidFill>
                  <a:schemeClr val="accent1"/>
                </a:solidFill>
              </a:rPr>
              <a:t>F81.1 Isolierte Rechtschreibstörung</a:t>
            </a:r>
          </a:p>
          <a:p>
            <a:pPr lvl="1"/>
            <a:r>
              <a:rPr lang="de-DE" dirty="0" smtClean="0">
                <a:solidFill>
                  <a:schemeClr val="accent1"/>
                </a:solidFill>
              </a:rPr>
              <a:t>F81.2 Rechenstörung</a:t>
            </a:r>
          </a:p>
          <a:p>
            <a:pPr lvl="1"/>
            <a:r>
              <a:rPr lang="de-DE" dirty="0" smtClean="0">
                <a:solidFill>
                  <a:srgbClr val="FF0000"/>
                </a:solidFill>
              </a:rPr>
              <a:t>F81.3 Kombinierte Störungen schulischer Fertigkeiten</a:t>
            </a:r>
          </a:p>
          <a:p>
            <a:pPr lvl="1"/>
            <a:r>
              <a:rPr lang="de-DE" dirty="0" smtClean="0"/>
              <a:t>F81.8 Sonstige Entwicklungsstörungen schulischer Fertigkeiten</a:t>
            </a:r>
          </a:p>
          <a:p>
            <a:pPr lvl="1"/>
            <a:r>
              <a:rPr lang="de-DE" dirty="0" smtClean="0"/>
              <a:t>F81.9 Entwicklungsstörungen schulischer Fertigkeiten, nicht näher bezeichnet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1143000"/>
          </a:xfrm>
        </p:spPr>
        <p:txBody>
          <a:bodyPr/>
          <a:lstStyle/>
          <a:p>
            <a:r>
              <a:rPr lang="de-DE" dirty="0" smtClean="0"/>
              <a:t>Klassifikation</a:t>
            </a:r>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ICD-10: F81-Umschriebene Entwicklungsstörungen schulischer Fertigkeiten </a:t>
            </a:r>
          </a:p>
          <a:p>
            <a:pPr lvl="1"/>
            <a:r>
              <a:rPr lang="de-DE" dirty="0" smtClean="0"/>
              <a:t>F81.0 Lese und Rechtschreibstörung</a:t>
            </a:r>
          </a:p>
          <a:p>
            <a:pPr lvl="1"/>
            <a:r>
              <a:rPr lang="de-DE" dirty="0" smtClean="0"/>
              <a:t>Das Hauptmerkmal ist eine umschriebene und bedeutsame Beeinträchtigung in der Entwicklung der Lesefertigkeiten, die nicht allein durch das Entwicklungsalter, </a:t>
            </a:r>
            <a:r>
              <a:rPr lang="de-DE" dirty="0" smtClean="0"/>
              <a:t>Visusprobleme</a:t>
            </a:r>
            <a:r>
              <a:rPr lang="de-DE" dirty="0" smtClean="0"/>
              <a:t> oder unangemessene Beschulung erklärbar ist. Das Leseverständnis, die Fähigkeit, gelesene Worte wieder zu erkennen, vorzulesen und Leistungen, für welche Lesefähigkeit nötig ist, können sämtlich betroffen sein. Bei umschriebenen Lesestörungen sind Rechtschreibstörungen häufig und persistieren oft bis in die Adoleszenz, auch wenn einige Fortschritte im Lesen gemacht werden. Umschriebenen Entwicklungsstörungen des Lesens gehen Entwicklungsstörungen des Sprechens oder der Sprache voraus. Während der Schulzeit sind begleitende Störungen im emotionalen und Verhaltensbereich häufig.</a:t>
            </a:r>
          </a:p>
          <a:p>
            <a:pPr lvl="1"/>
            <a:endParaRPr lang="de-DE" dirty="0" smtClean="0"/>
          </a:p>
        </p:txBody>
      </p:sp>
    </p:spTree>
  </p:cSld>
  <p:clrMapOvr>
    <a:masterClrMapping/>
  </p:clrMapOvr>
</p:sld>
</file>

<file path=ppt/theme/theme1.xml><?xml version="1.0" encoding="utf-8"?>
<a:theme xmlns:a="http://schemas.openxmlformats.org/drawingml/2006/main" name="Design5">
  <a:themeElements>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sign5" id="{15EE9D4A-CFBF-4323-A614-4934BFE80E9A}" vid="{875963AA-5991-4D87-BC7F-39E12B1AB9C0}"/>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Design5</Template>
  <TotalTime>0</TotalTime>
  <Words>3266</Words>
  <Application>Microsoft Office PowerPoint</Application>
  <PresentationFormat>Bildschirmpräsentation (4:3)</PresentationFormat>
  <Paragraphs>506</Paragraphs>
  <Slides>57</Slides>
  <Notes>57</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57</vt:i4>
      </vt:variant>
    </vt:vector>
  </HeadingPairs>
  <TitlesOfParts>
    <vt:vector size="65" baseType="lpstr">
      <vt:lpstr>Arial</vt:lpstr>
      <vt:lpstr>Calibri</vt:lpstr>
      <vt:lpstr>Cambria</vt:lpstr>
      <vt:lpstr>Times New Roman</vt:lpstr>
      <vt:lpstr>UB Scala</vt:lpstr>
      <vt:lpstr>Wingdings</vt:lpstr>
      <vt:lpstr>Wingdings 2</vt:lpstr>
      <vt:lpstr>Design5</vt:lpstr>
      <vt:lpstr>Legasthenie als Entwicklungsstörung schulischer Fertigkeiten</vt:lpstr>
      <vt:lpstr>Begriffsbestimmung</vt:lpstr>
      <vt:lpstr>Begriffsbestimmung</vt:lpstr>
      <vt:lpstr>Begriffsbestimmung</vt:lpstr>
      <vt:lpstr>Klassifikation</vt:lpstr>
      <vt:lpstr>Klassifikation</vt:lpstr>
      <vt:lpstr>Klassifikation</vt:lpstr>
      <vt:lpstr>Klassifikation</vt:lpstr>
      <vt:lpstr>Klassifikation</vt:lpstr>
      <vt:lpstr>Klassifikation</vt:lpstr>
      <vt:lpstr>Klassifikation</vt:lpstr>
      <vt:lpstr>Klassifikation</vt:lpstr>
      <vt:lpstr>Klassifikation</vt:lpstr>
      <vt:lpstr>Literatur</vt:lpstr>
      <vt:lpstr>Epidemiologie</vt:lpstr>
      <vt:lpstr>Epidemiologie</vt:lpstr>
      <vt:lpstr>Epidemiologie</vt:lpstr>
      <vt:lpstr>Epidemiologie</vt:lpstr>
      <vt:lpstr>Epidemiologie</vt:lpstr>
      <vt:lpstr>Epidemiologie</vt:lpstr>
      <vt:lpstr>Epidemiologie</vt:lpstr>
      <vt:lpstr>Epidemiologie</vt:lpstr>
      <vt:lpstr>Epidemiologie</vt:lpstr>
      <vt:lpstr>Epidemiologie</vt:lpstr>
      <vt:lpstr>Prognose</vt:lpstr>
      <vt:lpstr>Verlauf</vt:lpstr>
      <vt:lpstr>Verlauf</vt:lpstr>
      <vt:lpstr>Verlauf</vt:lpstr>
      <vt:lpstr>Verlauf</vt:lpstr>
      <vt:lpstr>Verlauf</vt:lpstr>
      <vt:lpstr>Legasthenie und Dyskalkulie Lese und Schreibentwicklung</vt:lpstr>
      <vt:lpstr>PowerPoint-Präsentation</vt:lpstr>
      <vt:lpstr>Lesen</vt:lpstr>
      <vt:lpstr>Lesen</vt:lpstr>
      <vt:lpstr>Vorläuferfertigkeiten des Schriftspracherwerbs</vt:lpstr>
      <vt:lpstr>Vorläuferfertigkeiten des Schriftspracherwerbs</vt:lpstr>
      <vt:lpstr>Vorläuferfertigkeiten des Schriftspracherwerbs</vt:lpstr>
      <vt:lpstr>Vorläuferfertigkeiten des Schriftspracherwerbs</vt:lpstr>
      <vt:lpstr>Modelle des Lesens</vt:lpstr>
      <vt:lpstr>Modelle des Lesens</vt:lpstr>
      <vt:lpstr>Modelle des Lesens</vt:lpstr>
      <vt:lpstr>Kompetenzentwicklungsmodell (nach Klicpera)</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Weitere notwendige Kompetenzen</vt:lpstr>
      <vt:lpstr>Weitere notwendige Kompetenzen</vt:lpstr>
      <vt:lpstr>Weitere notwendige Kompetenzen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erika.fischer@uni-bamberg.de</dc:creator>
  <cp:lastModifiedBy>Fischer, Erika</cp:lastModifiedBy>
  <cp:revision>94</cp:revision>
  <dcterms:created xsi:type="dcterms:W3CDTF">2011-09-21T06:28:07Z</dcterms:created>
  <dcterms:modified xsi:type="dcterms:W3CDTF">2021-01-15T22:14:42Z</dcterms:modified>
</cp:coreProperties>
</file>