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5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6A0475-F061-457D-BD4E-DB19B5D79205}" v="1" dt="2021-05-10T11:43:20.342"/>
    <p1510:client id="{9AEEBD2C-9621-4A77-B57F-DA70A77A03EB}" v="197" dt="2021-05-10T11:35:18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nstantin Frederik Andre Klug" userId="94a4ba92-7273-4db7-a92b-38e5232645f1" providerId="ADAL" clId="{316C0387-F94F-1A42-9971-E7CBEA860FC2}"/>
    <pc:docChg chg="custSel modSld">
      <pc:chgData name="Konstantin Frederik Andre Klug" userId="94a4ba92-7273-4db7-a92b-38e5232645f1" providerId="ADAL" clId="{316C0387-F94F-1A42-9971-E7CBEA860FC2}" dt="2021-05-11T07:17:57.015" v="772" actId="20577"/>
      <pc:docMkLst>
        <pc:docMk/>
      </pc:docMkLst>
      <pc:sldChg chg="modSp">
        <pc:chgData name="Konstantin Frederik Andre Klug" userId="94a4ba92-7273-4db7-a92b-38e5232645f1" providerId="ADAL" clId="{316C0387-F94F-1A42-9971-E7CBEA860FC2}" dt="2021-05-11T07:17:57.015" v="772" actId="20577"/>
        <pc:sldMkLst>
          <pc:docMk/>
          <pc:sldMk cId="2081053555" sldId="264"/>
        </pc:sldMkLst>
        <pc:spChg chg="mod">
          <ac:chgData name="Konstantin Frederik Andre Klug" userId="94a4ba92-7273-4db7-a92b-38e5232645f1" providerId="ADAL" clId="{316C0387-F94F-1A42-9971-E7CBEA860FC2}" dt="2021-05-11T07:17:57.015" v="772" actId="20577"/>
          <ac:spMkLst>
            <pc:docMk/>
            <pc:sldMk cId="2081053555" sldId="264"/>
            <ac:spMk id="2" creationId="{5C91F9C1-FFC5-46DF-B592-910655B2BE8A}"/>
          </ac:spMkLst>
        </pc:spChg>
        <pc:spChg chg="mod">
          <ac:chgData name="Konstantin Frederik Andre Klug" userId="94a4ba92-7273-4db7-a92b-38e5232645f1" providerId="ADAL" clId="{316C0387-F94F-1A42-9971-E7CBEA860FC2}" dt="2021-05-11T07:16:24.611" v="656" actId="20577"/>
          <ac:spMkLst>
            <pc:docMk/>
            <pc:sldMk cId="2081053555" sldId="264"/>
            <ac:spMk id="7" creationId="{0063F50B-6B7A-45E5-BAFC-FE3E66DB86E7}"/>
          </ac:spMkLst>
        </pc:spChg>
        <pc:spChg chg="mod">
          <ac:chgData name="Konstantin Frederik Andre Klug" userId="94a4ba92-7273-4db7-a92b-38e5232645f1" providerId="ADAL" clId="{316C0387-F94F-1A42-9971-E7CBEA860FC2}" dt="2021-05-11T07:17:31.755" v="745" actId="20577"/>
          <ac:spMkLst>
            <pc:docMk/>
            <pc:sldMk cId="2081053555" sldId="264"/>
            <ac:spMk id="8" creationId="{9DB2E888-9762-4870-A4E7-3B96194C0EEB}"/>
          </ac:spMkLst>
        </pc:spChg>
      </pc:sldChg>
      <pc:sldChg chg="addSp modSp">
        <pc:chgData name="Konstantin Frederik Andre Klug" userId="94a4ba92-7273-4db7-a92b-38e5232645f1" providerId="ADAL" clId="{316C0387-F94F-1A42-9971-E7CBEA860FC2}" dt="2021-05-11T07:01:24.218" v="419" actId="20577"/>
        <pc:sldMkLst>
          <pc:docMk/>
          <pc:sldMk cId="1334535978" sldId="266"/>
        </pc:sldMkLst>
        <pc:spChg chg="add mod">
          <ac:chgData name="Konstantin Frederik Andre Klug" userId="94a4ba92-7273-4db7-a92b-38e5232645f1" providerId="ADAL" clId="{316C0387-F94F-1A42-9971-E7CBEA860FC2}" dt="2021-05-11T06:55:45.045" v="145" actId="20577"/>
          <ac:spMkLst>
            <pc:docMk/>
            <pc:sldMk cId="1334535978" sldId="266"/>
            <ac:spMk id="2" creationId="{B652F272-A49D-0A40-A8CB-DD5969516BF1}"/>
          </ac:spMkLst>
        </pc:spChg>
        <pc:spChg chg="mod">
          <ac:chgData name="Konstantin Frederik Andre Klug" userId="94a4ba92-7273-4db7-a92b-38e5232645f1" providerId="ADAL" clId="{316C0387-F94F-1A42-9971-E7CBEA860FC2}" dt="2021-05-11T07:01:24.218" v="419" actId="20577"/>
          <ac:spMkLst>
            <pc:docMk/>
            <pc:sldMk cId="1334535978" sldId="266"/>
            <ac:spMk id="5" creationId="{D598BE8A-E80C-463D-86CD-210EC1E513E9}"/>
          </ac:spMkLst>
        </pc:spChg>
        <pc:spChg chg="mod">
          <ac:chgData name="Konstantin Frederik Andre Klug" userId="94a4ba92-7273-4db7-a92b-38e5232645f1" providerId="ADAL" clId="{316C0387-F94F-1A42-9971-E7CBEA860FC2}" dt="2021-05-11T06:53:34.324" v="54" actId="20577"/>
          <ac:spMkLst>
            <pc:docMk/>
            <pc:sldMk cId="1334535978" sldId="266"/>
            <ac:spMk id="6" creationId="{7A1D5FB0-5BA2-4E18-87E7-0AB2CE44FF29}"/>
          </ac:spMkLst>
        </pc:spChg>
      </pc:sldChg>
      <pc:sldChg chg="modSp">
        <pc:chgData name="Konstantin Frederik Andre Klug" userId="94a4ba92-7273-4db7-a92b-38e5232645f1" providerId="ADAL" clId="{316C0387-F94F-1A42-9971-E7CBEA860FC2}" dt="2021-05-11T07:13:43.370" v="541" actId="20577"/>
        <pc:sldMkLst>
          <pc:docMk/>
          <pc:sldMk cId="1561818475" sldId="267"/>
        </pc:sldMkLst>
        <pc:spChg chg="mod">
          <ac:chgData name="Konstantin Frederik Andre Klug" userId="94a4ba92-7273-4db7-a92b-38e5232645f1" providerId="ADAL" clId="{316C0387-F94F-1A42-9971-E7CBEA860FC2}" dt="2021-05-11T07:13:43.370" v="541" actId="20577"/>
          <ac:spMkLst>
            <pc:docMk/>
            <pc:sldMk cId="1561818475" sldId="267"/>
            <ac:spMk id="6" creationId="{A1230B47-6D83-4A46-9EDF-18EE3B24143D}"/>
          </ac:spMkLst>
        </pc:spChg>
      </pc:sldChg>
    </pc:docChg>
  </pc:docChgLst>
  <pc:docChgLst>
    <pc:chgData name="Konstantin Frederik Andre Klug" userId="S::konstantin-frederik-andre.klug@stud.uni-bamberg.de::94a4ba92-7273-4db7-a92b-38e5232645f1" providerId="AD" clId="Web-{9AEEBD2C-9621-4A77-B57F-DA70A77A03EB}"/>
    <pc:docChg chg="modSld">
      <pc:chgData name="Konstantin Frederik Andre Klug" userId="S::konstantin-frederik-andre.klug@stud.uni-bamberg.de::94a4ba92-7273-4db7-a92b-38e5232645f1" providerId="AD" clId="Web-{9AEEBD2C-9621-4A77-B57F-DA70A77A03EB}" dt="2021-05-10T11:35:18.104" v="94" actId="1076"/>
      <pc:docMkLst>
        <pc:docMk/>
      </pc:docMkLst>
      <pc:sldChg chg="modSp">
        <pc:chgData name="Konstantin Frederik Andre Klug" userId="S::konstantin-frederik-andre.klug@stud.uni-bamberg.de::94a4ba92-7273-4db7-a92b-38e5232645f1" providerId="AD" clId="Web-{9AEEBD2C-9621-4A77-B57F-DA70A77A03EB}" dt="2021-05-10T11:35:18.104" v="94" actId="1076"/>
        <pc:sldMkLst>
          <pc:docMk/>
          <pc:sldMk cId="3992265009" sldId="258"/>
        </pc:sldMkLst>
        <pc:spChg chg="mod">
          <ac:chgData name="Konstantin Frederik Andre Klug" userId="S::konstantin-frederik-andre.klug@stud.uni-bamberg.de::94a4ba92-7273-4db7-a92b-38e5232645f1" providerId="AD" clId="Web-{9AEEBD2C-9621-4A77-B57F-DA70A77A03EB}" dt="2021-05-10T11:35:18.104" v="94" actId="1076"/>
          <ac:spMkLst>
            <pc:docMk/>
            <pc:sldMk cId="3992265009" sldId="258"/>
            <ac:spMk id="6" creationId="{5FEC047F-FB20-4413-8BD0-AD7D54FB7C72}"/>
          </ac:spMkLst>
        </pc:spChg>
      </pc:sldChg>
    </pc:docChg>
  </pc:docChgLst>
  <pc:docChgLst>
    <pc:chgData name="Konstantin Frederik Andre Klug" userId="94a4ba92-7273-4db7-a92b-38e5232645f1" providerId="ADAL" clId="{4E6A0475-F061-457D-BD4E-DB19B5D79205}"/>
    <pc:docChg chg="custSel modSld">
      <pc:chgData name="Konstantin Frederik Andre Klug" userId="94a4ba92-7273-4db7-a92b-38e5232645f1" providerId="ADAL" clId="{4E6A0475-F061-457D-BD4E-DB19B5D79205}" dt="2021-05-10T11:45:21.678" v="236" actId="20577"/>
      <pc:docMkLst>
        <pc:docMk/>
      </pc:docMkLst>
      <pc:sldChg chg="modSp mod">
        <pc:chgData name="Konstantin Frederik Andre Klug" userId="94a4ba92-7273-4db7-a92b-38e5232645f1" providerId="ADAL" clId="{4E6A0475-F061-457D-BD4E-DB19B5D79205}" dt="2021-05-10T11:38:05.437" v="1" actId="1076"/>
        <pc:sldMkLst>
          <pc:docMk/>
          <pc:sldMk cId="3992265009" sldId="258"/>
        </pc:sldMkLst>
        <pc:spChg chg="mod">
          <ac:chgData name="Konstantin Frederik Andre Klug" userId="94a4ba92-7273-4db7-a92b-38e5232645f1" providerId="ADAL" clId="{4E6A0475-F061-457D-BD4E-DB19B5D79205}" dt="2021-05-10T11:38:05.437" v="1" actId="1076"/>
          <ac:spMkLst>
            <pc:docMk/>
            <pc:sldMk cId="3992265009" sldId="258"/>
            <ac:spMk id="6" creationId="{5FEC047F-FB20-4413-8BD0-AD7D54FB7C72}"/>
          </ac:spMkLst>
        </pc:spChg>
      </pc:sldChg>
      <pc:sldChg chg="addSp modSp mod">
        <pc:chgData name="Konstantin Frederik Andre Klug" userId="94a4ba92-7273-4db7-a92b-38e5232645f1" providerId="ADAL" clId="{4E6A0475-F061-457D-BD4E-DB19B5D79205}" dt="2021-05-10T11:45:21.678" v="236" actId="20577"/>
        <pc:sldMkLst>
          <pc:docMk/>
          <pc:sldMk cId="2081053555" sldId="264"/>
        </pc:sldMkLst>
        <pc:spChg chg="add mod">
          <ac:chgData name="Konstantin Frederik Andre Klug" userId="94a4ba92-7273-4db7-a92b-38e5232645f1" providerId="ADAL" clId="{4E6A0475-F061-457D-BD4E-DB19B5D79205}" dt="2021-05-10T11:45:21.678" v="236" actId="20577"/>
          <ac:spMkLst>
            <pc:docMk/>
            <pc:sldMk cId="2081053555" sldId="264"/>
            <ac:spMk id="2" creationId="{5C91F9C1-FFC5-46DF-B592-910655B2BE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33056A-432F-4853-8513-A43BD8553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36E65B3-DD3F-499D-8DE3-F2B81D7FC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418A98-B340-45CC-BD2B-4630CA1EE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104F-45DD-42A2-8A61-66933C1FE1F6}" type="datetimeFigureOut">
              <a:rPr lang="de-DE" smtClean="0"/>
              <a:t>09.11.2021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EE80B-9FFF-4F3E-88D9-ED9ECA920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178142-168D-436D-A6CB-2310129A2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623-B020-4023-859C-2516E9B9CF1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4373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2B6E69-6480-4F57-82F6-81CD5953C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FD2F536-5E45-4ED7-8CBA-D41A5C215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06F0E4-5AB3-4E8C-A46B-596D1A455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104F-45DD-42A2-8A61-66933C1FE1F6}" type="datetimeFigureOut">
              <a:rPr lang="de-DE" smtClean="0"/>
              <a:t>09.11.2021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407DCB-E3DB-4792-A549-1C337C610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F0314-8F61-4DBB-AF90-3A702181A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623-B020-4023-859C-2516E9B9CF1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4945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D3F6DBA-7951-4CD2-9823-C2EDD7A4C4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6403A0D-939E-4062-BCAE-FC3DC5CFF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24C7B1-1276-44B9-AA93-D7BD5D3E7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104F-45DD-42A2-8A61-66933C1FE1F6}" type="datetimeFigureOut">
              <a:rPr lang="de-DE" smtClean="0"/>
              <a:t>09.11.2021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2254C1-7C10-4B3C-B83D-851140412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B55D65-F1C3-406B-BDAB-07AD59337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623-B020-4023-859C-2516E9B9CF1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760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1EC3A-0D66-40B2-B0C1-A2A319994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AFD228-4456-466A-847D-0BE7E901B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F83620-1E22-4443-B6D0-1761132BA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104F-45DD-42A2-8A61-66933C1FE1F6}" type="datetimeFigureOut">
              <a:rPr lang="de-DE" smtClean="0"/>
              <a:t>09.11.2021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233BBC-F7BD-47E3-B828-BBF51646C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8EB0DD-7925-4D8B-8613-0ED2FC62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623-B020-4023-859C-2516E9B9CF1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332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23FA75-7DE5-4275-8D49-9211E4906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3BEE83-4FA8-4F09-B60E-595B3328C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A8680F-E6CB-4BA1-AE59-A6228840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104F-45DD-42A2-8A61-66933C1FE1F6}" type="datetimeFigureOut">
              <a:rPr lang="de-DE" smtClean="0"/>
              <a:t>09.11.2021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64A2D4-96FE-47E8-9272-DE843FB4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E9685D-3754-4AFE-81D1-59CEF92F4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623-B020-4023-859C-2516E9B9CF1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042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0647D3-0E5C-4958-95D3-276F11B0E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E9193B-5333-475C-B86E-F302D0B379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B11EE2A-DAD2-47FC-B6A9-B08AB85FD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CEDD67-29BB-4491-BAB6-23CC29B07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104F-45DD-42A2-8A61-66933C1FE1F6}" type="datetimeFigureOut">
              <a:rPr lang="de-DE" smtClean="0"/>
              <a:t>09.11.2021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C408C9-503B-440D-A2AB-5EBD48F18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5D6FBEF-C709-43E5-9A6D-33EBF639F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623-B020-4023-859C-2516E9B9CF1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797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E94B9-9878-480D-9883-511613134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033161-3726-4AC4-9F6E-39AFF2F4A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62D5B6-8964-42BC-A714-BEA78E600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5B2C2AC-2635-4255-9E97-354487E058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D0D31C2-E579-48D5-B85D-BFDF80BFB1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A5546F5-D273-4581-95E8-9BC9F516D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104F-45DD-42A2-8A61-66933C1FE1F6}" type="datetimeFigureOut">
              <a:rPr lang="de-DE" smtClean="0"/>
              <a:t>09.11.2021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52C83AC-4667-4DBD-BBBD-CEBD23993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C2E2388-9F94-4CEF-B96E-67254BAE9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623-B020-4023-859C-2516E9B9CF1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0521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399297-931A-42C6-9FAC-73C80DDF3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5B13F5-FCF9-461E-A7DD-2494DA355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104F-45DD-42A2-8A61-66933C1FE1F6}" type="datetimeFigureOut">
              <a:rPr lang="de-DE" smtClean="0"/>
              <a:t>09.11.2021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5BADDF5-2749-4D5A-A3DD-8BBE541C2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755B2D0-098E-4EB5-AB53-9800D65F0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623-B020-4023-859C-2516E9B9CF1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351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C6C563A-4001-4047-AD9B-A34BAB8AB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104F-45DD-42A2-8A61-66933C1FE1F6}" type="datetimeFigureOut">
              <a:rPr lang="de-DE" smtClean="0"/>
              <a:t>09.11.2021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CFF917F-BF19-4E16-9BB1-75326858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4C28B6-759E-4207-B1B4-C1EBA29E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623-B020-4023-859C-2516E9B9CF1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4242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3AD7CC-C911-47C5-BCA6-8BBF58924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07F942-2588-439C-8F7E-5EE0C4F49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3AEEDE-C047-4D93-B7C1-2C9C16596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4DDCDB-FDE4-4F76-B15F-6768BC3DB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104F-45DD-42A2-8A61-66933C1FE1F6}" type="datetimeFigureOut">
              <a:rPr lang="de-DE" smtClean="0"/>
              <a:t>09.11.2021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A79ED53-71F9-476C-AA9D-9DBC0C153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0736A53-65EA-4AB9-AB05-D0362B20B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623-B020-4023-859C-2516E9B9CF1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285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8B4526-78CD-4C45-BACB-59AE36606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89BF26E-454E-4899-AAEF-EADAF7203F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1CBE2C-5181-4A93-81E9-483644A7F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0161D1-479B-41D6-8855-44C37DAD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104F-45DD-42A2-8A61-66933C1FE1F6}" type="datetimeFigureOut">
              <a:rPr lang="de-DE" smtClean="0"/>
              <a:t>09.11.2021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3977217-A0F7-42F6-AB3E-0197C916F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59824A5-8016-4B4D-B583-BBBE9FDB6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623-B020-4023-859C-2516E9B9CF1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802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2E03EED-1185-490A-AB46-041F3DF47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3AD7C-41F5-449A-A142-2BE8F2FAE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26F463-8CBA-466B-8AAA-9DE06FFC51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104F-45DD-42A2-8A61-66933C1FE1F6}" type="datetimeFigureOut">
              <a:rPr lang="de-DE" smtClean="0"/>
              <a:t>09.11.2021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0EA4D5-F6D9-472E-8EF2-3369431553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3D44EB-285A-426D-8E24-EEFF64E56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89623-B020-4023-859C-2516E9B9CF1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173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CDD7B-E90F-4A23-AC4C-476E6FDFE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de-DE" sz="3000" dirty="0"/>
              <a:t>Sensibilisierungsstunde Hören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7C57DB-3760-4A78-A88E-2651B2054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endParaRPr lang="de-DE" sz="20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 descr="Zwei Telefonhörer, die kommunizieren">
            <a:extLst>
              <a:ext uri="{FF2B5EF4-FFF2-40B4-BE49-F238E27FC236}">
                <a16:creationId xmlns:a16="http://schemas.microsoft.com/office/drawing/2014/main" id="{43454C7B-406C-4305-80E4-4EB23AE7B9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3" r="16422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60528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A54F1DB-B8EE-4B94-A56E-867C3B7F6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Analyse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48122E12-B356-4865-B7F4-3B40F2FC67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" y="2903031"/>
            <a:ext cx="11496821" cy="304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30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09CB485E-53BE-494A-B17B-7CE1A50E65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7435" y="365480"/>
            <a:ext cx="7797129" cy="1804009"/>
          </a:xfr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1245F64E-9F92-4501-A16C-A1FB29B70E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434" y="2169489"/>
            <a:ext cx="7797129" cy="4472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19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21CF789A-5836-491C-806F-6ED46425E8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1247" y="643466"/>
            <a:ext cx="8949505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48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58ED69E8-AD0E-49E9-B87B-07A0AA86ED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220724"/>
            <a:ext cx="10905066" cy="441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364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4F2798E3-950C-48FE-812F-119D597956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2188548"/>
            <a:ext cx="10905066" cy="248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54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Breitbild</PresentationFormat>
  <Paragraphs>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Sensibilisierungsstunde Hören</vt:lpstr>
      <vt:lpstr>Analyse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Sensibilisierungsstunde Hören</dc:title>
  <dc:creator>Carla Noethlichs</dc:creator>
  <cp:lastModifiedBy>Fischer, Erika</cp:lastModifiedBy>
  <cp:revision>21</cp:revision>
  <dcterms:created xsi:type="dcterms:W3CDTF">2021-05-09T10:23:25Z</dcterms:created>
  <dcterms:modified xsi:type="dcterms:W3CDTF">2021-11-09T15:56:07Z</dcterms:modified>
</cp:coreProperties>
</file>