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68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55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20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28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34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91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0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7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56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28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7A10-6524-4AF7-A030-4A894D110D21}" type="datetimeFigureOut">
              <a:rPr lang="de-DE" smtClean="0"/>
              <a:t>08.06.2021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DE0AE-459F-43B0-A1DA-E12237D5D1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7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438" y="647473"/>
            <a:ext cx="6653223" cy="531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716" y="558812"/>
            <a:ext cx="6353946" cy="559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470" y="701779"/>
            <a:ext cx="6441553" cy="524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8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173" y="813504"/>
            <a:ext cx="6471972" cy="520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8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92" y="701779"/>
            <a:ext cx="6343571" cy="536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3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10" y="755726"/>
            <a:ext cx="6591867" cy="52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0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48" y="704406"/>
            <a:ext cx="5370175" cy="545181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154" y="4663586"/>
            <a:ext cx="2814062" cy="137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5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Uni-Bamberg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Erika</dc:creator>
  <cp:lastModifiedBy>Fischer, Erika</cp:lastModifiedBy>
  <cp:revision>1</cp:revision>
  <dcterms:created xsi:type="dcterms:W3CDTF">2021-06-08T13:08:03Z</dcterms:created>
  <dcterms:modified xsi:type="dcterms:W3CDTF">2021-06-08T13:08:28Z</dcterms:modified>
</cp:coreProperties>
</file>