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4B86-3355-4AE7-9192-709D95CDF072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36A0-282C-4946-A984-157128C54A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46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4B86-3355-4AE7-9192-709D95CDF072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36A0-282C-4946-A984-157128C54A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71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4B86-3355-4AE7-9192-709D95CDF072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36A0-282C-4946-A984-157128C54A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28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4B86-3355-4AE7-9192-709D95CDF072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36A0-282C-4946-A984-157128C54A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42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4B86-3355-4AE7-9192-709D95CDF072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36A0-282C-4946-A984-157128C54A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57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4B86-3355-4AE7-9192-709D95CDF072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36A0-282C-4946-A984-157128C54A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69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4B86-3355-4AE7-9192-709D95CDF072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36A0-282C-4946-A984-157128C54A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9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4B86-3355-4AE7-9192-709D95CDF072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36A0-282C-4946-A984-157128C54A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810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4B86-3355-4AE7-9192-709D95CDF072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36A0-282C-4946-A984-157128C54A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30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4B86-3355-4AE7-9192-709D95CDF072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36A0-282C-4946-A984-157128C54A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7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4B86-3355-4AE7-9192-709D95CDF072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836A0-282C-4946-A984-157128C54A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90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D4B86-3355-4AE7-9192-709D95CDF072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836A0-282C-4946-A984-157128C54A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157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534344"/>
            <a:ext cx="8136904" cy="4630960"/>
          </a:xfrm>
        </p:spPr>
        <p:txBody>
          <a:bodyPr>
            <a:normAutofit fontScale="90000"/>
          </a:bodyPr>
          <a:lstStyle/>
          <a:p>
            <a:r>
              <a:rPr lang="de-DE" sz="2200" b="1" dirty="0" smtClean="0"/>
              <a:t/>
            </a:r>
            <a:br>
              <a:rPr lang="de-DE" sz="2200" b="1" dirty="0" smtClean="0"/>
            </a:br>
            <a:r>
              <a:rPr lang="de-DE" sz="2200" b="1" dirty="0" err="1" smtClean="0"/>
              <a:t>Pro­päd</a:t>
            </a:r>
            <a:r>
              <a:rPr lang="de-DE" sz="2200" b="1" dirty="0" smtClean="0"/>
              <a:t> e.V. ist ein ein­ge­tra­ge­ner, ge­mein­nüt­zi­ger Ver­ein der sich an Stu­die­rende und Ab­sol­ven­ten im </a:t>
            </a:r>
            <a:r>
              <a:rPr lang="de-DE" sz="2200" b="1" dirty="0" err="1" smtClean="0"/>
              <a:t>er­zie­hungs­wis­sen­schaft­li­chen</a:t>
            </a:r>
            <a:r>
              <a:rPr lang="de-DE" sz="2200" b="1" dirty="0" smtClean="0"/>
              <a:t> Be­reich rich­tet.</a:t>
            </a:r>
            <a:br>
              <a:rPr lang="de-DE" sz="2200" b="1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b="1" dirty="0" smtClean="0"/>
              <a:t>Unsere Ziele: 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>- </a:t>
            </a:r>
            <a:r>
              <a:rPr lang="de-DE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För­de­rung</a:t>
            </a:r>
            <a:r>
              <a:rPr lang="de-DE" sz="2200" b="1" dirty="0" smtClean="0">
                <a:solidFill>
                  <a:srgbClr val="0070C0"/>
                </a:solidFill>
              </a:rPr>
              <a:t> des Theorie-Praxis-Bezugs</a:t>
            </a:r>
            <a:r>
              <a:rPr lang="de-DE" sz="2200" b="1" dirty="0" smtClean="0"/>
              <a:t>: </a:t>
            </a:r>
            <a:br>
              <a:rPr lang="de-DE" sz="2200" b="1" dirty="0" smtClean="0"/>
            </a:br>
            <a:r>
              <a:rPr lang="de-DE" sz="2200" dirty="0" smtClean="0"/>
              <a:t>Die Theo­rie in die Pra­xis brin­gen und die Pra­xis in die Theorie</a:t>
            </a:r>
            <a:r>
              <a:rPr lang="de-DE" sz="2200" b="1" dirty="0" smtClean="0"/>
              <a:t/>
            </a:r>
            <a:br>
              <a:rPr lang="de-DE" sz="2200" b="1" dirty="0" smtClean="0"/>
            </a:br>
            <a:r>
              <a:rPr lang="de-DE" sz="2200" dirty="0" smtClean="0"/>
              <a:t>- </a:t>
            </a:r>
            <a:r>
              <a:rPr lang="de-DE" sz="2200" b="1" dirty="0" smtClean="0">
                <a:solidFill>
                  <a:srgbClr val="0070C0"/>
                </a:solidFill>
              </a:rPr>
              <a:t>Pro­fes­sio­na­li­sie­rung und </a:t>
            </a:r>
            <a:r>
              <a:rPr lang="de-DE" sz="2200" b="1" dirty="0" err="1" smtClean="0">
                <a:solidFill>
                  <a:srgbClr val="0070C0"/>
                </a:solidFill>
              </a:rPr>
              <a:t>Iden­ti­täts­stif­tung</a:t>
            </a: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>- </a:t>
            </a:r>
            <a:r>
              <a:rPr lang="de-DE" sz="2200" b="1" dirty="0" smtClean="0">
                <a:solidFill>
                  <a:srgbClr val="0070C0"/>
                </a:solidFill>
              </a:rPr>
              <a:t>Kom­pe­tenz­-Bil­dung</a:t>
            </a:r>
            <a:r>
              <a:rPr lang="de-DE" sz="2200" b="1" dirty="0" smtClean="0"/>
              <a:t>:</a:t>
            </a:r>
            <a:r>
              <a:rPr lang="de-DE" sz="2200" dirty="0" smtClean="0"/>
              <a:t> Der Ver­ein als Dreh­scheibe für Vor­träge, Work­shops, Fortbildungen, Ex­kur­sio­nen usw. </a:t>
            </a:r>
            <a:br>
              <a:rPr lang="de-DE" sz="2200" dirty="0" smtClean="0"/>
            </a:br>
            <a:r>
              <a:rPr lang="de-DE" sz="2200" dirty="0" smtClean="0"/>
              <a:t>- </a:t>
            </a:r>
            <a:r>
              <a:rPr lang="de-DE" sz="2200" b="1" dirty="0" smtClean="0">
                <a:solidFill>
                  <a:srgbClr val="0070C0"/>
                </a:solidFill>
              </a:rPr>
              <a:t>Ver­net­zung</a:t>
            </a:r>
            <a:r>
              <a:rPr lang="de-DE" sz="2200" b="1" dirty="0" smtClean="0"/>
              <a:t> </a:t>
            </a:r>
            <a:r>
              <a:rPr lang="de-DE" sz="2200" dirty="0" smtClean="0"/>
              <a:t>von Studierenden, </a:t>
            </a:r>
            <a:r>
              <a:rPr lang="de-DE" sz="2200" dirty="0" err="1" smtClean="0"/>
              <a:t>Alumni</a:t>
            </a:r>
            <a:r>
              <a:rPr lang="de-DE" sz="2200" dirty="0" smtClean="0"/>
              <a:t>, Dozenten und päd. Einrichtungen</a:t>
            </a:r>
            <a:br>
              <a:rPr lang="de-DE" sz="2200" dirty="0" smtClean="0"/>
            </a:br>
            <a:r>
              <a:rPr lang="de-DE" sz="2200" dirty="0"/>
              <a:t/>
            </a:r>
            <a:br>
              <a:rPr lang="de-DE" sz="2200" dirty="0"/>
            </a:br>
            <a:r>
              <a:rPr lang="de-DE" sz="2200" b="1" dirty="0" smtClean="0"/>
              <a:t>Außerdem</a:t>
            </a:r>
            <a:r>
              <a:rPr lang="de-DE" sz="2200" dirty="0" smtClean="0"/>
              <a:t>: Praktikums- und Stellenbörse für Mitglieder</a:t>
            </a:r>
            <a:br>
              <a:rPr lang="de-DE" sz="2200" dirty="0" smtClean="0"/>
            </a:br>
            <a:r>
              <a:rPr lang="de-DE" sz="2200" b="1" dirty="0" smtClean="0"/>
              <a:t>Mitgliedsbeitrag</a:t>
            </a:r>
            <a:r>
              <a:rPr lang="de-DE" sz="2200" dirty="0" smtClean="0"/>
              <a:t>: </a:t>
            </a:r>
            <a:r>
              <a:rPr lang="de-DE" sz="2200" b="1" dirty="0" smtClean="0">
                <a:solidFill>
                  <a:srgbClr val="0070C0"/>
                </a:solidFill>
              </a:rPr>
              <a:t>12€</a:t>
            </a:r>
            <a:r>
              <a:rPr lang="de-DE" sz="2200" b="1" dirty="0" smtClean="0"/>
              <a:t> </a:t>
            </a:r>
            <a:r>
              <a:rPr lang="de-DE" sz="2200" dirty="0" smtClean="0"/>
              <a:t>für Studenten</a:t>
            </a:r>
            <a:br>
              <a:rPr lang="de-DE" sz="2200" dirty="0" smtClean="0"/>
            </a:br>
            <a:endParaRPr lang="de-DE" sz="2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6165304"/>
            <a:ext cx="7920880" cy="504056"/>
          </a:xfrm>
        </p:spPr>
        <p:txBody>
          <a:bodyPr>
            <a:normAutofit/>
          </a:bodyPr>
          <a:lstStyle/>
          <a:p>
            <a:r>
              <a:rPr lang="de-D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Mehr Infos auf </a:t>
            </a:r>
            <a:r>
              <a:rPr lang="de-DE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www.propäd-ev.de </a:t>
            </a:r>
            <a:r>
              <a:rPr lang="de-D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oder auf unserer </a:t>
            </a:r>
            <a:r>
              <a:rPr lang="de-DE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Facebook-Seite</a:t>
            </a:r>
            <a:r>
              <a:rPr lang="de-D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!</a:t>
            </a:r>
            <a:endParaRPr lang="de-DE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Bild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8548" y="188640"/>
            <a:ext cx="6552728" cy="13457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0752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9586" y="418355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dirty="0"/>
              <a:t/>
            </a:r>
            <a:br>
              <a:rPr lang="de-DE" sz="1400" dirty="0"/>
            </a:br>
            <a:r>
              <a:rPr lang="de-DE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Semesterprogramm</a:t>
            </a: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1800" b="1" dirty="0" smtClean="0"/>
              <a:t>Jahresthema: Vielfalt regional (er-)leben. Impulse für Studium und Beruf</a:t>
            </a:r>
            <a:endParaRPr lang="de-DE" sz="18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4783" y="1348980"/>
            <a:ext cx="4762872" cy="5589240"/>
          </a:xfrm>
        </p:spPr>
        <p:txBody>
          <a:bodyPr>
            <a:normAutofit fontScale="25000" lnSpcReduction="20000"/>
          </a:bodyPr>
          <a:lstStyle/>
          <a:p>
            <a:r>
              <a:rPr lang="de-DE" sz="6400" b="1" dirty="0" smtClean="0"/>
              <a:t>Infoabende zu den Schwerpunktfächern: </a:t>
            </a:r>
            <a:r>
              <a:rPr lang="de-DE" sz="6400" dirty="0" smtClean="0"/>
              <a:t>jeweils Mi, 20 – 22 Uhr; M3N/01.26 (Kapelle)</a:t>
            </a:r>
          </a:p>
          <a:p>
            <a:pPr marL="0" indent="0">
              <a:buNone/>
            </a:pPr>
            <a:r>
              <a:rPr lang="de-DE" sz="6400" b="1" dirty="0" smtClean="0"/>
              <a:t>  -22.10..:  Sozialpädagogik</a:t>
            </a:r>
          </a:p>
          <a:p>
            <a:pPr marL="0" indent="0">
              <a:buNone/>
            </a:pPr>
            <a:r>
              <a:rPr lang="de-DE" sz="6400" b="1" dirty="0" smtClean="0"/>
              <a:t>  -29.10.:  EB/WB</a:t>
            </a:r>
          </a:p>
          <a:p>
            <a:pPr marL="0" indent="0">
              <a:buNone/>
            </a:pPr>
            <a:r>
              <a:rPr lang="de-DE" sz="6400" b="1" dirty="0"/>
              <a:t> </a:t>
            </a:r>
            <a:r>
              <a:rPr lang="de-DE" sz="6400" b="1" dirty="0" smtClean="0"/>
              <a:t> -05.11.: EFP</a:t>
            </a:r>
          </a:p>
          <a:p>
            <a:pPr marL="0" indent="0">
              <a:buNone/>
            </a:pPr>
            <a:endParaRPr lang="de-DE" sz="4000" b="1" dirty="0" smtClean="0"/>
          </a:p>
          <a:p>
            <a:r>
              <a:rPr lang="de-DE" sz="6400" b="1" dirty="0" smtClean="0"/>
              <a:t>Career Days, 10.-14.11.:</a:t>
            </a:r>
          </a:p>
          <a:p>
            <a:pPr marL="0" indent="0">
              <a:buNone/>
            </a:pPr>
            <a:r>
              <a:rPr lang="de-DE" sz="6400" dirty="0" smtClean="0"/>
              <a:t> -Mi, 12. 11. , 12-14 </a:t>
            </a:r>
            <a:r>
              <a:rPr lang="de-DE" sz="6400" dirty="0" smtClean="0"/>
              <a:t>Uhr; U5/01.22        </a:t>
            </a:r>
            <a:r>
              <a:rPr lang="de-DE" sz="6400" b="1" dirty="0" smtClean="0"/>
              <a:t>Bewerbungstraining für Pädagogen </a:t>
            </a:r>
            <a:r>
              <a:rPr lang="de-DE" sz="6400" dirty="0" smtClean="0"/>
              <a:t>(Fr. Schneider/Fr. Kraus, Arbeitsamt- Hochschulberatung Bamberg)</a:t>
            </a:r>
          </a:p>
          <a:p>
            <a:pPr marL="0" indent="0">
              <a:buNone/>
            </a:pPr>
            <a:r>
              <a:rPr lang="de-DE" sz="6400" dirty="0"/>
              <a:t>-</a:t>
            </a:r>
            <a:r>
              <a:rPr lang="de-DE" sz="6400" dirty="0" smtClean="0"/>
              <a:t>Mi, 12.11. , 20-22 </a:t>
            </a:r>
            <a:r>
              <a:rPr lang="de-DE" sz="6400" dirty="0" smtClean="0"/>
              <a:t>Uhr;  </a:t>
            </a:r>
            <a:r>
              <a:rPr lang="de-DE" sz="6400" dirty="0" smtClean="0"/>
              <a:t>Café des </a:t>
            </a:r>
            <a:r>
              <a:rPr lang="de-DE" sz="6400" dirty="0" err="1" smtClean="0"/>
              <a:t>Integra</a:t>
            </a:r>
            <a:r>
              <a:rPr lang="de-DE" sz="6400" dirty="0" smtClean="0"/>
              <a:t>-Hauses, Dr. - von Schmidt-Straße 19 </a:t>
            </a:r>
          </a:p>
          <a:p>
            <a:pPr marL="0" indent="0">
              <a:buNone/>
            </a:pPr>
            <a:r>
              <a:rPr lang="de-DE" sz="6400" b="1" dirty="0" smtClean="0"/>
              <a:t>Informationsabend	„</a:t>
            </a:r>
            <a:r>
              <a:rPr lang="de-DE" sz="6400" b="1" dirty="0" err="1" smtClean="0"/>
              <a:t>integra</a:t>
            </a:r>
            <a:r>
              <a:rPr lang="de-DE" sz="6400" b="1" dirty="0" smtClean="0"/>
              <a:t> 	MENSCH“  Menschen mit Behinderung auf dem ersten Arbeitsmarkt </a:t>
            </a:r>
            <a:r>
              <a:rPr lang="de-DE" sz="6400" dirty="0" smtClean="0"/>
              <a:t>(Kuno Eichner, Lebenshilfe u. Robert Scheuring, Dipl. Päd.)</a:t>
            </a:r>
          </a:p>
          <a:p>
            <a:pPr marL="0" indent="0">
              <a:buNone/>
            </a:pPr>
            <a:r>
              <a:rPr lang="de-DE" sz="6400" dirty="0" smtClean="0"/>
              <a:t>-Do, 13.11., 20:15 – 21:45 </a:t>
            </a:r>
            <a:r>
              <a:rPr lang="de-DE" sz="6400" dirty="0" smtClean="0"/>
              <a:t>Uhr; M3N/01.26 </a:t>
            </a:r>
            <a:r>
              <a:rPr lang="de-DE" sz="6400" dirty="0" smtClean="0"/>
              <a:t>	(Kapelle)</a:t>
            </a:r>
          </a:p>
          <a:p>
            <a:pPr marL="0" indent="0">
              <a:buNone/>
            </a:pPr>
            <a:r>
              <a:rPr lang="de-DE" sz="6400" b="1" dirty="0" smtClean="0"/>
              <a:t>Informationsabend Ehrenämter, Projekte, Auslandsaufenthalte, </a:t>
            </a:r>
            <a:r>
              <a:rPr lang="de-DE" sz="6400" b="1" dirty="0" err="1" smtClean="0"/>
              <a:t>Persänlichkeitsentwicklung</a:t>
            </a:r>
            <a:r>
              <a:rPr lang="de-DE" sz="6400" b="1" dirty="0" smtClean="0"/>
              <a:t>. Chance für einen Berufseinstieg oder doch nur Kosmetik für den Lebenslauf?</a:t>
            </a:r>
          </a:p>
          <a:p>
            <a:pPr marL="0" indent="0">
              <a:buNone/>
            </a:pPr>
            <a:r>
              <a:rPr lang="de-DE" sz="6400" dirty="0" smtClean="0"/>
              <a:t>(Simone </a:t>
            </a:r>
            <a:r>
              <a:rPr lang="de-DE" sz="6400" dirty="0" err="1" smtClean="0"/>
              <a:t>Famulla</a:t>
            </a:r>
            <a:r>
              <a:rPr lang="de-DE" sz="6400" dirty="0" smtClean="0"/>
              <a:t>, Dipl. Päd. Von der „</a:t>
            </a:r>
            <a:r>
              <a:rPr lang="de-DE" sz="6400" dirty="0" err="1" smtClean="0"/>
              <a:t>CariThek</a:t>
            </a:r>
            <a:r>
              <a:rPr lang="de-DE" sz="6400" dirty="0" smtClean="0"/>
              <a:t>“ </a:t>
            </a:r>
            <a:r>
              <a:rPr lang="de-DE" sz="5600" dirty="0" err="1" smtClean="0"/>
              <a:t>Ba</a:t>
            </a:r>
            <a:r>
              <a:rPr lang="de-DE" sz="5600" dirty="0" smtClean="0"/>
              <a:t>)</a:t>
            </a:r>
          </a:p>
          <a:p>
            <a:pPr marL="0" indent="0">
              <a:buNone/>
            </a:pPr>
            <a:endParaRPr lang="de-DE" sz="4000" dirty="0" smtClean="0"/>
          </a:p>
          <a:p>
            <a:r>
              <a:rPr lang="de-DE" sz="6400" dirty="0" smtClean="0"/>
              <a:t>Sa., 15.11.14, 10-17 Uhr; M12/00.12: </a:t>
            </a:r>
          </a:p>
          <a:p>
            <a:pPr marL="0" indent="0">
              <a:buNone/>
            </a:pPr>
            <a:r>
              <a:rPr lang="de-DE" sz="6400" b="1" dirty="0" smtClean="0"/>
              <a:t>Workshop „Ein Tag für mich“ </a:t>
            </a:r>
            <a:r>
              <a:rPr lang="de-DE" sz="6400" dirty="0" smtClean="0"/>
              <a:t>(Ute </a:t>
            </a:r>
            <a:r>
              <a:rPr lang="de-DE" sz="6400" dirty="0" err="1" smtClean="0"/>
              <a:t>Weibbrecht</a:t>
            </a:r>
            <a:r>
              <a:rPr lang="de-DE" sz="6400" dirty="0" smtClean="0"/>
              <a:t>, Dipl. Päd.)</a:t>
            </a:r>
          </a:p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5207655" y="1326558"/>
            <a:ext cx="3672408" cy="11880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Mi., 19.11</a:t>
            </a:r>
            <a:r>
              <a:rPr lang="de-DE" sz="1600" dirty="0" smtClean="0"/>
              <a:t>., </a:t>
            </a:r>
            <a:r>
              <a:rPr lang="de-DE" sz="1600" dirty="0" smtClean="0"/>
              <a:t>20-22 </a:t>
            </a:r>
            <a:r>
              <a:rPr lang="de-DE" sz="1600" dirty="0" smtClean="0"/>
              <a:t>Uhr,;M3N/01.26 </a:t>
            </a:r>
            <a:r>
              <a:rPr lang="de-DE" sz="1600" dirty="0" smtClean="0"/>
              <a:t>(Kapelle):</a:t>
            </a:r>
          </a:p>
          <a:p>
            <a:r>
              <a:rPr lang="de-DE" sz="1600" b="1" dirty="0" smtClean="0"/>
              <a:t>Infoabend zu allen Nebenfächern  des BA Pädagogik</a:t>
            </a:r>
          </a:p>
          <a:p>
            <a:endParaRPr lang="de-DE" sz="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Mi, 14.01</a:t>
            </a:r>
            <a:r>
              <a:rPr lang="de-DE" sz="1600" dirty="0" smtClean="0"/>
              <a:t>., </a:t>
            </a:r>
            <a:r>
              <a:rPr lang="de-DE" sz="1600" dirty="0" smtClean="0"/>
              <a:t>18-20 </a:t>
            </a:r>
            <a:r>
              <a:rPr lang="de-DE" sz="1600" dirty="0" smtClean="0"/>
              <a:t>Uhr; M3N/01.26 </a:t>
            </a:r>
            <a:r>
              <a:rPr lang="de-DE" sz="1600" dirty="0" smtClean="0"/>
              <a:t>(Kapelle): </a:t>
            </a:r>
          </a:p>
          <a:p>
            <a:r>
              <a:rPr lang="de-DE" sz="1600" b="1" dirty="0" smtClean="0"/>
              <a:t>Vortrag: Migrationsarbeit und interkulturelle Projekte in Bamberg</a:t>
            </a:r>
          </a:p>
          <a:p>
            <a:r>
              <a:rPr lang="de-DE" sz="1600" dirty="0" smtClean="0"/>
              <a:t>(Mitra </a:t>
            </a:r>
            <a:r>
              <a:rPr lang="de-DE" sz="1600" dirty="0" err="1" smtClean="0"/>
              <a:t>Sharifi</a:t>
            </a:r>
            <a:r>
              <a:rPr lang="de-DE" sz="1600" dirty="0" smtClean="0"/>
              <a:t> </a:t>
            </a:r>
            <a:r>
              <a:rPr lang="de-DE" sz="1600" dirty="0" err="1" smtClean="0"/>
              <a:t>Neystanak</a:t>
            </a:r>
            <a:r>
              <a:rPr lang="de-DE" sz="1600" dirty="0" smtClean="0"/>
              <a:t>, Migrationsbeauftragte Bamberg)</a:t>
            </a:r>
          </a:p>
          <a:p>
            <a:endParaRPr lang="de-DE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 smtClean="0"/>
              <a:t>Kompetenzseminare (mit Abschlusszertifikat): </a:t>
            </a:r>
            <a:r>
              <a:rPr lang="de-DE" sz="1600" dirty="0" smtClean="0"/>
              <a:t>jeweils von 9-17 </a:t>
            </a:r>
            <a:r>
              <a:rPr lang="de-DE" sz="1600" dirty="0" smtClean="0"/>
              <a:t>Uhr; M3N/00.16</a:t>
            </a:r>
            <a:endParaRPr lang="de-DE" sz="1600" dirty="0" smtClean="0"/>
          </a:p>
          <a:p>
            <a:r>
              <a:rPr lang="de-DE" sz="1600" b="1" dirty="0" smtClean="0"/>
              <a:t>-09.-12.03: Seminardesign</a:t>
            </a:r>
          </a:p>
          <a:p>
            <a:r>
              <a:rPr lang="de-DE" sz="1600" b="1" dirty="0" smtClean="0"/>
              <a:t>-23.-25.03.: Aktivierende Methoden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 smtClean="0"/>
              <a:t>Schreibwerkstatt Hausarbeit:</a:t>
            </a:r>
          </a:p>
          <a:p>
            <a:r>
              <a:rPr lang="de-DE" sz="1600" b="1" dirty="0" smtClean="0"/>
              <a:t>-</a:t>
            </a:r>
            <a:r>
              <a:rPr lang="de-DE" sz="1600" dirty="0" smtClean="0"/>
              <a:t>Semesterferien, Januar: </a:t>
            </a:r>
            <a:r>
              <a:rPr lang="de-DE" sz="1600" b="1" dirty="0" smtClean="0"/>
              <a:t>Vorbereitung u. Planung einer </a:t>
            </a:r>
            <a:r>
              <a:rPr lang="de-DE" sz="1600" b="1" dirty="0" err="1" smtClean="0"/>
              <a:t>wissenschaftl</a:t>
            </a:r>
            <a:r>
              <a:rPr lang="de-DE" sz="1600" b="1" dirty="0" smtClean="0"/>
              <a:t>. Hausarbeit</a:t>
            </a:r>
          </a:p>
          <a:p>
            <a:r>
              <a:rPr lang="de-DE" sz="1600" b="1" dirty="0" smtClean="0"/>
              <a:t>-</a:t>
            </a:r>
            <a:r>
              <a:rPr lang="de-DE" sz="1600" dirty="0" smtClean="0"/>
              <a:t>Semesterferien, Ende Februar: </a:t>
            </a:r>
            <a:r>
              <a:rPr lang="de-DE" sz="1600" b="1" dirty="0" smtClean="0"/>
              <a:t>Schreibwerkstatt </a:t>
            </a:r>
            <a:r>
              <a:rPr lang="de-DE" sz="1600" b="1" dirty="0" smtClean="0"/>
              <a:t>Hausarbeit</a:t>
            </a:r>
          </a:p>
          <a:p>
            <a:endParaRPr lang="de-DE" sz="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de-DE" sz="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Weitere Infos und Anmeldung auf </a:t>
            </a:r>
            <a:r>
              <a:rPr lang="de-DE" sz="9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www.propäd-ev.de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899" y="0"/>
            <a:ext cx="5023357" cy="836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25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20158"/>
            <a:ext cx="8229600" cy="53378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Infoabende: Schwerpunkte BA Päd.</a:t>
            </a:r>
          </a:p>
          <a:p>
            <a:pPr marL="0" indent="0" algn="ctr">
              <a:buNone/>
            </a:pP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de-DE" sz="2400" dirty="0" smtClean="0"/>
              <a:t>Sozialpädagogik: </a:t>
            </a:r>
          </a:p>
          <a:p>
            <a:pPr marL="0" indent="0">
              <a:buNone/>
            </a:pPr>
            <a:r>
              <a:rPr lang="de-DE" sz="2400" dirty="0" smtClean="0"/>
              <a:t>      22.10.2014</a:t>
            </a:r>
          </a:p>
          <a:p>
            <a:pPr marL="0" indent="0">
              <a:buNone/>
            </a:pPr>
            <a:r>
              <a:rPr lang="de-DE" sz="2400" dirty="0" smtClean="0"/>
              <a:t>					</a:t>
            </a:r>
          </a:p>
          <a:p>
            <a:r>
              <a:rPr lang="de-DE" sz="2400" dirty="0" smtClean="0"/>
              <a:t>EB/WB:</a:t>
            </a:r>
          </a:p>
          <a:p>
            <a:pPr marL="0" indent="0">
              <a:buNone/>
            </a:pPr>
            <a:r>
              <a:rPr lang="de-DE" sz="2400" dirty="0" smtClean="0"/>
              <a:t>     29.10.2014				</a:t>
            </a:r>
          </a:p>
          <a:p>
            <a:pPr marL="0" indent="0">
              <a:buNone/>
            </a:pPr>
            <a:endParaRPr lang="de-DE" sz="2400" dirty="0"/>
          </a:p>
          <a:p>
            <a:r>
              <a:rPr lang="de-DE" sz="2400" dirty="0" smtClean="0"/>
              <a:t>EFP: </a:t>
            </a:r>
          </a:p>
          <a:p>
            <a:pPr marL="0" indent="0">
              <a:buNone/>
            </a:pPr>
            <a:r>
              <a:rPr lang="de-DE" sz="2400" dirty="0" smtClean="0"/>
              <a:t>     05.11.2014</a:t>
            </a:r>
          </a:p>
          <a:p>
            <a:pPr marL="0" indent="0" algn="ctr">
              <a:buNone/>
            </a:pPr>
            <a:endParaRPr lang="de-DE" sz="2400" dirty="0" smtClean="0"/>
          </a:p>
          <a:p>
            <a:pPr marL="0" indent="0" algn="ctr">
              <a:buNone/>
            </a:pPr>
            <a:r>
              <a:rPr lang="de-DE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Mehr Infos auf</a:t>
            </a:r>
            <a:r>
              <a:rPr lang="de-DE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www.propäd-ev.de</a:t>
            </a:r>
            <a:r>
              <a:rPr lang="de-DE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oder auf unserer </a:t>
            </a:r>
            <a:r>
              <a:rPr lang="de-DE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Facebook-Seite</a:t>
            </a:r>
            <a:endParaRPr lang="de-DE" sz="1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2372"/>
            <a:ext cx="6553200" cy="134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llipse 4"/>
          <p:cNvSpPr/>
          <p:nvPr/>
        </p:nvSpPr>
        <p:spPr>
          <a:xfrm>
            <a:off x="3814899" y="3356991"/>
            <a:ext cx="4022161" cy="149823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385819" y="3690607"/>
            <a:ext cx="2880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Mittwoch, 20-22 Uhr; </a:t>
            </a:r>
          </a:p>
          <a:p>
            <a:r>
              <a:rPr lang="de-DE" sz="2400" dirty="0" smtClean="0"/>
              <a:t>M3N/01.26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21658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Bildschirmpräsentation (4:3)</PresentationFormat>
  <Paragraphs>67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 Pro­päd e.V. ist ein ein­ge­tra­ge­ner, ge­mein­nüt­zi­ger Ver­ein der sich an Stu­die­rende und Ab­sol­ven­ten im er­zie­hungs­wis­sen­schaft­li­chen Be­reich rich­tet.  Unsere Ziele:  - För­de­rung des Theorie-Praxis-Bezugs:  Die Theo­rie in die Pra­xis brin­gen und die Pra­xis in die Theorie - Pro­fes­sio­na­li­sie­rung und Iden­ti­täts­stif­tung - Kom­pe­tenz­-Bil­dung: Der Ver­ein als Dreh­scheibe für Vor­träge, Work­shops, Fortbildungen, Ex­kur­sio­nen usw.  - Ver­net­zung von Studierenden, Alumni, Dozenten und päd. Einrichtungen  Außerdem: Praktikums- und Stellenbörse für Mitglieder Mitgliedsbeitrag: 12€ für Studenten </vt:lpstr>
      <vt:lpstr>  Semesterprogramm Jahresthema: Vielfalt regional (er-)leben. Impulse für Studium und Beruf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Pro­päd e.V. ist ein ein­ge­tra­ge­ner, ge­mein­nüt­zi­ger Ver­ein der sich an Stu­die­rende und Ab­sol­ven­ten im er­zie­hungs­wis­sen­schaft­li­chen Be­reich rich­tet.  Unsere Ziele:  - För­de­rung des Theorie-Praxis-Bezugs:  Die Theo­rie in die Pra­xis brin­gen und die Pra­xis in die Theorie - Pro­fes­sio­na­li­sie­rung und Iden­ti­täts­stif­tung - Kom­pe­tenz­-Bil­dung: Der Ver­ein als Dreh­scheibe für Vor­träge, Work­shops, Fortbildungen, Ex­kur­sio­nen usw.  - Ver­net­zung von Studierenden, Alumni, Dozenten und päd. Einrichtungen  Außerdem: Praktikums- und Stellenbörse für Mitglieder Mitgliedsbeitrag: 12€ für Studenten</dc:title>
  <dc:creator>Hannah</dc:creator>
  <cp:lastModifiedBy>Hannah</cp:lastModifiedBy>
  <cp:revision>14</cp:revision>
  <dcterms:created xsi:type="dcterms:W3CDTF">2014-10-09T18:18:32Z</dcterms:created>
  <dcterms:modified xsi:type="dcterms:W3CDTF">2014-10-09T20:34:25Z</dcterms:modified>
</cp:coreProperties>
</file>