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4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79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99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37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16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00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05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77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97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64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0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E31FC-B4CB-4864-8F17-29EACA27496E}" type="datetimeFigureOut">
              <a:rPr lang="de-DE" smtClean="0"/>
              <a:t>26.05.2014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5B56-5DE7-436F-9A2C-3EA8BD1E4C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42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rop&#228;d-ev.d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466998" y="4131618"/>
            <a:ext cx="4321025" cy="203368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6165304"/>
            <a:ext cx="7920880" cy="504056"/>
          </a:xfrm>
        </p:spPr>
        <p:txBody>
          <a:bodyPr>
            <a:normAutofit/>
          </a:bodyPr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Mehr Infos auf </a:t>
            </a:r>
            <a:r>
              <a:rPr lang="de-DE" sz="2000" b="1" dirty="0" smtClean="0">
                <a:solidFill>
                  <a:schemeClr val="tx1"/>
                </a:solidFill>
                <a:hlinkClick r:id="rId2"/>
              </a:rPr>
              <a:t>www.propäd-ev.de</a:t>
            </a:r>
            <a:r>
              <a:rPr lang="de-DE" sz="2000" b="1" dirty="0" smtClean="0">
                <a:solidFill>
                  <a:schemeClr val="tx1"/>
                </a:solidFill>
              </a:rPr>
              <a:t> oder auf unserer Facebook-Seite!</a:t>
            </a:r>
            <a:endParaRPr lang="de-DE" sz="2000" b="1" dirty="0">
              <a:solidFill>
                <a:schemeClr val="tx1"/>
              </a:solidFill>
            </a:endParaRPr>
          </a:p>
        </p:txBody>
      </p:sp>
      <p:pic>
        <p:nvPicPr>
          <p:cNvPr id="4" name="Bild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161" y="259388"/>
            <a:ext cx="6552728" cy="1345704"/>
          </a:xfrm>
          <a:prstGeom prst="rect">
            <a:avLst/>
          </a:prstGeom>
          <a:noFill/>
        </p:spPr>
      </p:pic>
      <p:sp>
        <p:nvSpPr>
          <p:cNvPr id="5" name="Ovale Legende 4"/>
          <p:cNvSpPr/>
          <p:nvPr/>
        </p:nvSpPr>
        <p:spPr>
          <a:xfrm>
            <a:off x="496570" y="8355965"/>
            <a:ext cx="6649085" cy="1524000"/>
          </a:xfrm>
          <a:prstGeom prst="wedgeEllipseCallout">
            <a:avLst>
              <a:gd name="adj1" fmla="val 52598"/>
              <a:gd name="adj2" fmla="val -61382"/>
            </a:avLst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269875" algn="ctr">
              <a:spcAft>
                <a:spcPts val="0"/>
              </a:spcAft>
            </a:pPr>
            <a:r>
              <a:rPr lang="de-DE" sz="2200" b="1">
                <a:solidFill>
                  <a:srgbClr val="000000"/>
                </a:solidFill>
                <a:effectLst/>
                <a:latin typeface="Arial"/>
                <a:ea typeface="Times New Roman"/>
              </a:rPr>
              <a:t>Donnerstag, 10.04.2014 </a:t>
            </a:r>
            <a:endParaRPr lang="de-DE" sz="1200">
              <a:effectLst/>
              <a:latin typeface="Times New Roman"/>
              <a:ea typeface="Times New Roman"/>
            </a:endParaRPr>
          </a:p>
          <a:p>
            <a:pPr marR="269875" algn="ctr">
              <a:spcAft>
                <a:spcPts val="0"/>
              </a:spcAft>
            </a:pPr>
            <a:r>
              <a:rPr lang="de-DE" sz="2200" b="1">
                <a:solidFill>
                  <a:srgbClr val="000000"/>
                </a:solidFill>
                <a:effectLst/>
                <a:latin typeface="Arial"/>
                <a:ea typeface="Times New Roman"/>
              </a:rPr>
              <a:t>18.00-20.00 Uhr</a:t>
            </a:r>
            <a:endParaRPr lang="de-DE" sz="1200">
              <a:effectLst/>
              <a:latin typeface="Times New Roman"/>
              <a:ea typeface="Times New Roman"/>
            </a:endParaRPr>
          </a:p>
          <a:p>
            <a:pPr marR="269875" algn="ctr">
              <a:spcAft>
                <a:spcPts val="0"/>
              </a:spcAft>
            </a:pPr>
            <a:r>
              <a:rPr lang="de-DE" sz="2200" b="1">
                <a:solidFill>
                  <a:srgbClr val="000000"/>
                </a:solidFill>
                <a:effectLst/>
                <a:latin typeface="Arial"/>
                <a:ea typeface="Times New Roman"/>
              </a:rPr>
              <a:t>M12A/00.14</a:t>
            </a:r>
            <a:endParaRPr lang="de-DE" sz="120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de-DE" sz="2200" b="1">
                <a:solidFill>
                  <a:srgbClr val="000000"/>
                </a:solidFill>
                <a:effectLst/>
                <a:latin typeface="Arial"/>
                <a:ea typeface="Times New Roman"/>
              </a:rPr>
              <a:t> </a:t>
            </a:r>
            <a:endParaRPr lang="de-DE" sz="1200">
              <a:effectLst/>
              <a:latin typeface="Times New Roman"/>
              <a:ea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56399" y="1673940"/>
            <a:ext cx="70970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Schreibwerkstatt Hausarbeit (Doppelveranstaltung)</a:t>
            </a:r>
            <a:r>
              <a:rPr lang="de-DE" altLang="de-DE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de-DE" altLang="de-DE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5318" y="4340795"/>
            <a:ext cx="307249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400" b="1" dirty="0"/>
              <a:t>Mi, 25.06., 20.00 – 22.00 </a:t>
            </a:r>
            <a:r>
              <a:rPr lang="de-DE" sz="2400" b="1" dirty="0" smtClean="0"/>
              <a:t>Uhr und</a:t>
            </a:r>
          </a:p>
          <a:p>
            <a:pPr algn="ctr"/>
            <a:r>
              <a:rPr lang="de-DE" sz="2400" b="1" dirty="0"/>
              <a:t>Mo, 01.09., 18.00 – 24.00 Uhr, </a:t>
            </a:r>
            <a:r>
              <a:rPr lang="de-DE" sz="2400" b="1" dirty="0" smtClean="0"/>
              <a:t>M3N/01.26</a:t>
            </a:r>
            <a:endParaRPr lang="de-DE" sz="2400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-173038" y="457200"/>
            <a:ext cx="91440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404646" y="4900692"/>
            <a:ext cx="31286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b="1" dirty="0"/>
              <a:t>Kosten: </a:t>
            </a:r>
            <a:r>
              <a:rPr lang="de-DE" sz="2000" b="1" dirty="0" smtClean="0"/>
              <a:t>--</a:t>
            </a:r>
            <a:endParaRPr lang="de-DE" sz="2000" b="1" dirty="0"/>
          </a:p>
          <a:p>
            <a:r>
              <a:rPr lang="de-DE" sz="2000" b="1" dirty="0" smtClean="0"/>
              <a:t>Anmeldung </a:t>
            </a:r>
            <a:r>
              <a:rPr lang="de-DE" sz="2000" b="1" dirty="0"/>
              <a:t>erforderlich.  </a:t>
            </a: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82751" y="2708920"/>
            <a:ext cx="7570674" cy="1512168"/>
          </a:xfrm>
        </p:spPr>
        <p:txBody>
          <a:bodyPr>
            <a:noAutofit/>
          </a:bodyPr>
          <a:lstStyle/>
          <a:p>
            <a:r>
              <a:rPr lang="de-DE" sz="2000" dirty="0"/>
              <a:t>Für alle, die sich kon­krete Un­ter­stüt­zung bei </a:t>
            </a:r>
            <a:r>
              <a:rPr lang="de-DE" sz="2000" dirty="0" err="1"/>
              <a:t>The­men­fin­dung</a:t>
            </a:r>
            <a:r>
              <a:rPr lang="de-DE" sz="2000" dirty="0"/>
              <a:t>, Fra­ge­stel­lung und </a:t>
            </a:r>
            <a:r>
              <a:rPr lang="de-DE" sz="2000" dirty="0" err="1"/>
              <a:t>Li­te­ra­tur­re­cher­che</a:t>
            </a:r>
            <a:r>
              <a:rPr lang="de-DE" sz="2000" dirty="0"/>
              <a:t> wün­schen, so­wie lie­ber ge­mein­sam mit An­de­ren als al­lein zu Hause schrei­ben, star­ten wir als </a:t>
            </a:r>
            <a:r>
              <a:rPr lang="de-DE" sz="2000" dirty="0" err="1"/>
              <a:t>Ver­suchs­for­mat</a:t>
            </a:r>
            <a:r>
              <a:rPr lang="de-DE" sz="2000" dirty="0"/>
              <a:t> eine </a:t>
            </a:r>
            <a:r>
              <a:rPr lang="de-DE" sz="2000" dirty="0" err="1"/>
              <a:t>Dop­pel­ver­an­stal­tung</a:t>
            </a:r>
            <a:r>
              <a:rPr lang="de-DE" sz="2000" dirty="0"/>
              <a:t> mit Tipps und in­di­vi­du­el­ler Betreuung.</a:t>
            </a:r>
            <a:br>
              <a:rPr lang="de-DE" sz="2000" dirty="0"/>
            </a:br>
            <a:endParaRPr lang="de-DE" sz="2000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234907" y="4345561"/>
            <a:ext cx="34680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000" dirty="0"/>
              <a:t>mit Mi­chael Schmitt, Dipl.-Päd</a:t>
            </a:r>
            <a:r>
              <a:rPr lang="de-DE" sz="2000" dirty="0" smtClean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22189083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Für alle, die sich kon­krete Un­ter­stüt­zung bei The­men­fin­dung, Fra­ge­stel­lung und Li­te­ra­tur­re­cher­che wün­schen, so­wie lie­ber ge­mein­sam mit An­de­ren als al­lein zu Hause schrei­ben, star­ten wir als Ver­suchs­for­mat eine Dop­pel­ver­an­stal­tung mit Tipps und in­di­vi­du­el­ler Betreuung.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Pro­päd e.V. ist ein ein­ge­tra­ge­ner, ge­mein­nüt­zi­ger Ver­ein der sich an Stu­die­rende und Ab­sol­ven­ten im er­zie­hungs­wis­sen­schaft­li­chen Be­reich rich­tet.  Unsere Ziele:För­de­rung des Theorie-Praxis-Bezugs: Die Theo­rie in die Pra­xis brin­gen und die Pra­xis in die Theorie. Pro­fes­sio­na­li­sie­rung und Iden­ti­täts­stif­tung: Was macht die Päd­ago­gik aus? Was macht uns als Päd­ago­gin­nen und Päd­ago­gen aus? Kom­pe­tenz­bil­dung: Mit­ein­an­der und Von­ein­an­der ler­nen. Der Ver­ein als Dreh­scheibe für Vor­träge, Work­shops, Se­mi­nare, Dis­kus­si­ons­fo­ren, Ex­kur­sio­nen und vie­les mehr. Ver­net­zung: Alumni, päd­ago­gi­sche In­sti­tu­tio­nen und Stu­die­rende knüp­fen ein fes­tes Netz um diese Ziele zu erreichen.</dc:title>
  <dc:creator>Melanie Kreuzer</dc:creator>
  <cp:lastModifiedBy>Melanie Kreuzer</cp:lastModifiedBy>
  <cp:revision>14</cp:revision>
  <dcterms:created xsi:type="dcterms:W3CDTF">2014-03-27T20:51:42Z</dcterms:created>
  <dcterms:modified xsi:type="dcterms:W3CDTF">2014-05-26T09:16:43Z</dcterms:modified>
</cp:coreProperties>
</file>