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1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28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76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4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57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44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8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09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47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78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4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85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F64D-5280-C941-993F-0E97F934E5A1}" type="datetimeFigureOut">
              <a:rPr lang="de-DE" smtClean="0"/>
              <a:t>23.11.2018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4954-255B-824A-B1E1-ECF2E2CFF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0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Essen, drinnen, Teller, Tisch enthält.&#10;&#10;&#10;&#10;Automatisch generierte Beschreibung">
            <a:extLst>
              <a:ext uri="{FF2B5EF4-FFF2-40B4-BE49-F238E27FC236}">
                <a16:creationId xmlns:a16="http://schemas.microsoft.com/office/drawing/2014/main" id="{65B2F161-1459-2049-AF5E-F637CE250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2950"/>
            <a:ext cx="9185493" cy="73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9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Essen enthält.&#10;&#10;&#10;&#10;Automatisch generierte Beschreibung">
            <a:extLst>
              <a:ext uri="{FF2B5EF4-FFF2-40B4-BE49-F238E27FC236}">
                <a16:creationId xmlns:a16="http://schemas.microsoft.com/office/drawing/2014/main" id="{A757E277-9858-B546-86F3-13EF393E1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474"/>
            <a:ext cx="9143999" cy="73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Hilke Kaspar</dc:creator>
  <cp:lastModifiedBy>Stefan Huber</cp:lastModifiedBy>
  <cp:revision>1</cp:revision>
  <dcterms:created xsi:type="dcterms:W3CDTF">2018-11-23T13:13:45Z</dcterms:created>
  <dcterms:modified xsi:type="dcterms:W3CDTF">2018-11-23T13:55:05Z</dcterms:modified>
</cp:coreProperties>
</file>