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9" r:id="rId2"/>
    <p:sldId id="257" r:id="rId3"/>
    <p:sldId id="256" r:id="rId4"/>
    <p:sldId id="258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BA98A-ACD2-5649-870C-38E2B0895379}" v="83" dt="2023-11-22T13:20:56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Schell" userId="739a2432-9b64-49ab-a98c-79cbda1ad9a6" providerId="ADAL" clId="{8C8C65CD-ACD9-754A-8A55-26861940855C}"/>
    <pc:docChg chg="undo custSel modSld">
      <pc:chgData name="Lara Schell" userId="739a2432-9b64-49ab-a98c-79cbda1ad9a6" providerId="ADAL" clId="{8C8C65CD-ACD9-754A-8A55-26861940855C}" dt="2023-11-22T12:48:13.293" v="24" actId="1576"/>
      <pc:docMkLst>
        <pc:docMk/>
      </pc:docMkLst>
      <pc:sldChg chg="modSp">
        <pc:chgData name="Lara Schell" userId="739a2432-9b64-49ab-a98c-79cbda1ad9a6" providerId="ADAL" clId="{8C8C65CD-ACD9-754A-8A55-26861940855C}" dt="2023-11-22T12:48:13.293" v="24" actId="1576"/>
        <pc:sldMkLst>
          <pc:docMk/>
          <pc:sldMk cId="3012165769" sldId="257"/>
        </pc:sldMkLst>
        <pc:spChg chg="mod">
          <ac:chgData name="Lara Schell" userId="739a2432-9b64-49ab-a98c-79cbda1ad9a6" providerId="ADAL" clId="{8C8C65CD-ACD9-754A-8A55-26861940855C}" dt="2023-11-22T12:48:13.293" v="24" actId="1576"/>
          <ac:spMkLst>
            <pc:docMk/>
            <pc:sldMk cId="3012165769" sldId="257"/>
            <ac:spMk id="5" creationId="{2BA8E6E9-F84B-8B64-81DC-A62EB2624F7F}"/>
          </ac:spMkLst>
        </pc:spChg>
      </pc:sldChg>
      <pc:sldChg chg="addSp modSp addAnim delAnim modAnim">
        <pc:chgData name="Lara Schell" userId="739a2432-9b64-49ab-a98c-79cbda1ad9a6" providerId="ADAL" clId="{8C8C65CD-ACD9-754A-8A55-26861940855C}" dt="2023-11-21T21:48:29.474" v="19" actId="27696"/>
        <pc:sldMkLst>
          <pc:docMk/>
          <pc:sldMk cId="3254665030" sldId="260"/>
        </pc:sldMkLst>
        <pc:spChg chg="mod">
          <ac:chgData name="Lara Schell" userId="739a2432-9b64-49ab-a98c-79cbda1ad9a6" providerId="ADAL" clId="{8C8C65CD-ACD9-754A-8A55-26861940855C}" dt="2023-11-21T21:46:15.939" v="1" actId="14100"/>
          <ac:spMkLst>
            <pc:docMk/>
            <pc:sldMk cId="3254665030" sldId="260"/>
            <ac:spMk id="3" creationId="{F5903AA1-690E-0C9F-06BF-2DC614482406}"/>
          </ac:spMkLst>
        </pc:spChg>
        <pc:picChg chg="add mod">
          <ac:chgData name="Lara Schell" userId="739a2432-9b64-49ab-a98c-79cbda1ad9a6" providerId="ADAL" clId="{8C8C65CD-ACD9-754A-8A55-26861940855C}" dt="2023-11-21T21:46:57.103" v="10" actId="1076"/>
          <ac:picMkLst>
            <pc:docMk/>
            <pc:sldMk cId="3254665030" sldId="260"/>
            <ac:picMk id="7" creationId="{5971E79A-200A-111B-4E3A-66B00808DE15}"/>
          </ac:picMkLst>
        </pc:picChg>
      </pc:sldChg>
      <pc:sldChg chg="modSp">
        <pc:chgData name="Lara Schell" userId="739a2432-9b64-49ab-a98c-79cbda1ad9a6" providerId="ADAL" clId="{8C8C65CD-ACD9-754A-8A55-26861940855C}" dt="2023-11-21T21:52:19.291" v="22" actId="1576"/>
        <pc:sldMkLst>
          <pc:docMk/>
          <pc:sldMk cId="3753228127" sldId="262"/>
        </pc:sldMkLst>
        <pc:spChg chg="mod">
          <ac:chgData name="Lara Schell" userId="739a2432-9b64-49ab-a98c-79cbda1ad9a6" providerId="ADAL" clId="{8C8C65CD-ACD9-754A-8A55-26861940855C}" dt="2023-11-21T21:52:19.291" v="22" actId="1576"/>
          <ac:spMkLst>
            <pc:docMk/>
            <pc:sldMk cId="3753228127" sldId="262"/>
            <ac:spMk id="3" creationId="{3ECB3729-5341-2BA1-43B6-9CEFA53C408F}"/>
          </ac:spMkLst>
        </pc:spChg>
      </pc:sldChg>
    </pc:docChg>
  </pc:docChgLst>
  <pc:docChgLst>
    <pc:chgData name="Nefeli Christi" userId="ea1df35e-477c-4f81-97b3-890fd041a0ae" providerId="ADAL" clId="{BA0BA98A-ACD2-5649-870C-38E2B0895379}"/>
    <pc:docChg chg="undo custSel modSld">
      <pc:chgData name="Nefeli Christi" userId="ea1df35e-477c-4f81-97b3-890fd041a0ae" providerId="ADAL" clId="{BA0BA98A-ACD2-5649-870C-38E2B0895379}" dt="2023-11-22T13:20:56.023" v="82"/>
      <pc:docMkLst>
        <pc:docMk/>
      </pc:docMkLst>
      <pc:sldChg chg="addSp delSp">
        <pc:chgData name="Nefeli Christi" userId="ea1df35e-477c-4f81-97b3-890fd041a0ae" providerId="ADAL" clId="{BA0BA98A-ACD2-5649-870C-38E2B0895379}" dt="2023-11-22T13:20:56.023" v="82"/>
        <pc:sldMkLst>
          <pc:docMk/>
          <pc:sldMk cId="2910679581" sldId="263"/>
        </pc:sldMkLst>
        <pc:inkChg chg="add">
          <ac:chgData name="Nefeli Christi" userId="ea1df35e-477c-4f81-97b3-890fd041a0ae" providerId="ADAL" clId="{BA0BA98A-ACD2-5649-870C-38E2B0895379}" dt="2023-11-22T13:15:14.610" v="0"/>
          <ac:inkMkLst>
            <pc:docMk/>
            <pc:sldMk cId="2910679581" sldId="263"/>
            <ac:inkMk id="2" creationId="{BCBACB32-7603-D8A4-00CC-761A722F876A}"/>
          </ac:inkMkLst>
        </pc:inkChg>
        <pc:inkChg chg="add del">
          <ac:chgData name="Nefeli Christi" userId="ea1df35e-477c-4f81-97b3-890fd041a0ae" providerId="ADAL" clId="{BA0BA98A-ACD2-5649-870C-38E2B0895379}" dt="2023-11-22T13:20:55.587" v="81"/>
          <ac:inkMkLst>
            <pc:docMk/>
            <pc:sldMk cId="2910679581" sldId="263"/>
            <ac:inkMk id="5" creationId="{A091B98A-3B3F-92FB-E2B1-DB8030F47D7A}"/>
          </ac:inkMkLst>
        </pc:inkChg>
        <pc:inkChg chg="add del">
          <ac:chgData name="Nefeli Christi" userId="ea1df35e-477c-4f81-97b3-890fd041a0ae" providerId="ADAL" clId="{BA0BA98A-ACD2-5649-870C-38E2B0895379}" dt="2023-11-22T13:16:40.538" v="9"/>
          <ac:inkMkLst>
            <pc:docMk/>
            <pc:sldMk cId="2910679581" sldId="263"/>
            <ac:inkMk id="6" creationId="{5AA351CF-D48C-6D60-EB55-CB50AC3A5A3E}"/>
          </ac:inkMkLst>
        </pc:inkChg>
        <pc:inkChg chg="add del">
          <ac:chgData name="Nefeli Christi" userId="ea1df35e-477c-4f81-97b3-890fd041a0ae" providerId="ADAL" clId="{BA0BA98A-ACD2-5649-870C-38E2B0895379}" dt="2023-11-22T13:16:40.538" v="9"/>
          <ac:inkMkLst>
            <pc:docMk/>
            <pc:sldMk cId="2910679581" sldId="263"/>
            <ac:inkMk id="7" creationId="{FFCBFB10-E5CE-9330-F9CC-38E73C8B1190}"/>
          </ac:inkMkLst>
        </pc:inkChg>
        <pc:inkChg chg="add del">
          <ac:chgData name="Nefeli Christi" userId="ea1df35e-477c-4f81-97b3-890fd041a0ae" providerId="ADAL" clId="{BA0BA98A-ACD2-5649-870C-38E2B0895379}" dt="2023-11-22T13:16:40.538" v="9"/>
          <ac:inkMkLst>
            <pc:docMk/>
            <pc:sldMk cId="2910679581" sldId="263"/>
            <ac:inkMk id="8" creationId="{AD2C7090-FC33-B4B4-D1E3-2BC62321D5A3}"/>
          </ac:inkMkLst>
        </pc:inkChg>
        <pc:inkChg chg="add del">
          <ac:chgData name="Nefeli Christi" userId="ea1df35e-477c-4f81-97b3-890fd041a0ae" providerId="ADAL" clId="{BA0BA98A-ACD2-5649-870C-38E2B0895379}" dt="2023-11-22T13:16:40.538" v="9"/>
          <ac:inkMkLst>
            <pc:docMk/>
            <pc:sldMk cId="2910679581" sldId="263"/>
            <ac:inkMk id="10" creationId="{AA3FCBA8-DC55-C8AC-9CC7-4F61BD4ACB97}"/>
          </ac:inkMkLst>
        </pc:inkChg>
        <pc:inkChg chg="add del">
          <ac:chgData name="Nefeli Christi" userId="ea1df35e-477c-4f81-97b3-890fd041a0ae" providerId="ADAL" clId="{BA0BA98A-ACD2-5649-870C-38E2B0895379}" dt="2023-11-22T13:16:40.538" v="9"/>
          <ac:inkMkLst>
            <pc:docMk/>
            <pc:sldMk cId="2910679581" sldId="263"/>
            <ac:inkMk id="11" creationId="{F36E0769-DF30-0329-4F89-D3D3A14C301D}"/>
          </ac:inkMkLst>
        </pc:inkChg>
        <pc:inkChg chg="add del">
          <ac:chgData name="Nefeli Christi" userId="ea1df35e-477c-4f81-97b3-890fd041a0ae" providerId="ADAL" clId="{BA0BA98A-ACD2-5649-870C-38E2B0895379}" dt="2023-11-22T13:16:40.538" v="9"/>
          <ac:inkMkLst>
            <pc:docMk/>
            <pc:sldMk cId="2910679581" sldId="263"/>
            <ac:inkMk id="12" creationId="{484396E5-4A8E-8E9D-C4FF-A72D55E4DD21}"/>
          </ac:inkMkLst>
        </pc:inkChg>
        <pc:inkChg chg="add del">
          <ac:chgData name="Nefeli Christi" userId="ea1df35e-477c-4f81-97b3-890fd041a0ae" providerId="ADAL" clId="{BA0BA98A-ACD2-5649-870C-38E2B0895379}" dt="2023-11-22T13:16:40.538" v="9"/>
          <ac:inkMkLst>
            <pc:docMk/>
            <pc:sldMk cId="2910679581" sldId="263"/>
            <ac:inkMk id="13" creationId="{DAC10C4A-8ABF-3A45-D4FF-DD7CB887AE7D}"/>
          </ac:inkMkLst>
        </pc:inkChg>
        <pc:inkChg chg="add del reco">
          <ac:chgData name="Nefeli Christi" userId="ea1df35e-477c-4f81-97b3-890fd041a0ae" providerId="ADAL" clId="{BA0BA98A-ACD2-5649-870C-38E2B0895379}" dt="2023-11-22T13:20:47.577" v="68"/>
          <ac:inkMkLst>
            <pc:docMk/>
            <pc:sldMk cId="2910679581" sldId="263"/>
            <ac:inkMk id="14" creationId="{918FED39-48FE-8A09-0783-FE09A5957707}"/>
          </ac:inkMkLst>
        </pc:inkChg>
        <pc:inkChg chg="add del">
          <ac:chgData name="Nefeli Christi" userId="ea1df35e-477c-4f81-97b3-890fd041a0ae" providerId="ADAL" clId="{BA0BA98A-ACD2-5649-870C-38E2B0895379}" dt="2023-11-22T13:16:43.166" v="12"/>
          <ac:inkMkLst>
            <pc:docMk/>
            <pc:sldMk cId="2910679581" sldId="263"/>
            <ac:inkMk id="15" creationId="{6C46C9CE-CF63-4A64-B8DA-C0C953404EB8}"/>
          </ac:inkMkLst>
        </pc:inkChg>
        <pc:inkChg chg="add del">
          <ac:chgData name="Nefeli Christi" userId="ea1df35e-477c-4f81-97b3-890fd041a0ae" providerId="ADAL" clId="{BA0BA98A-ACD2-5649-870C-38E2B0895379}" dt="2023-11-22T13:16:43.166" v="12"/>
          <ac:inkMkLst>
            <pc:docMk/>
            <pc:sldMk cId="2910679581" sldId="263"/>
            <ac:inkMk id="16" creationId="{0203F2B7-6C4B-5774-E880-FCEDE82E7AD8}"/>
          </ac:inkMkLst>
        </pc:inkChg>
        <pc:inkChg chg="add del reco">
          <ac:chgData name="Nefeli Christi" userId="ea1df35e-477c-4f81-97b3-890fd041a0ae" providerId="ADAL" clId="{BA0BA98A-ACD2-5649-870C-38E2B0895379}" dt="2023-11-22T13:20:51.311" v="76"/>
          <ac:inkMkLst>
            <pc:docMk/>
            <pc:sldMk cId="2910679581" sldId="263"/>
            <ac:inkMk id="17" creationId="{E09D2DFA-F582-66D7-D42C-A1186EF3B719}"/>
          </ac:inkMkLst>
        </pc:inkChg>
        <pc:inkChg chg="add del">
          <ac:chgData name="Nefeli Christi" userId="ea1df35e-477c-4f81-97b3-890fd041a0ae" providerId="ADAL" clId="{BA0BA98A-ACD2-5649-870C-38E2B0895379}" dt="2023-11-22T13:20:50.469" v="74"/>
          <ac:inkMkLst>
            <pc:docMk/>
            <pc:sldMk cId="2910679581" sldId="263"/>
            <ac:inkMk id="18" creationId="{C018A5EF-A9DE-DECA-0B88-6A5EA68191F3}"/>
          </ac:inkMkLst>
        </pc:inkChg>
        <pc:inkChg chg="add del">
          <ac:chgData name="Nefeli Christi" userId="ea1df35e-477c-4f81-97b3-890fd041a0ae" providerId="ADAL" clId="{BA0BA98A-ACD2-5649-870C-38E2B0895379}" dt="2023-11-22T13:17:42.116" v="37"/>
          <ac:inkMkLst>
            <pc:docMk/>
            <pc:sldMk cId="2910679581" sldId="263"/>
            <ac:inkMk id="19" creationId="{0785E65D-38BA-B913-704A-B9A9FA1695EE}"/>
          </ac:inkMkLst>
        </pc:inkChg>
        <pc:inkChg chg="add del">
          <ac:chgData name="Nefeli Christi" userId="ea1df35e-477c-4f81-97b3-890fd041a0ae" providerId="ADAL" clId="{BA0BA98A-ACD2-5649-870C-38E2B0895379}" dt="2023-11-22T13:17:42.116" v="37"/>
          <ac:inkMkLst>
            <pc:docMk/>
            <pc:sldMk cId="2910679581" sldId="263"/>
            <ac:inkMk id="20" creationId="{B602BC53-1443-5469-7542-F23A85C1E825}"/>
          </ac:inkMkLst>
        </pc:inkChg>
        <pc:inkChg chg="add del">
          <ac:chgData name="Nefeli Christi" userId="ea1df35e-477c-4f81-97b3-890fd041a0ae" providerId="ADAL" clId="{BA0BA98A-ACD2-5649-870C-38E2B0895379}" dt="2023-11-22T13:20:45.976" v="66"/>
          <ac:inkMkLst>
            <pc:docMk/>
            <pc:sldMk cId="2910679581" sldId="263"/>
            <ac:inkMk id="21" creationId="{75CB0101-C33B-B7D1-C518-40FA761CE251}"/>
          </ac:inkMkLst>
        </pc:inkChg>
        <pc:inkChg chg="add del">
          <ac:chgData name="Nefeli Christi" userId="ea1df35e-477c-4f81-97b3-890fd041a0ae" providerId="ADAL" clId="{BA0BA98A-ACD2-5649-870C-38E2B0895379}" dt="2023-11-22T13:20:51.777" v="77"/>
          <ac:inkMkLst>
            <pc:docMk/>
            <pc:sldMk cId="2910679581" sldId="263"/>
            <ac:inkMk id="22" creationId="{EDB8CA10-484C-03F2-52A2-B7A5AADBBFA6}"/>
          </ac:inkMkLst>
        </pc:inkChg>
        <pc:inkChg chg="add del">
          <ac:chgData name="Nefeli Christi" userId="ea1df35e-477c-4f81-97b3-890fd041a0ae" providerId="ADAL" clId="{BA0BA98A-ACD2-5649-870C-38E2B0895379}" dt="2023-11-22T13:20:48.126" v="70"/>
          <ac:inkMkLst>
            <pc:docMk/>
            <pc:sldMk cId="2910679581" sldId="263"/>
            <ac:inkMk id="23" creationId="{69CF20E6-B7C8-44A3-2D9F-AE5D65E66D48}"/>
          </ac:inkMkLst>
        </pc:inkChg>
        <pc:inkChg chg="add del">
          <ac:chgData name="Nefeli Christi" userId="ea1df35e-477c-4f81-97b3-890fd041a0ae" providerId="ADAL" clId="{BA0BA98A-ACD2-5649-870C-38E2B0895379}" dt="2023-11-22T13:17:21.581" v="21"/>
          <ac:inkMkLst>
            <pc:docMk/>
            <pc:sldMk cId="2910679581" sldId="263"/>
            <ac:inkMk id="24" creationId="{3287486E-7807-6721-E16C-E0C3360428F8}"/>
          </ac:inkMkLst>
        </pc:inkChg>
        <pc:inkChg chg="add del">
          <ac:chgData name="Nefeli Christi" userId="ea1df35e-477c-4f81-97b3-890fd041a0ae" providerId="ADAL" clId="{BA0BA98A-ACD2-5649-870C-38E2B0895379}" dt="2023-11-22T13:17:21.581" v="21"/>
          <ac:inkMkLst>
            <pc:docMk/>
            <pc:sldMk cId="2910679581" sldId="263"/>
            <ac:inkMk id="25" creationId="{3A057E98-7416-113E-594F-36EF597F3640}"/>
          </ac:inkMkLst>
        </pc:inkChg>
        <pc:inkChg chg="add del reco">
          <ac:chgData name="Nefeli Christi" userId="ea1df35e-477c-4f81-97b3-890fd041a0ae" providerId="ADAL" clId="{BA0BA98A-ACD2-5649-870C-38E2B0895379}" dt="2023-11-22T13:20:48.831" v="71"/>
          <ac:inkMkLst>
            <pc:docMk/>
            <pc:sldMk cId="2910679581" sldId="263"/>
            <ac:inkMk id="26" creationId="{3081B613-BD92-38C8-FE14-ACD019164D39}"/>
          </ac:inkMkLst>
        </pc:inkChg>
        <pc:inkChg chg="add del">
          <ac:chgData name="Nefeli Christi" userId="ea1df35e-477c-4f81-97b3-890fd041a0ae" providerId="ADAL" clId="{BA0BA98A-ACD2-5649-870C-38E2B0895379}" dt="2023-11-22T13:20:47.807" v="69"/>
          <ac:inkMkLst>
            <pc:docMk/>
            <pc:sldMk cId="2910679581" sldId="263"/>
            <ac:inkMk id="27" creationId="{81B59F6A-1AE5-B7A3-E845-6B8C5B26AF0F}"/>
          </ac:inkMkLst>
        </pc:inkChg>
        <pc:inkChg chg="add del">
          <ac:chgData name="Nefeli Christi" userId="ea1df35e-477c-4f81-97b3-890fd041a0ae" providerId="ADAL" clId="{BA0BA98A-ACD2-5649-870C-38E2B0895379}" dt="2023-11-22T13:20:49.090" v="72"/>
          <ac:inkMkLst>
            <pc:docMk/>
            <pc:sldMk cId="2910679581" sldId="263"/>
            <ac:inkMk id="28" creationId="{503FDDCA-086C-5C50-D0BB-0138B87CC19B}"/>
          </ac:inkMkLst>
        </pc:inkChg>
        <pc:inkChg chg="add del">
          <ac:chgData name="Nefeli Christi" userId="ea1df35e-477c-4f81-97b3-890fd041a0ae" providerId="ADAL" clId="{BA0BA98A-ACD2-5649-870C-38E2B0895379}" dt="2023-11-22T13:20:52.952" v="78"/>
          <ac:inkMkLst>
            <pc:docMk/>
            <pc:sldMk cId="2910679581" sldId="263"/>
            <ac:inkMk id="29" creationId="{CA05F08D-1583-E37B-AC80-2E6D3256DC97}"/>
          </ac:inkMkLst>
        </pc:inkChg>
        <pc:inkChg chg="add del">
          <ac:chgData name="Nefeli Christi" userId="ea1df35e-477c-4f81-97b3-890fd041a0ae" providerId="ADAL" clId="{BA0BA98A-ACD2-5649-870C-38E2B0895379}" dt="2023-11-22T13:20:54.261" v="80"/>
          <ac:inkMkLst>
            <pc:docMk/>
            <pc:sldMk cId="2910679581" sldId="263"/>
            <ac:inkMk id="30" creationId="{D92E4E70-E4FF-5E77-9736-83B8F1559E34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1" creationId="{68190B3F-BFA3-65A3-1002-4A2CE71EFD25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2" creationId="{3E946AE4-97F7-AAD1-EC46-A5CC8C96CC4D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3" creationId="{0EF99FC8-51CE-15CE-4555-3C7FCA287533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4" creationId="{CB57555D-3F02-9803-E51E-4084FA754F36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5" creationId="{AC7D33B4-8004-2DFE-3287-F1B30DC0AB32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6" creationId="{3DCE3132-04CB-C8EE-169A-F4848763A926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7" creationId="{C140E3C9-929F-CB3E-5580-B8970F958B6B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8" creationId="{029A2160-0D96-C161-58BB-A9FD32842944}"/>
          </ac:inkMkLst>
        </pc:inkChg>
        <pc:inkChg chg="add del">
          <ac:chgData name="Nefeli Christi" userId="ea1df35e-477c-4f81-97b3-890fd041a0ae" providerId="ADAL" clId="{BA0BA98A-ACD2-5649-870C-38E2B0895379}" dt="2023-11-22T13:17:39.009" v="35"/>
          <ac:inkMkLst>
            <pc:docMk/>
            <pc:sldMk cId="2910679581" sldId="263"/>
            <ac:inkMk id="39" creationId="{438A2CAC-62B9-FCAA-A1DD-060D88B61221}"/>
          </ac:inkMkLst>
        </pc:inkChg>
        <pc:inkChg chg="add del reco">
          <ac:chgData name="Nefeli Christi" userId="ea1df35e-477c-4f81-97b3-890fd041a0ae" providerId="ADAL" clId="{BA0BA98A-ACD2-5649-870C-38E2B0895379}" dt="2023-11-22T13:20:56.023" v="82"/>
          <ac:inkMkLst>
            <pc:docMk/>
            <pc:sldMk cId="2910679581" sldId="263"/>
            <ac:inkMk id="40" creationId="{7A92194F-2345-9E7A-1C84-33110381B48A}"/>
          </ac:inkMkLst>
        </pc:inkChg>
        <pc:inkChg chg="add del">
          <ac:chgData name="Nefeli Christi" userId="ea1df35e-477c-4f81-97b3-890fd041a0ae" providerId="ADAL" clId="{BA0BA98A-ACD2-5649-870C-38E2B0895379}" dt="2023-11-22T13:17:42.116" v="37"/>
          <ac:inkMkLst>
            <pc:docMk/>
            <pc:sldMk cId="2910679581" sldId="263"/>
            <ac:inkMk id="41" creationId="{B680ECDD-DFFA-C3CB-6277-64F759D792F8}"/>
          </ac:inkMkLst>
        </pc:inkChg>
        <pc:inkChg chg="add del reco">
          <ac:chgData name="Nefeli Christi" userId="ea1df35e-477c-4f81-97b3-890fd041a0ae" providerId="ADAL" clId="{BA0BA98A-ACD2-5649-870C-38E2B0895379}" dt="2023-11-22T13:20:53.841" v="79"/>
          <ac:inkMkLst>
            <pc:docMk/>
            <pc:sldMk cId="2910679581" sldId="263"/>
            <ac:inkMk id="42" creationId="{27178545-776C-B6C4-051E-D6EBEB8BFB17}"/>
          </ac:inkMkLst>
        </pc:inkChg>
        <pc:inkChg chg="add del">
          <ac:chgData name="Nefeli Christi" userId="ea1df35e-477c-4f81-97b3-890fd041a0ae" providerId="ADAL" clId="{BA0BA98A-ACD2-5649-870C-38E2B0895379}" dt="2023-11-22T13:20:50.927" v="75"/>
          <ac:inkMkLst>
            <pc:docMk/>
            <pc:sldMk cId="2910679581" sldId="263"/>
            <ac:inkMk id="43" creationId="{A01E97E0-8A38-234D-7792-A273E80DBB4E}"/>
          </ac:inkMkLst>
        </pc:inkChg>
        <pc:inkChg chg="add del">
          <ac:chgData name="Nefeli Christi" userId="ea1df35e-477c-4f81-97b3-890fd041a0ae" providerId="ADAL" clId="{BA0BA98A-ACD2-5649-870C-38E2B0895379}" dt="2023-11-22T13:17:45.719" v="45"/>
          <ac:inkMkLst>
            <pc:docMk/>
            <pc:sldMk cId="2910679581" sldId="263"/>
            <ac:inkMk id="44" creationId="{92ED7716-223F-F8E8-499F-699FD61E67B7}"/>
          </ac:inkMkLst>
        </pc:inkChg>
        <pc:inkChg chg="add del">
          <ac:chgData name="Nefeli Christi" userId="ea1df35e-477c-4f81-97b3-890fd041a0ae" providerId="ADAL" clId="{BA0BA98A-ACD2-5649-870C-38E2B0895379}" dt="2023-11-22T13:17:45.719" v="45"/>
          <ac:inkMkLst>
            <pc:docMk/>
            <pc:sldMk cId="2910679581" sldId="263"/>
            <ac:inkMk id="45" creationId="{7F05D357-E3AF-C53E-6F2F-DD6E42220FB8}"/>
          </ac:inkMkLst>
        </pc:inkChg>
        <pc:inkChg chg="add del">
          <ac:chgData name="Nefeli Christi" userId="ea1df35e-477c-4f81-97b3-890fd041a0ae" providerId="ADAL" clId="{BA0BA98A-ACD2-5649-870C-38E2B0895379}" dt="2023-11-22T13:17:45.719" v="45"/>
          <ac:inkMkLst>
            <pc:docMk/>
            <pc:sldMk cId="2910679581" sldId="263"/>
            <ac:inkMk id="46" creationId="{FF69C92E-B68C-A1A6-46E7-D4913CB87250}"/>
          </ac:inkMkLst>
        </pc:inkChg>
        <pc:inkChg chg="add del">
          <ac:chgData name="Nefeli Christi" userId="ea1df35e-477c-4f81-97b3-890fd041a0ae" providerId="ADAL" clId="{BA0BA98A-ACD2-5649-870C-38E2B0895379}" dt="2023-11-22T13:17:45.719" v="45"/>
          <ac:inkMkLst>
            <pc:docMk/>
            <pc:sldMk cId="2910679581" sldId="263"/>
            <ac:inkMk id="47" creationId="{E212012F-6163-B529-E2EA-D4FC4BD82731}"/>
          </ac:inkMkLst>
        </pc:inkChg>
        <pc:inkChg chg="add del">
          <ac:chgData name="Nefeli Christi" userId="ea1df35e-477c-4f81-97b3-890fd041a0ae" providerId="ADAL" clId="{BA0BA98A-ACD2-5649-870C-38E2B0895379}" dt="2023-11-22T13:17:45.719" v="45"/>
          <ac:inkMkLst>
            <pc:docMk/>
            <pc:sldMk cId="2910679581" sldId="263"/>
            <ac:inkMk id="48" creationId="{EB975284-342E-839B-5305-D2842CFA6EA4}"/>
          </ac:inkMkLst>
        </pc:inkChg>
        <pc:inkChg chg="add del">
          <ac:chgData name="Nefeli Christi" userId="ea1df35e-477c-4f81-97b3-890fd041a0ae" providerId="ADAL" clId="{BA0BA98A-ACD2-5649-870C-38E2B0895379}" dt="2023-11-22T13:17:45.719" v="45"/>
          <ac:inkMkLst>
            <pc:docMk/>
            <pc:sldMk cId="2910679581" sldId="263"/>
            <ac:inkMk id="49" creationId="{D29DC0FC-1EE3-EF67-5E28-3F9A406538B8}"/>
          </ac:inkMkLst>
        </pc:inkChg>
        <pc:inkChg chg="add del reco">
          <ac:chgData name="Nefeli Christi" userId="ea1df35e-477c-4f81-97b3-890fd041a0ae" providerId="ADAL" clId="{BA0BA98A-ACD2-5649-870C-38E2B0895379}" dt="2023-11-22T13:20:47.360" v="67"/>
          <ac:inkMkLst>
            <pc:docMk/>
            <pc:sldMk cId="2910679581" sldId="263"/>
            <ac:inkMk id="50" creationId="{6AE86888-A427-F0BC-CDED-133F5D2CAEA7}"/>
          </ac:inkMkLst>
        </pc:inkChg>
        <pc:inkChg chg="add del">
          <ac:chgData name="Nefeli Christi" userId="ea1df35e-477c-4f81-97b3-890fd041a0ae" providerId="ADAL" clId="{BA0BA98A-ACD2-5649-870C-38E2B0895379}" dt="2023-11-22T13:17:47.344" v="48"/>
          <ac:inkMkLst>
            <pc:docMk/>
            <pc:sldMk cId="2910679581" sldId="263"/>
            <ac:inkMk id="51" creationId="{8454AE49-5A0E-8454-519A-AC66EB19CA74}"/>
          </ac:inkMkLst>
        </pc:inkChg>
        <pc:inkChg chg="add del">
          <ac:chgData name="Nefeli Christi" userId="ea1df35e-477c-4f81-97b3-890fd041a0ae" providerId="ADAL" clId="{BA0BA98A-ACD2-5649-870C-38E2B0895379}" dt="2023-11-22T13:17:47.344" v="48"/>
          <ac:inkMkLst>
            <pc:docMk/>
            <pc:sldMk cId="2910679581" sldId="263"/>
            <ac:inkMk id="52" creationId="{3B81564F-A4B7-17F1-6F25-9215CA213B44}"/>
          </ac:inkMkLst>
        </pc:inkChg>
        <pc:inkChg chg="add del reco">
          <ac:chgData name="Nefeli Christi" userId="ea1df35e-477c-4f81-97b3-890fd041a0ae" providerId="ADAL" clId="{BA0BA98A-ACD2-5649-870C-38E2B0895379}" dt="2023-11-22T13:20:49.325" v="73"/>
          <ac:inkMkLst>
            <pc:docMk/>
            <pc:sldMk cId="2910679581" sldId="263"/>
            <ac:inkMk id="53" creationId="{53C6DADD-BA8A-4E60-1825-7B82E4A2ED47}"/>
          </ac:inkMkLst>
        </pc:inkChg>
      </pc:sldChg>
    </pc:docChg>
  </pc:docChgLst>
  <pc:docChgLst>
    <pc:chgData name="Gastbenutzer" userId="S::urn:spo:anon#01198fcfc47ca9b1c83dafa2dcb419912475dc92e495d4fbc7347e9248ff2b0d::" providerId="AD" clId="Web-{96943161-E0B0-44D6-9CA8-B9FF25DF79DE}"/>
    <pc:docChg chg="modSld">
      <pc:chgData name="Gastbenutzer" userId="S::urn:spo:anon#01198fcfc47ca9b1c83dafa2dcb419912475dc92e495d4fbc7347e9248ff2b0d::" providerId="AD" clId="Web-{96943161-E0B0-44D6-9CA8-B9FF25DF79DE}" dt="2023-11-20T12:28:47.531" v="1" actId="1076"/>
      <pc:docMkLst>
        <pc:docMk/>
      </pc:docMkLst>
      <pc:sldChg chg="modSp">
        <pc:chgData name="Gastbenutzer" userId="S::urn:spo:anon#01198fcfc47ca9b1c83dafa2dcb419912475dc92e495d4fbc7347e9248ff2b0d::" providerId="AD" clId="Web-{96943161-E0B0-44D6-9CA8-B9FF25DF79DE}" dt="2023-11-20T12:28:47.531" v="1" actId="1076"/>
        <pc:sldMkLst>
          <pc:docMk/>
          <pc:sldMk cId="2763670864" sldId="259"/>
        </pc:sldMkLst>
        <pc:spChg chg="mod">
          <ac:chgData name="Gastbenutzer" userId="S::urn:spo:anon#01198fcfc47ca9b1c83dafa2dcb419912475dc92e495d4fbc7347e9248ff2b0d::" providerId="AD" clId="Web-{96943161-E0B0-44D6-9CA8-B9FF25DF79DE}" dt="2023-11-20T12:28:47.531" v="1" actId="1076"/>
          <ac:spMkLst>
            <pc:docMk/>
            <pc:sldMk cId="2763670864" sldId="259"/>
            <ac:spMk id="2" creationId="{1395D75A-E4C2-3E5B-4052-6E909298EADC}"/>
          </ac:spMkLst>
        </pc:spChg>
        <pc:picChg chg="mod">
          <ac:chgData name="Gastbenutzer" userId="S::urn:spo:anon#01198fcfc47ca9b1c83dafa2dcb419912475dc92e495d4fbc7347e9248ff2b0d::" providerId="AD" clId="Web-{96943161-E0B0-44D6-9CA8-B9FF25DF79DE}" dt="2023-11-20T12:28:43.343" v="0" actId="1076"/>
          <ac:picMkLst>
            <pc:docMk/>
            <pc:sldMk cId="2763670864" sldId="259"/>
            <ac:picMk id="26" creationId="{AE126861-54BF-F7C3-A07B-1A6C29A92CB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5:14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24575,'-2'-9'0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23.2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182 45 8460,'0'-3'40,"0"-3"0,-1 3 464,-1-1-688,1 1 203,-2 0 0,2 2-192,-1-4 145,1 4 65,-4-5 1,1 5 47,-2-1-364,-1-1 261,-2 2 0,-1-2-14,0 3 0,0 0 13,4 0 0,-3 3 45,1 1 1,-2 5-83,2 2 0,0 2 50,0 2 1,0-1 117,2 3 0,0 1-65,-1 1 1,3 1 13,2-1 1,2-2-74,0-2 1,2-2 19,3 0 1,1-3-63,0-1 1,1-4 81,2-1 1,-2-2-161,2 0 0,-1-1 123,0-1 1,-1-1 0,2-1 0,-2-2 21,0-2 1,-1-3 1,1 0 1,-1-2-24,1 0 1,-1-1 11,1-1 0,-3 0-61,0 0 1,-2 1 59,3 1 1,-3-1-21,2 1 1,-2-1 4,0 2 0,-1 0-11,1 4 1,-1-1 94,1 1 9,-1 2-52,-1 1 1,0 4 13,0 1 0,-1 0 134,-1 5 0,1-2-143,-1 4 0,2-1 84,0 0 1,0 0-61,0 3 0,0 0-37,0 2 0,0 0 18,0 2 0,0 0-7,0 2 1,2 0-33,0 3 1,0 1-18,-2 1 0,2 0 21,0 0 1,0-2 16,-2 2 0,0-3-67,0-2 1,0-1 54,0-3 0,0-1 12,0-1 1,-2 1-13,-3-4 0,0 1-110,1-3 0,-3 1 45,1-1 0,-1 1-127,-1-1 0,-2 2 154,-1 0 1,1 0-17,-1 3 1,0-2 64,-2 1 1,0-2-74,0 1 1,3-5-178,-1-2 1,3-2 143,-1-2 86,2-1 0,1-10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26.8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169 163 6687,'0'-4'543,"0"-1"484,0 4-887,0-5 0,0 2-20,0-2 0,0 2-163,0-1 0,0 3 280,0-2-237,-2 0 0,1-3 21,-1 1 0,0 1 107,0 1 1,1 0-55,-1-3 0,-1 1 19,1-1 0,-2 1 99,2-1 1,-3 1-119,0-1 0,0 1-111,-2-1 1,1 2 75,-1 0 0,1-1-125,-1 2 0,-1 1 12,-1-2 1,0 4 75,3-1 0,-1 1-170,1 1 1,-1 0 94,1 0 1,-1 3 11,1 1 0,2 2-6,-1 0 0,3 1 8,-2-1 0,2 3 32,0 0 1,-1 2-10,1 0 0,0 1 57,2 1 1,0 0-56,0 0 1,1 0 69,1 0 1,1 0-53,4 0 1,-2-3 20,1-1 0,0-2-22,2-1 1,-1-2-3,0-2 0,0-1 21,2-1 0,-1-1 3,2-1 1,-2-3 98,1-3 0,-1-2-104,0-3 1,0 0 62,0 0 1,0 0-49,-2 0 1,0 0-2,-2 0 0,2 0 19,-2 0 1,0 1 27,0 1-55,-2-1 0,0 5-7,-2-2 225,0 5-186,0 1 17,0 3 0,0 5 188,0 1 1,0 3-94,0 0 0,1 1-58,1 3 0,0 0-76,2 0 1,-2 0-11,3 2 1,-1 2-31,2 2 0,2-1 86,0-1 1,0-1-121,3 2 1,0-2 90,2-3 1,0-4-579,0-3 1,0-2 39,2-4 505,-1 0 0,8-6 0,-2-1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30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20 175 8566,'-3'0'-1867,"-3"0"3519,2 0-1263,1 3-129,0-2 1,3 3-270,0-2 0,0-1 53,0 3 0,0-1-66,0 1 0,3 0 87,1 3 0,0 0 30,0 2 1,0-2-10,3 1 0,-1 2-109,1-2 1,-1 3 210,1-2 0,0 0-91,1 0 0,1-2 11,4 2 1,-1-2-4,6-1 1,-1-2-66,2-2 0,1-1 40,2-1 0,1-3-20,3-1 1,-3-5-3,-1-2 1,-3-2 0,-2-2 1,1-1 17,-3-4 1,3 3-20,-3 0 0,0-1 28,-2-1 1,2-2-11,0 2 0,-1-2-254,-3 3 0,2 0-306,-3 1 0,0 0-1081,-2 4 1565,-3 1 0,0 6 0,-1-1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31.6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8386,'-3'0'-1105,"-3"0"125,2 0 1376,-2 0 0,0 1-58,2 1 1,0-1-129,2 1 0,1-1-58,-1 1 1,2 0 78,0 2 1,-3-2-70,1 3 0,0-1 41,2 2 0,0 1-86,0-1 1,3 4 6,1 1 0,3 2-124,1 2 1,1 1 17,4 4 1,-2 1 59,5 1 0,0-1-171,1-1 0,0-1 114,0 1 0,1-4-18,1-1 1,0-7 77,1-3 1,3-4-1,3-1 1,0-3-13,2-4 1,-2-4 17,-3-5 0,2-2-59,-3 1 1,-2 1 1,-2-2 0,-3 3-133,-2-2 0,0 0 94,0-3 0,0 3-204,-3 0 0,2 2-71,-3 0 281,-4 4 1,4-1-1,-2 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34.827"/>
    </inkml:context>
    <inkml:brush xml:id="br0">
      <inkml:brushProperty name="width" value="0.08571" units="cm"/>
      <inkml:brushProperty name="height" value="0.08571" units="cm"/>
    </inkml:brush>
    <inkml:brush xml:id="br1">
      <inkml:brushProperty name="width" value="0.11429" units="cm"/>
      <inkml:brushProperty name="height" value="0.11429" units="cm"/>
    </inkml:brush>
  </inkml:definitions>
  <inkml:trace contextRef="#ctx0" brushRef="#br0">202 254 7920,'3'3'483,"0"0"-644,-3-3 1,0-5 340,0-1 0,-2-5 84,0 3 0,-3-4-92,1 1 1,0 1 28,0 0 0,-1-1-256,-1-2 0,-1 3 114,1 1 1,-3 0-178,1 3 1,-3-2 137,2 4 1,-2 1-175,0 1 0,1 1 70,-1 1 1,3 1 36,-1 1 0,2 1 31,1 4 0,0 0 28,2 2 1,-1-1-6,2 3 1,1-3-15,2 3 1,0-2-12,0 1 1,0-1 34,0 2 1,3-3 57,2 0 0,1 0-73,3-2 1,-1 3-2,2-1 1,1 1 52,2-3 1,0 1 21,0-1 0,2 3-185,0 0 0,0 0 128,-2 0 0,-2-2-177,0 2 0,-1-2 150,1-1 1,-4 1 9,-3-1 0,-2 1-5,0-1 0,-1 3 4,-1-1 0,-1 2 3,-1-2 1,-3 0 31,-3 0 0,-2 1 15,-3-3 0,0 2-40,0-6 1,-3 2-123,-1-2 1,-2 0 115,0-5 0,1-1-421,1-4 0,3 0 61,-1-3 0,2 0 355,2-2 0,1 0 0,4 0 0</inkml:trace>
  <inkml:trace contextRef="#ctx0" brushRef="#br1" timeOffset="475">344 254 10104,'0'3'2244,"-3"-1"0,2 1-1587,-3-1 1,2 1-30,0-1 1,-1 0-473,1 2 1,0-2 378,2 3 0,2-3-570,0 2 1,3-2-547,0 0 0,0 1 568,2-1 0,0 0-686,2-2 1,-2 0 387,1 0 1,0-1-163,-2-1 0,1 1 140,-1-4 0,1 1-93,-1-3 0,-2-1 347,1-1 1,-3 0 270,2 0 0,-2 2-252,0-2 1,-2 2 208,0 1 1,0-1-282,-2 1 0,-3 0-121,-3 2 1,0 1-170,-3 3 0,2 0 114,-2 3 0,4 1 165,-2 5 0,2 1-40,0 3 0,1 0 171,-1 2 1,2 0 127,0 2 1,2 0 11,3 0 0,0 1 202,0-3 1,3 2-81,2-2 1,3-2-135,3-2 0,1-3-231,1 1 0,1-2-323,1-1 1,-1-2 73,4-2 0,-2-2-183,1-2 0,-1-4-667,-3-5 1179,0-1 1,0-1 0,0 0 0</inkml:trace>
  <inkml:trace contextRef="#ctx0" brushRef="#br0" timeOffset="759">701 1 8505,'-7'1'31,"1"1"182,-1-2 0,1 4-53,2-2 0,-1 0-10,3 2 1,0 0-178,2 3 0,0 0 18,3 2 1,-1 1 138,3 3 1,1 0-209,-2 2 1,4 5 94,0 4 1,1 4-220,-2 2 1,-2 2 44,0 0 0,0-2-140,0-2 0,0 0 67,-1-2 1,2-3-118,-2-5 1,1-5 57,0-2 289,0-3 0,-1-1 0,2-5 0</inkml:trace>
  <inkml:trace contextRef="#ctx0" brushRef="#br0" timeOffset="1042">869 137 8465,'0'6'0,"-1"1"-16,-1-1 1,-1 1 91,-1-1 1,-2 1 148,2-1 1,-2 1-93,0-1 1,-1 1 87,1-1 0,-1 1-311,1-1 1,-1 1 99,1-1 0,-1 1-24,1-1 1,-1 0 43,1-2 1,2 2-96,-1-2 1,2 0-71,-2 0 1,2 0-89,3 3 0,0-1 125,0 1 0,0-1 99,0 1 0,3 1-82,-1 1 0,3 0 35,-1 0 1,4-2-109,1 2 0,-1-2 92,-1 0 0,2-2-314,2 0 1,-1 0-120,1 0 495,0 1 0,4 0 0,2 1 0</inkml:trace>
  <inkml:trace contextRef="#ctx0" brushRef="#br0" timeOffset="1491">1057 150 7863,'-7'13'-1227,"1"-2"1430,-1-1 1,3-2 848,0 1 0,2 0-729,-3 0 1,4 2-57,-1-3 1,1 2-204,1-2 1,2 0 87,0 3 0,3-3-234,0 1 1,-2 0 110,2 0 1,-1 2-129,2 0 0,3 1-96,0 1 0,-1-3-132,-1-1 0,1 0 113,1 0 0,0-3 36,0-4 1,-1-1-28,3-1 1,0-3 58,2-2 1,-3-3 88,1-3 1,-2-2-59,2-2 0,-3-1-11,0-1 1,-1-1 93,0 3 1,-1-3 6,1 3 0,-1-2-5,1 2 0,-4 0-29,0 5 1,-1 0 142,1 4 1,-1 0-193,1 2 294,-3 1 1,3 4-127,-3 1 1,0 2 191,0 5 0,0-1 8,0 2 1,0 1-21,0 2 0,1 0-148,1 0 1,0 0 14,2 0 0,-2 0-156,2 0 0,1 2 94,1 0 1,1 0-272,-1-2 1,1 0-121,-1 0 0,1-1-117,-1-1 1,1-2 10,2-5 452,-2-1 0,5-6 0,-2 0 0</inkml:trace>
  <inkml:trace contextRef="#ctx0" brushRef="#br0" timeOffset="1926">1426 163 8376,'0'6'-1618,"-3"1"1213,-1-1 1,0-1 2495,0-1-1428,0 0 0,-2 3-405,2-1 0,1 1-85,3-1 0,0 1-113,0-1 1,0 1-30,0 2 0,1-1 187,1 3 1,1-1-220,4 3 1,1 0 52,1 0 1,0 0-233,0 0 1,-2 0 57,2 0 1,-2-1-58,0-1 0,-1-1-63,1-4 0,-1 1-91,0-1 0,-1-2 175,-1-2 1,-2-2-134,0-2 0,-2-2 283,0-2 1,0-4-61,0-1 1,0-1 56,0-1 0,0 0-32,0 0 0,-2 1 141,0 1 1,0 0-79,2 2 0,0-2 349,0 3-225,3-4 1,-2 5-88,4-2 27,-1 2 1,2 3-55,1 2 0,-1 2 143,1 0 1,-1 2-63,1 3 1,-1 1-46,1 3 0,-1 1-73,1 3 1,-1 0-13,1 0 0,-1 0-77,1 0 1,-3 0 129,0 0 1,1 0-298,1 2 1,0-2 88,-2 0 0,2 0-382,-2-5 1,4 1 555,1-3 0,2-2 0,-1-1 0</inkml:trace>
  <inkml:trace contextRef="#ctx0" brushRef="#br0" timeOffset="2490">1925 286 8186,'4'0'446,"-1"0"1,-4 0-468,-1 0 0,0 0 137,-2 0 1,0-1-237,0-1 0,-2-1 69,2-1 0,-2 0 206,0 2 0,-2 1-227,0-4 0,1 4 15,-2-1 0,2 1-164,0 1 0,1 0-19,-1 0 1,3 3 160,0 1 1,0 4 44,0 1 1,-1 2 7,3-3 1,-1 4 63,3-1 0,0 1-83,0 1 0,1 1 56,1-1 0,2 1-37,2-3 0,1 1 68,-1-1 0,1-2-115,-1-3 1,1-2-15,-1-2 1,1-1 83,-1-1 0,3-1-3,0-1 1,-3-2 83,-2-5 0,1-1-100,1-3 0,1-2 29,-1 0 0,1-3-18,-1 1 1,-2-2-79,1-1 1,-1 1 38,2 0 1,1-3-95,-1 0 0,1-1 104,-1 1 1,0-2-15,-2 3 1,1-1 90,-2 3 0,1 2-90,-2 2 0,0 2 110,-2 2-128,0 5 531,0 3-82,0 3 0,0 7-269,0 2 0,0 4 101,0-3 0,0 3 36,0 0 0,0 2-123,0 3 1,3 1-4,1 3 1,2-1 0,1 2 0,0-1-134,2 2 0,-2 1-28,4 1 1,0 0-242,2-4 0,0 0 75,0-3 1,-1 0-244,-1-2 0,1-4-212,-1-4 0,-1-5 662,1-2 0,0-4 0,2-2 0</inkml:trace>
  <inkml:trace contextRef="#ctx0" brushRef="#br0" timeOffset="2968">2288 189 8269,'-3'9'0,"0"0"-7,-1 2 1,-2 1 148,2-4 0,1 3 74,1-2 0,1 0 53,1-3 1,1 1-287,1 2 0,1-2-46,4 2 1,0-4-44,2-1 0,-1-3 133,2 2 1,1-3-122,2 0 0,0 0 26,0 0 0,0-3 90,0-1 1,0-2-132,0-3 1,-3-1 75,-1-3 0,-2 0-20,-1 0 1,1 0 18,-1 0 1,-2 0-7,-2 0 1,-1 0-30,2 0 0,-3 1-8,3 1 1,-5 2 9,0 2 0,-4 1 34,0-1 1,-1 4 29,-1 1 1,-2 2-40,-1 2 0,1 1 162,-1 4 0,2 0-96,-2 2 0,3 1 16,0 3 1,1 0-8,0 0 1,1 2 13,2 0 0,1 0 30,3-2 0,0 2-45,0 0 1,1 3 72,1-3 1,4 0-69,2-2 0,4 0 5,-1 0 1,-1 0-46,1 0 1,-1-3 2,3 1 0,0-2-39,0 2 0,0-3-169,0 0 0,0-3-87,0-3 0,1-2 79,1 0 1,-1-3 3,1-4 0,1 0 83,-1-4 0,1-2-418,-3-2 547,2 0 0,-5-1 0,3 0 0</inkml:trace>
  <inkml:trace contextRef="#ctx0" brushRef="#br0" timeOffset="3390">2651 124 8213,'-5'6'4,"1"1"1,2-3 70,-2 1 1,0-3 311,0 2-139,-2 0 0,3 3-121,-1-1 1,0-1-9,2-1 1,1 1-1,-1 3 1,2 1-129,2-2 0,2 3-36,2-2 1,1 4 126,-1-1 0,3 1-219,-1 1 0,1-2 76,-2 0 1,1-1 111,1 3 0,0 0-248,-3-3 0,0 0 64,1-1 0,-1-2-101,-2 2 0,2-3-226,-2-1-45,-1-2 488,3-3 1,-5-5 0,4-2 1,-4-4 63,1 0 1,-1-1-69,-1-1 0,2 0 105,0 0 1,1 0-118,-1 0 0,0 1 258,2-1 0,-2 2-19,2 3 0,0-2-111,0 2 0,2 0-68,-2 4 1,2 0-4,1 2 1,-3 1 21,0-1 0,1 2 8,1 2 0,1 2 223,-1 2 0,1 3-138,-1-1 1,0 4 72,1-1 0,-1 1-23,1 1 1,-1 1-22,1 1 1,-1-2-146,1 3 0,-2-1-163,1 1 0,-1-1-784,4 0 0,0-2 923,0 0 0,3 0 0,-2-3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03.5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130 515 7920,'0'-3'-71,"0"0"1,0 2 252,0-1 204,0 1-45,0-2 37,0 1-274,0 1 1,0-3 81,0 2 0,0 1-107,0-4 0,0 3 93,0-2 0,0 2-300,0-3 69,-2 1 0,0-2-40,-2-1 1,-1 1 55,-1-1 1,-1 1-79,1-1 1,0 1 5,-1 2 0,-2-1 113,1 3 0,-2 0-113,2 2 1,0 3 89,-3 4 0,3 0 40,0 4 0,1 0-32,3 2 1,1 0 7,3 0 1,0-1 12,0-1 0,0 0 6,0-2 0,3 2-59,1-3 1,4 1 44,1-3 0,2-1-36,0-1 0,-1-3 27,1 2 0,-1-3-15,1 0 0,-1 0-32,-2-3 1,0 2-74,3-3 1,-3-3 109,1-2 0,-4 1-3,-1 1 0,0-1-43,0-1 1,1 0 19,-3 3 1,0-1 95,-2-2 1,0 4-127,0-1 398,0 1-142,0-2-81,0 3 238,0 2 1,0 7-123,0 4 1,0 0-82,0-1 1,0 0 153,0 1 0,2 0-93,1 2 1,1 1-76,-2-1 1,3 1-68,-1 1 1,4 0-179,1 0 0,0-3-52,0-1 0,2-2-321,4 0 1,1-2-79,4 0 1,0-3 578,2-2 0,1-2 0,3-2 0</inkml:trace>
  <inkml:trace contextRef="#ctx0" brushRef="#br0" timeOffset="974">1536 483 7852,'0'-6'-152,"0"-1"168,0 1 0,0-1 173,0 1 0,0-1-273,0 1 0,0 1 79,0 1-86,0 0 0,-2-3 50,0 1 0,-2 1 112,1 1 0,-2 3 26,1-1 1,-2 0 39,0 0-132,-1 1 1,0-2 60,-1 3 1,0 3-107,0 2 1,1 0 73,0 2 0,1-1-88,-1 1 1,1-1 4,-1 1 0,4 0 15,0 2 1,2-2 19,-1 1 0,1 2-4,-1-2 0,4 1-26,2-3 0,3 3 40,1 0 1,0-1-133,3-1 1,-1-1 115,1-2 1,1 0-175,-1-2 0,1-2 58,-2 3 1,2-3-48,-3-3 1,2 0 138,0-4 0,-2 1 76,0-1 1,-3 0-27,-1-1 0,0 0-76,-3-3 1,0 2 195,-2-2 0,0 3-33,0 0 1,0 0 90,0-1 1,0 4 219,0-1 96,-3 4-448,2-4 0,-2 5 66,1-1 23,1 1 1,-2 4-50,3 1 0,0 1 84,0 1 1,1-1-83,1 4 0,1 1 54,1 1 0,2 1-107,-2 1 0,2 0-106,0 0 0,2 1 14,0 1 1,0-4-201,3 2 0,0-1-171,2 1 0,0-3 422,3-2 0,0 2 0,4 1 0</inkml:trace>
  <inkml:trace contextRef="#ctx0" brushRef="#br0" timeOffset="38048">510 1 9864,'-9'7'502,"2"-6"-506,7 6 7,0-7 108,0 7 0,2 2-120,3 7 0,2 0 90,4-1 0,8 1-90,-3 0 0,3 5 48,-3 0 0,6 5-114,5-5 0,-3 5 97,2-5 0,1 0-25,4-5 0,1-7-115,-1-4 1,1-3 68,-1-2 0,-5-2 13,1-3 1,-8-4 20,2-7 1,-2 1 13,2-1 1,-9 0-45,4 0 1,-11 1-1,1-1 1,1-2-3,-2-3 1,0 9-3,-5-4 1,0 4-463,0-4 0,0 6-118,0-1 629,0 1 0,0-6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42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48 189 8146,'-9'0'-429,"0"0"458,4 0 275,3 0-25,-5 0 7,0 0 89,5 0-4,-5 0-190,7 0 1,0 2 3,0 3 1,6-1-16,-1 6 0,5 1 5,-4 5 1,6 5-146,-2 0 1,4 7 7,2-2 0,0-2-80,0 3 1,-1-1 75,1 5 1,0-6-58,0-4 1,1-4-62,4-1 0,-3-2 64,3-3 0,-2-4 159,2-7 0,-2-7-109,7-4 0,-1-5-54,1-5 1,2-8 9,-7-8 0,7-2 0,-2 3 0,-3 2 27,-2-2 1,-5 4-3,-6 6 0,4-4-186,-3 4 1,-4-2 103,-2 2 0,-3 3-407,-2 7 0,0 0 171,0 1 0,0 4 307,0 1 0,0-1 0,0-5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43.1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95 284 7611,'0'-16'-1011,"2"5"1757,3 1 0,-3 5 143,3-6-331,-3 8-381,-2-4 23,7 7 0,-5 1-171,3 5 1,-3-3 59,-2 8 0,2 4-118,3 6 0,-3 2 109,3-2 0,-3-2-109,-2 8 1,1-1-164,5 5 1,-5-4 94,5-1 1,-5-5-267,-1 5 0,2-5 133,3 5 0,-3-6-819,3 1 1049,4-11 0,0 4 0,7-5 0</inkml:trace>
  <inkml:trace contextRef="#ctx0" brushRef="#br0" timeOffset="334">1 252 8262,'0'-16'-730,"0"1"0,2 4 1624,3 1 1,-2 4-450,8-4 0,-6 5-343,6-6 0,1 6-69,9-6 1,-2 6 84,7-5 1,1 4-273,4-4 0,-1 6 103,-4-1 1,4-2-73,-4 2 0,-1 0-193,1 5 35,-7 0 1,4 0-23,-7 0 232,-8 7 0,-1 1 25,-7 8 0,-7 0-23,-3 0 1,-6 1-49,-5 4 0,2-2 55,-7 8 1,5-8 126,-6 2 0,1-2-190,-5 2 0,4-9 5,1 4 1,7-4 20,-2 4 0,3-5-272,3-1 371,-1-6 0,0 10 0,0-6 0</inkml:trace>
  <inkml:trace contextRef="#ctx0" brushRef="#br0" timeOffset="717">489 252 8774,'0'11'459,"0"-1"-429,0 1 0,0 4-182,0 1 251,0 0-311,0 0 157,0-1 37,0 1 0,0-5-12,0-1 109,0-6-144,0 3-3,0-7 40,0 0 2,0-7 1,0 3 18,0-6 1,0 4 4,0-4 0,0 5-17,0-6 0,0 1 9,0-6 1,2 2 88,3 3 0,-1-3-104,6 4 0,1-4 2,4-2 1,-4 0-140,-1 1 1,1 1-251,5 3 1,-1-1 411,1 7 0,7-8 0,1 5 0</inkml:trace>
  <inkml:trace contextRef="#ctx0" brushRef="#br0" timeOffset="984">851 173 8316,'-8'0'-53,"-6"0"455,12 0-195,-12 7-98,12 2 1,-5 7 43,7 0 1,0-1-7,0 1 0,0 0-157,0 0 1,0 1 29,0 4 0,0-3 143,0 3-514,0-4 1,0-1 194,0 0 1,0-6-763,0 1 522,0-8 396,7 4 0,2 0 0,7 2 0</inkml:trace>
  <inkml:trace contextRef="#ctx0" brushRef="#br0" timeOffset="1150">836 47 8316,'0'-15'438,"0"6"0,0 0-649,0 4-133,0 3-280,0-5 497,0 7 127,0 0 0,7 7 0,1 2 0</inkml:trace>
  <inkml:trace contextRef="#ctx0" brushRef="#br0" timeOffset="1901">1166 126 7649,'-9'0'277,"2"0"111,7 0 0,-1 0-135,-5 0 0,5 7-89,-5 4 0,5 3 121,1 1 0,0 1-272,0 0 1,-6-6-33,1 1 0,0-1-25,5 6 0,0 0 78,0 0-311,0-1 91,0 1 221,0 0 0,0-6-285,0 1 144,0-8-86,0 4 50,0-7-254,0 0 323,0-7 35,0-1 1,0-8-131,0 0 109,0 0 1,0 1 42,0-1 0,2 0-48,3 0 1,-2 1 140,8-1 1,-6 5 42,6 1 19,-1-1 1,6-3-121,0 4 0,-6-2 8,1 6 0,-6 1-2,5 5 0,-4 0 35,4 0 14,-6 0 0,8 2-44,-7 3 0,2-1-38,-2 6 0,-3 1 39,3 4 1,-3-4 11,-2-1 0,0 1 0,0 5 52,0-1 0,0-4-87,0-1 0,0-4 58,0 4-177,0-6 175,0 10-153,0-13 273,0 6 5,0 0-193,0-5 15,0 5-4,0-14 0,0 4 28,0-8 1,0 6-17,0-6 1,2 6-1,3-5 0,-1 4-8,6-4 1,-5 1 42,6-1 1,-6-3-4,6 8 1,-6-5 39,5 4 0,-1-1 129,2 2-207,3 3 0,-6-10 91,8 7-18,-7 0 0,5 5 46,-4 0 7,-3 0-147,7 0-17,-5 0-80,0 7 134,5 1 0,-12 8-44,3 0 0,-3 0 25,-2-1 0,0 1-23,0 0 0,0 1-1,0 4 1,0-3-139,0 3 1,-6-4-375,1-1-85,0 0 0,5 0 107,0-1 504,0-6 0,-7 5 0,-2-5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46.3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80 117 8080,'0'-8'-1906,"0"1"2248,0 7 908,0-7-444,0 5-307,0-5-294,0 0 187,0 5-195,0-5 89,0 7 179,0 0-702,0 7 107,0-5 1,1 10 88,5-7 0,-3 2-95,8-1 0,-6-5 118,5 5 0,-4-5-87,4-1 1,-5 0 0,6 0 1,-6 0-122,6 0 0,-6 0 127,5 0 1,-4 0-115,4 0 76,-6-7-13,3-1 168,-7-8-168,0 0 195,0 0-31,-7 1 1,-2 6 139,-7 4 1,6 1-61,-1-1 99,1 3 0,-6-3 25,0 10 1,0-1 14,1 6 6,-1 1 1,0 4-80,0 1 1,6 2 66,-1 3 0,8-4-96,-2 4 0,3-2 25,2 2 0,0-1-149,0 6 0,7-5-213,3 5 1,6-7-314,5 2 0,-3-3 263,3-2 0,1-8-487,-1-2 1,6-5 54,-6-1 687,7 0 0,-4-7 0,8-1 0</inkml:trace>
  <inkml:trace contextRef="#ctx0" brushRef="#br0" timeOffset="456">363 7 8085,'-9'-7'674,"2"7"-482,7 0 0,0 2 0,0 8 0,0 1-10,0 5 1,0-1-94,0 1 1,0 0-92,0 0 120,0-1 0,0 1-137,0 0 0,0-6 43,0 1-102,0-8 65,7 11-236,-5-12 246,5 12-196,-7-12 65,0 5 1,0-9 52,0-3-14,0 3 1,0-12 66,0 4 1,5 1 20,1-2 0,4 1 62,-5-6 1,6 6 138,-6-1 1,7 2-111,-1-1 0,-2-2 238,1 6-230,1-6 0,4 10-30,1-3 1,-5 3 159,-1 2 0,-1 2-134,1 3 1,3-1 5,-8 6 1,5 1 20,-4 5 1,4-1 0,-5 1 1,2 0-139,-1 0 0,-5-1-162,5 1 1,-5 0-272,-1 0 1,0-1 221,0 1 0,0-5-291,0-1 0,0-5 1,2 4-873,3-2 1396,11-9 0,2-6 0,4-8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5:52.2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52 260 7859,'-10'10'-274,"3"-1"421,7-3 224,-8-4-261,6 6 59,-6-8 86,8 0 68,0 0-24,-7 0 50,5 0-86,-6 0-326,8 0-733,0 0 850,8 0-112,-6 0 254,5 8-189,1-7 1,-4 7 91,7-8 1,-7 2-92,2 4-13,4-4 0,-7 5 23,9-7 1,-6 6 4,5 0 54,-7 0 1,11-4 0,-3 1 0,3 3 6,3-2 0,-7 0-119,1 2 1,-6-4 44,5 3 0,-5-3 2,5-2-31,1 0 0,5 0-229,0 0 228,1 0 1,-1 0-3,0 0 1,1 0-6,-1 0 0,-6 0-5,1 0 0,-1 0 98,7 0 0,-1 0-25,0 0 1,-5 0 2,-1 0 1,1 0 23,5 0 0,1 0 90,-1 0-214,0 0 0,2-5 82,4-1 0,-7 0-119,7 6 1,-12-6 115,12 0 0,-7-1-215,7 1 0,-10 4 138,-1-4 0,-3 3 50,3-3 0,3 4 33,-3-4 1,-3-2 143,3 3 1,-6-3-128,5 2 0,-5 2-42,6-7 1,-7 7 115,7-2 0,-6-2-39,5 3 1,-5-7-114,5 6 1,-5-5 29,6 5 0,-6-2-14,5 3 1,-7 1 6,2-8 0,1 7-12,-1-7 0,2 6 8,-2-5 0,-5 5 18,5-6 0,2 7-20,-2-7 1,1 6 10,-1-5 1,-4 5 14,4-5 1,-4 5 102,-2-6-48,7 8 0,-5-5 2,4 3 10,-4 4-12,-2-6-2,0 8-63,0 0 49,0-7-76,0 5 1,2-6-249,4 8 329,-4 0 6,5 0 50,-7-8-102,0 7 235,0-7-181,0 8-2864,0 0 2801,0 8 0,-7 1 0,-3 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6:37.4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201 150 8105,'-2'-5'-45,"0"1"1,-1 0 216,1 0-117,1-2 1,-4 3 140,3-4 0,-3 3 229,3-1-265,-3 1 1,2-2 73,-4-1 0,1 3-160,-1 0 1,1 2 95,-1 0 1,1-1-155,-1 1 0,-1 1-30,-1 3 1,-2 2-118,0 5 0,-1 1 59,-1 3 1,2 2-154,0 0 0,2 1 66,-1-1 1,4-1 92,-1 4 0,5-3 54,0 2 0,2-3-27,2 1 1,5-1 78,3-1 0,3 0 0,0 0 0,2-1 18,0-1 0,2-2-18,-2-2 1,-2-1 12,-2-2 1,0-1 60,2-3 0,0-5-86,0-2 0,0-4 185,0-2 0,0-1-102,-1-3 0,1 0 58,-2 0 1,-5 0-51,-4 2 0,1 2 136,-1-2 0,0 1-242,-5 1 1,0 0-155,-4 0 1,-2 0-355,-2 0 1,-1 0 250,-1 0 1,2 1-336,0 1 1,4 2 240,-2 2 1,2 4-606,0 1 943,4 1 0,-3 7 0,2 1 0</inkml:trace>
  <inkml:trace contextRef="#ctx0" brushRef="#br0" timeOffset="317">162 260 8174,'0'4'-30,"0"0"1,0-2 79,0 3 1,0-1 197,0 3 1,1-1 43,1 1 1,1 1-276,1 1 1,2 2 109,-2 0 1,3-1-314,1 1 1,0-3 125,3 1 0,-2-2-118,2-1 1,-3 0-185,3-2 0,0-1-742,2-3 1104,-3 0 0,2-3 0,-2 0 0</inkml:trace>
  <inkml:trace contextRef="#ctx0" brushRef="#br0" timeOffset="634">382 221 8162,'-4'0'0,"0"0"478,-1 0 63,2 0 0,0 0-278,3 0 0,0 3 15,0 1 1,0 0-223,0 0 0,1 1 61,1 4 0,1-2-285,1 1 1,2 2 132,-2 1 0,3-1-58,1-2 1,0-1-58,0 0 0,2-1-122,-2 1 0,4-3 85,-2-2 1,3-2-13,3 0 1,-2-2 86,3-3 1,-2-3 32,3 0 0,-4-3 152,1 2 0,-1-2-138,-1 0 1,-1 2 25,-1 0 0,-3 0-98,-3 0 0,-2 0-123,-3 3 1,-1-1-41,-1 1 1,-2 0 299,-2 2 0,-4-2 0,0 2 0</inkml:trace>
  <inkml:trace contextRef="#ctx0" brushRef="#br0" timeOffset="1174">830 214 8064,'-4'-3'0,"1"2"-165,3-3 20,-3-1 0,2 0 766,-4 0-102,4 0-500,-5 1 1,5 0 88,-4-1 0,3 4-219,-2-1 0,0 0 37,-3 0 1,3 1 6,0-1 0,-1 1 61,-1 1 1,1 3-191,1-1 0,0 3 60,-3-1 0,3 4 97,0 1 1,2 0 144,0 0 1,1-1-124,1 2 0,0-2 50,0 1 0,0-2-26,0 0 0,2-1 13,1 1 1,2-1-19,-1 1 1,4-4 6,1-1 1,1-1-143,-1-1 0,2 0 78,-3 0 1,4-2 99,-1 0 0,-1-5-65,1 0 1,-3-1 64,0 2 0,-1-1-33,0 1 1,-1-3 0,-1 0-1,-2 2 1,0-1 0,-1 3-1,0 0 63,1 0-60,-1 4 0,-2-1-3,0 4 0,0 1-14,0 4 1,0-1 316,0 1 0,0 0-111,0 2 0,0-2-161,0 1 0,0 0-37,0-2 1,0 1-142,0-1 0,0 1-375,3-1 1,-2-2 89,3 1 420,1-4 0,1 5 0,1-3 0</inkml:trace>
  <inkml:trace contextRef="#ctx0" brushRef="#br0" timeOffset="1559">1004 195 8018,'-4'-1'615,"0"-1"9,2 1-361,-1-2 1,3 3 351,-2 0-395,1 0 1,-2 3-166,3 2 1,2-2 73,0 2 1,3-1-123,-3 2 0,2 1-1,-2-1 1,3 1-250,-3 2 0,2-4-70,-2 2 0,3-2 155,-3 1 0,1 1-55,-1-1 0,-2-2 70,3 1 0,0-3-19,-1 2 73,0-2 308,-2 1 0,0-9-97,0 0 1,-1-3-108,-1 1 1,1 0 117,-1-3 0,1 2-92,1-1 0,0 1 77,0-2 0,0 3-95,0 0 1,1-2-9,1 2 1,2 0-404,2 3 1,2 0 182,0 0 0,0 2-383,3 1 1,0 2 211,2 0 1,2 0 375,0 2 0,3 2 0,-2 2 0</inkml:trace>
  <inkml:trace contextRef="#ctx0" brushRef="#br0" timeOffset="1834">1406 7 7924,'-4'-2'1164,"-1"0"-825,4 0 0,-3 2-229,2 0 1,2 0 126,-3 2 0,3 2-28,0 2 1,0 2-272,0 0 1,0 3 133,0 4 0,0 2-219,0 2 0,3 1 110,1 2 1,2-2-455,0 2 0,1-3 161,-1-2 1,1 1 35,-1-2 0,-2-3-367,1-3 1,-1 0 660,2 1 0,1-1 0,-1-4 0</inkml:trace>
  <inkml:trace contextRef="#ctx0" brushRef="#br0" timeOffset="2366">1315 175 7917,'4'0'555,"-1"0"1,0 0-253,1 0 0,5 0-334,2 0 1,4 0 0,2 0 1,4 0-75,0 0 1,4 3-72,-1-1 1,-2 0 68,0-2 1,-2 0-22,-1 0 1,1 0 90,-1 0 0,0-2 71,1 0 0,-3-3 31,0 3 0,-2-3 0,0 1 0,-2 0 0,-2 0 235,-3-1 0,-1-1-124,-3 0 1,-1 1-46,-3 1 1,-1 0-110,-1-3 0,1 2 76,-4-1 1,1 1-262,-2-4 0,-3 2 79,0 0 0,0 1-75,0-1 1,0 1 34,-2-1 0,1 1 51,1-1 0,2 4-96,-1 1 1,0 1 50,2 1 1,-1 1 161,1 1 1,0 0-83,2 4 1,-1-1 242,3 4 0,0 1-65,2 1 0,0-1 81,0 1 0,0 0 9,0 2 1,0-3-13,0 1 1,2-2-25,0 2 0,3-1-6,-1 1 0,4 0 25,1-2 1,0 2-63,0 0 1,-1 1-74,2-2 1,1 0 74,-1-4 1,3 3-357,-3-1 0,3-1-104,0-3 0,0-2-253,-1 0 0,3-1 305,-2-1 0,1 0-87,-6 0 1,3-3 340,-2-2 0,2 0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6:41.757"/>
    </inkml:context>
    <inkml:brush xml:id="br0">
      <inkml:brushProperty name="width" value="0.11429" units="cm"/>
      <inkml:brushProperty name="height" value="0.11429" units="cm"/>
    </inkml:brush>
    <inkml:brush xml:id="br1">
      <inkml:brushProperty name="width" value="0.08571" units="cm"/>
      <inkml:brushProperty name="height" value="0.08571" units="cm"/>
    </inkml:brush>
  </inkml:definitions>
  <inkml:trace contextRef="#ctx0" brushRef="#br0">181 312 12223,'-3'0'632,"-1"0"234,2 0-1159,1-3 1,-4 2 184,3-4 0,-3 3 28,1-2 1,-2 2 196,0-3 0,-2 2-82,0-2 1,1 0 3,-2 3 0,0-1 45,0 1 1,0 1-12,0-1 0,2 2-200,-2 2 0,1 2 202,0 3 1,0-1 208,0 1 1,3 1 10,0 1 1,2 2-89,-2 0 1,2 1-34,1 1 0,1 1-132,-1 1 0,2-1 106,2 1 1,2-2-379,2-2 1,1-2-237,-1-3 1,3 0 123,-1-1 0,4-3 415,-1-2 1,0-2 49,0-3 0,3-3 116,-4 0 1,4-4 135,-3 1 1,0-3-35,0-1 0,1-2-36,-4 1 0,1-1 106,-3 2 1,1-3-275,-1 1 1,1-2-226,-1 0 1,-1-1-77,-1 1 0,-3-1-237,2-2 1,-3 0 62,0-2 0,0 2 148,0 5 0,0-1 1,0 3-1,0 1-16,0 3 1,0 1 80,0 4 1,0 2-35,0-1 16,0 4 110,0-2 0,0 8-117,0 1 66,0 2 1,1-1-56,1-1 1,-1 1 65,1-1 0,-1-1-143,-1-1 237,0 0 0,0 3-169,0-1 0,0-1-432,0-1 526,0 0 1,3 3 0,0-1 0</inkml:trace>
  <inkml:trace contextRef="#ctx0" brushRef="#br1" timeOffset="891">279 228 8539,'-4'0'-1158,"1"0"1813,0 0-340,3 0 102,-3 0-323,3 3 1,0 0-16,0 4 1,0 0-15,0 2 1,0 1 67,0 3 1,0 2-26,0 3 0,0 1-105,0 3 0,-2-1 0,-1 2 0,1-1-100,-1-1 0,3-2 85,-3-1 0,3-3-322,0-5 0,0 0 334,0-4 0,6 1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6:46.20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447 66 18998,'-1'-4'-2752,"0"1"338,-1 0 789,0 0 1642,-1-4 0,1 1 400,-2 2-565,2-2 983,-3 3-1960,1-4 875,-2 1 0,-1 0-13,1 2 571,-1 1 1,1 3 130,-1 0 0,1 0-93,-1 0 1,-1 0 336,-1 3 1,0-1-91,3 3 1,-3 3 556,1-2 0,-3 3 220,2-1 0,1 0-178,1 3 1,1-2-463,2 2 0,-1-1-608,3 0 1,0 2-145,2-3 0,0 1-323,0-1 1,3-1-787,1-4 0,2 1-93,0-2 0,3-1 356,-1-2 0,3 0 487,-2 0 0,2-1 2154,-3-1 1,3-2-1548,-2-2 0,-1-1 314,-1 1 1,-1-1 32,1 1 1,-1-3 394,1 1 1,-2-1-180,0 2 0,0 1-469,-3-1 1,2 1-143,-2 0 0,1 1-80,-3 1-692,0 2 1,0-1-645,0 1-74,0 1 191,0-2 104,-3 3 1252,2 3 1,-2-2-303,3 4 1,-2-1 2,0 3 0,0 0 119,2 1 0,-1 2 37,-1 3 0,1 0 34,-1 0 1,-1 3-7,1 1 1,-1 1-50,1 1 1,0-1-659,-2 4 1,2-2 302,-2-1 0,1 1 91,-1-1 1,0 1 233,0 2 0,-2-2 29,2 2 0,-4 0 117,0 0 1,-2-2-70,2-2 1,0-2 154,-3-3 1,0-1 413,-2 1 1,2-2 50,0-3 1,1-1-71,-3-3 0,0 1-165,0-3 0,0 1-292,0-1 0,0-1 85,0 1 1,0-1-202,0-1 0,1 0-207,1 0 1,0-1-428,2-1 1,0-2-689,0-2 0,2-1 68,-2 1 1,0-3-371,0 1 1,0-3 47,0 2 0,4-2 524,-1 3 0,1-3 827,1 2 1,1-2 0,3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05.4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 66 7806,'6'0'206,"-1"0"135,-1 0-116,-3 0-378,5 0 160,-5 0 1545,2 0-1400,-6-3 1,0 1-326,-1-2 0,-2 2-135,2-3 0,-1 3 51,0-2 1,-1 0 107,2 0 0,-2-2 61,0 2 0,0 0 7,2 0 1,-2 2 80,2-2 1,0 1-100,0-1 30,0 3 13,-3-2 1,3 3 3,-1 0 0,4 0 104,-1 3 0,1 0-81,1 4 0,0-1 4,0 1 0,0 1-12,0 1 0,1 2 118,1-3 1,2 2-13,2-2 0,1 0 84,-1 0 1,0 1-130,1-3 0,-1 2 7,1-3 1,-1 0-58,1-1 0,-1 1 54,1-3 0,-1 0-33,1-2 1,-1 0 26,1 0 0,-3-3 91,0-1 1,1 0-40,1 0 1,-2-1-23,1-4 0,-3 2-58,2-1 1,-2 0-69,0 2 0,1-1 274,-1 1 0,0 2-12,-2-1 65,0 4-154,0-5-338,0 5 266,0-1 42,0 7 1,0 0 28,0 3 0,0 0 118,0 1 1,1-1-233,1 3 1,-1-1 66,1 0 0,1 2 108,2-3 1,1 2-76,0 0 0,3-2 3,2 0 1,4-2-103,3 0 0,3-1-213,3 1 0,1-4-64,1-1 0,2-1-331,0-1 0,0-1 623,-2-1 0,3-4 0,0-4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13.43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123 370 17481,'0'-3'1943,"-3"-3"0,0 3-2913,-4-1 1,1-2 420,-1 2 1,3 1 111,0 1 0,-1 0 97,-1 0 0,-1 1 30,1-1 0,-1 2 465,1 2 0,-1 2 285,1 2 0,0 3 28,-1 0 1,1 4 630,2 0 1,-1 4-132,3-2 1,-1 3 7,1-1 0,1 1-110,-1-1 1,2-1-312,2-3 0,-1 0-576,4 0 1,-1-3-1055,3-1 79,-1-2 0,3-1-290,-1-2 0,1-1 210,-3-3 0,2-3 662,0-1 1,-1-3 294,2-1 1,1-2 253,1-3 1,-1-1 405,1-1 1,-2-2 170,1-5 1,0-1 99,1-3 0,-1 0 57,-4 0 1,2 0-46,-2 0 0,2-2-719,-3 0 1,-2 2-257,-1 3 1,1-1-224,-1-2 1,0 1 15,-2 1 0,0 2-149,0 5 0,0 1 78,0 3 1,0 1 91,0 1 0,-1 3 47,-1 3 0,1 2-360,-1 1-176,1 1 438,-1-2 0,1 4 718,-1 1 0,1-1-448,1 4 1,0-3 101,0 2 0,-2 0 121,0 3 1,-1-3 148,3 1 1,0-1-295,0 2 0,0 3 409,0 0 1,0-1 2,0-1 0,0 2-527,0 2 1,0 1 59,0 1 0,3 1 33,-1 1 1,1 2-231,-1 5 1,1 2 25,1 6 1,2 4 176,-2 7 1,2 2-316,0 5 1,1-2 63,-1 2 1,1-9-1224,-1-4 1462,1-11 0,-1-5 1,1-6-1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15.1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85 8418,'-5'0'494,"1"0"-441,3 0 113,-5 3 1,5-2-281,-1 4 0,1-3 31,1 2 0,3-2 50,1 3 0,2-1 85,1 2 0,2-1-18,2-1 1,1-2-100,1 3 1,2-4-3,0 1 0,3-1-85,0-1 1,-2-2 102,1 0 1,0-3-93,0 0 0,-3-1 115,-3 0 1,-4-1 10,-1-2 1,1 2-13,-3-2 1,-1 2 3,-1 1 0,-2-1 26,-2 1 1,1-1-23,-4 1 0,1 1 54,-3 1 1,0 0-39,-1-3 0,0 3 81,-3 0 1,0 2-29,-2 0 0,0-1 110,0 1 1,0 0-75,0 2 1,3 1 18,-1 1 1,0 1-80,-2 4 1,1 2 0,1 2 1,-1-1 144,4 1 1,-1 0-97,3 2 1,-1 0 31,1 0 1,0 0-35,2 2 0,0 0 103,2 2 1,2-2-94,0 2 0,3 1 18,6 1 1,2 2 186,4 3 1,0-3-104,5 2 1,-2-2-215,6-1 0,0-2 103,2 0 1,-1-6-450,-1-6 1,0-3 92,-2-5 281,5-7 0,3-8 0,6-6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3:17:20.5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156 544 8288,'-6'0'0,"2"1"-182,-1 1 245,1-1 1,0 2 380,-1-3-95,4 0 1643,-2 0-1842,3-3 1,-1-1 20,-1-2 0,1-1-109,-1 1 0,1-4 24,-1-3 0,0-3-234,-2-3 1,0-4-2,-3-3 1,1-4 101,-1-4 1,1-5-120,-1-2 1,4 0 48,0 3 0,3 2 31,3 4 0,2 4 62,4 6 1,0 3-2,0 7 0,-1 1-98,3 3 0,-1-1-153,1 3 0,-2-2-83,-3 6 1,3 0 91,0 2 1,-1 0-119,-1 0 0,-1 3 49,1 1 1,-1 5 335,1 2 0,-1 4 0,1 1 0</inkml:trace>
  <inkml:trace contextRef="#ctx0" brushRef="#br0" timeOffset="274">7 363 8395,'-2'4'399,"1"-2"138,-2 1-248,3-2 1,3 2-59,1-3 1,4 0 62,1 0 1,2 0 9,0 0 0,4-1-118,2-1 0,0 1-188,0-1 1,-2 1-673,3 1 1,-2 0 168,2 0 505,-3 0 0,1-2 0,1-2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79CCF-A1D6-F045-934C-8699E5B5C7EF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3A11B-84F4-0245-A66D-C3438D29062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13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3A11B-84F4-0245-A66D-C3438D29062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06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6BE6C-384B-84A0-6CCB-1ECF02C0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2AE668-B4EF-6E48-A77B-CA06BE1E2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369A48-593B-E6E7-AA35-9FFB2EC3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995368-77CE-C2CF-84A3-7C045169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8CE4D1-CBCF-D1BF-AFC3-8BDA33D1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53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D373F-1C09-CF47-3B1D-4F96F0A7F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1AF3FE-7DF5-687C-3D93-D23A5EB88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D55981-C611-1646-DF74-5FC91855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DD3080-C0DB-EFC7-4A65-174B849D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3AC2B3-4646-E4D8-819A-836B4C13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42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B4FA7E6-DB80-2553-14AE-1808E32E2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64C7DD-BF24-2807-DAFB-1B40D7B3B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31DB68-AAE9-4C31-55EB-FAB9B5F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D1C23E-2B84-3DEB-650E-FD74DF05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AC0876-0E11-3C09-D803-5D744AE4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25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230CC-E5D7-02BF-4FDD-4FC5BD47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47C5FC-2D0D-8446-332A-EE24509D9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93CD19-7C05-5587-3E4E-E1593C52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3A30A0-62B7-8C96-7232-2EFE285F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83A8C4-06E4-03D1-608A-13AD209C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73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D058D-059F-6E7C-2B16-0D1563BA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D96DFF-0347-B8A5-7AF6-8EC1C6795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B88FD2-89B1-3F3B-F039-C6ECECBA6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67F73C-7D63-3A43-2E73-FA96911B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02B924-21E2-A210-8475-0F3CB8A0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10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5C8BF-EE1A-7DEA-A8E4-F95A7D46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D21772-1376-4FA7-D873-6A63E6225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54A83B-F085-9303-282B-41D7DFE12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74437F-9006-726D-E7E7-FE10E008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67B6CF-06DC-B92A-F47C-BF83A2BC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CA1054-8D60-E8A7-600E-CD865B4A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21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FA1D3-B021-F374-D899-F8C86630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50F706-53DC-8163-70B6-F521A82A7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A6623E-C8C5-9C7D-99C9-ED23D8F49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8DB882-A8DD-624F-0931-490FED061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6E0B88D-15CC-A712-B038-073E4A459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81CE5E9-919B-AA95-E0AC-9091D5996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48B38BB-AABA-A5AD-B0C2-DAD491E40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D9CC91-E07F-F9C2-A042-A39C06E6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36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22679E-5721-58A9-2AE2-5D93B69E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2B01B1-3A66-C1AE-D9D7-EC2E849D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90F752-AD6F-E599-2C18-78F250AF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424C99-DA49-EBD3-881C-7DD2DCC9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37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6FE2CD-EC01-14FB-81DB-E727B88D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064EFA-966D-180B-A71F-02750CAB4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5876C2-A58A-7B43-4D2F-D31BC8F9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52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D6BFF-A30F-26E2-38F1-3F302FD0C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B87E0E-A523-3F15-23F4-0FCE52383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98C3F1-3ECA-3233-C35C-0D7772EDD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1761E6-7F79-60C0-5F51-64E992222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67613C-D119-A919-CA33-8685167A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F711D5-E641-1355-8079-2AFC7029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70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CAC08-153D-9BAE-82F3-16F89638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F8F06B7-5A68-44F9-4DF2-05AC17736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D736F1-3A30-2EB7-B7CA-A36B35C08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5A820D-E864-70EC-40ED-D7EC1C37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AD8CD8-60E9-62FC-54DA-F1D6BBEFA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276CCD-6386-ECBD-8221-21F4E145C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54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C7CB34D-E973-B0C0-7819-4E085185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25CA8A-B529-0174-ECE6-0EB2DBE2B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2E314F-653C-78B7-EC49-03FC61E0A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D8D1A-6357-5A4D-ADF3-3112189D464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6D592B-B547-6019-5F37-AC44AAF2A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B5EFA5-5408-B33E-B840-4E788795B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36FCE-2EB9-634D-8629-E80D5C8061B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0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pk7gW6h3h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21" Type="http://schemas.openxmlformats.org/officeDocument/2006/relationships/customXml" Target="../ink/ink10.xml"/><Relationship Id="rId34" Type="http://schemas.openxmlformats.org/officeDocument/2006/relationships/image" Target="../media/image21.png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3.png"/><Relationship Id="rId2" Type="http://schemas.openxmlformats.org/officeDocument/2006/relationships/image" Target="../media/image2.jpe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customXml" Target="../ink/ink18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customXml" Target="../ink/ink13.xml"/><Relationship Id="rId30" Type="http://schemas.openxmlformats.org/officeDocument/2006/relationships/image" Target="../media/image19.png"/><Relationship Id="rId35" Type="http://schemas.openxmlformats.org/officeDocument/2006/relationships/customXml" Target="../ink/ink17.xml"/><Relationship Id="rId8" Type="http://schemas.openxmlformats.org/officeDocument/2006/relationships/image" Target="../media/image8.png"/><Relationship Id="rId3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omtreff.de/der-herbst-der-herbst-der-herbst-ist-da/#auffuhrungshilfe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ideo 25" descr="Herbstlaub">
            <a:extLst>
              <a:ext uri="{FF2B5EF4-FFF2-40B4-BE49-F238E27FC236}">
                <a16:creationId xmlns:a16="http://schemas.microsoft.com/office/drawing/2014/main" id="{AE126861-54BF-F7C3-A07B-1A6C29A92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0" y="-76738"/>
            <a:ext cx="12191979" cy="6857990"/>
          </a:xfrm>
          <a:prstGeom prst="rect">
            <a:avLst/>
          </a:prstGeom>
        </p:spPr>
      </p:pic>
      <p:sp>
        <p:nvSpPr>
          <p:cNvPr id="27" name="Freeform: Shape 21">
            <a:extLst>
              <a:ext uri="{FF2B5EF4-FFF2-40B4-BE49-F238E27FC236}">
                <a16:creationId xmlns:a16="http://schemas.microsoft.com/office/drawing/2014/main" id="{892943C2-D6C0-8B6D-C70C-0283EFBF6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56552">
            <a:off x="954248" y="1774317"/>
            <a:ext cx="3855950" cy="370404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558783 w 4778827"/>
              <a:gd name="connsiteY0" fmla="*/ 408 h 5085392"/>
              <a:gd name="connsiteX1" fmla="*/ 3907953 w 4778827"/>
              <a:gd name="connsiteY1" fmla="*/ 443183 h 5085392"/>
              <a:gd name="connsiteX2" fmla="*/ 4760478 w 4778827"/>
              <a:gd name="connsiteY2" fmla="*/ 1709485 h 5085392"/>
              <a:gd name="connsiteX3" fmla="*/ 4475600 w 4778827"/>
              <a:gd name="connsiteY3" fmla="*/ 3612666 h 5085392"/>
              <a:gd name="connsiteX4" fmla="*/ 3925643 w 4778827"/>
              <a:gd name="connsiteY4" fmla="*/ 5027118 h 5085392"/>
              <a:gd name="connsiteX5" fmla="*/ 1099105 w 4778827"/>
              <a:gd name="connsiteY5" fmla="*/ 4460815 h 5085392"/>
              <a:gd name="connsiteX6" fmla="*/ 41023 w 4778827"/>
              <a:gd name="connsiteY6" fmla="*/ 3037483 h 5085392"/>
              <a:gd name="connsiteX7" fmla="*/ 507755 w 4778827"/>
              <a:gd name="connsiteY7" fmla="*/ 676688 h 5085392"/>
              <a:gd name="connsiteX8" fmla="*/ 2558783 w 4778827"/>
              <a:gd name="connsiteY8" fmla="*/ 408 h 5085392"/>
              <a:gd name="connsiteX0" fmla="*/ 2558783 w 4801077"/>
              <a:gd name="connsiteY0" fmla="*/ 408 h 5085392"/>
              <a:gd name="connsiteX1" fmla="*/ 3907953 w 4801077"/>
              <a:gd name="connsiteY1" fmla="*/ 443183 h 5085392"/>
              <a:gd name="connsiteX2" fmla="*/ 4760478 w 4801077"/>
              <a:gd name="connsiteY2" fmla="*/ 1709485 h 5085392"/>
              <a:gd name="connsiteX3" fmla="*/ 4651817 w 4801077"/>
              <a:gd name="connsiteY3" fmla="*/ 4122731 h 5085392"/>
              <a:gd name="connsiteX4" fmla="*/ 3925643 w 4801077"/>
              <a:gd name="connsiteY4" fmla="*/ 5027118 h 5085392"/>
              <a:gd name="connsiteX5" fmla="*/ 1099105 w 4801077"/>
              <a:gd name="connsiteY5" fmla="*/ 4460815 h 5085392"/>
              <a:gd name="connsiteX6" fmla="*/ 41023 w 4801077"/>
              <a:gd name="connsiteY6" fmla="*/ 3037483 h 5085392"/>
              <a:gd name="connsiteX7" fmla="*/ 507755 w 4801077"/>
              <a:gd name="connsiteY7" fmla="*/ 676688 h 5085392"/>
              <a:gd name="connsiteX8" fmla="*/ 2558783 w 4801077"/>
              <a:gd name="connsiteY8" fmla="*/ 408 h 5085392"/>
              <a:gd name="connsiteX0" fmla="*/ 2558783 w 4801811"/>
              <a:gd name="connsiteY0" fmla="*/ 408 h 5281687"/>
              <a:gd name="connsiteX1" fmla="*/ 3907953 w 4801811"/>
              <a:gd name="connsiteY1" fmla="*/ 443183 h 5281687"/>
              <a:gd name="connsiteX2" fmla="*/ 4760478 w 4801811"/>
              <a:gd name="connsiteY2" fmla="*/ 1709485 h 5281687"/>
              <a:gd name="connsiteX3" fmla="*/ 4651817 w 4801811"/>
              <a:gd name="connsiteY3" fmla="*/ 4122731 h 5281687"/>
              <a:gd name="connsiteX4" fmla="*/ 3905311 w 4801811"/>
              <a:gd name="connsiteY4" fmla="*/ 5235782 h 5281687"/>
              <a:gd name="connsiteX5" fmla="*/ 1099105 w 4801811"/>
              <a:gd name="connsiteY5" fmla="*/ 4460815 h 5281687"/>
              <a:gd name="connsiteX6" fmla="*/ 41023 w 4801811"/>
              <a:gd name="connsiteY6" fmla="*/ 3037483 h 5281687"/>
              <a:gd name="connsiteX7" fmla="*/ 507755 w 4801811"/>
              <a:gd name="connsiteY7" fmla="*/ 676688 h 5281687"/>
              <a:gd name="connsiteX8" fmla="*/ 2558783 w 4801811"/>
              <a:gd name="connsiteY8" fmla="*/ 408 h 5281687"/>
              <a:gd name="connsiteX0" fmla="*/ 2555058 w 4798086"/>
              <a:gd name="connsiteY0" fmla="*/ 408 h 5281687"/>
              <a:gd name="connsiteX1" fmla="*/ 3904228 w 4798086"/>
              <a:gd name="connsiteY1" fmla="*/ 443183 h 5281687"/>
              <a:gd name="connsiteX2" fmla="*/ 4756753 w 4798086"/>
              <a:gd name="connsiteY2" fmla="*/ 1709485 h 5281687"/>
              <a:gd name="connsiteX3" fmla="*/ 4648092 w 4798086"/>
              <a:gd name="connsiteY3" fmla="*/ 4122731 h 5281687"/>
              <a:gd name="connsiteX4" fmla="*/ 3901586 w 4798086"/>
              <a:gd name="connsiteY4" fmla="*/ 5235782 h 5281687"/>
              <a:gd name="connsiteX5" fmla="*/ 1095380 w 4798086"/>
              <a:gd name="connsiteY5" fmla="*/ 4460815 h 5281687"/>
              <a:gd name="connsiteX6" fmla="*/ 37298 w 4798086"/>
              <a:gd name="connsiteY6" fmla="*/ 3037483 h 5281687"/>
              <a:gd name="connsiteX7" fmla="*/ 537918 w 4798086"/>
              <a:gd name="connsiteY7" fmla="*/ 437112 h 5281687"/>
              <a:gd name="connsiteX8" fmla="*/ 2555058 w 4798086"/>
              <a:gd name="connsiteY8" fmla="*/ 408 h 5281687"/>
              <a:gd name="connsiteX0" fmla="*/ 2417484 w 4796063"/>
              <a:gd name="connsiteY0" fmla="*/ 237 h 5505635"/>
              <a:gd name="connsiteX1" fmla="*/ 3902205 w 4796063"/>
              <a:gd name="connsiteY1" fmla="*/ 667131 h 5505635"/>
              <a:gd name="connsiteX2" fmla="*/ 4754730 w 4796063"/>
              <a:gd name="connsiteY2" fmla="*/ 1933433 h 5505635"/>
              <a:gd name="connsiteX3" fmla="*/ 4646069 w 4796063"/>
              <a:gd name="connsiteY3" fmla="*/ 4346679 h 5505635"/>
              <a:gd name="connsiteX4" fmla="*/ 3899563 w 4796063"/>
              <a:gd name="connsiteY4" fmla="*/ 5459730 h 5505635"/>
              <a:gd name="connsiteX5" fmla="*/ 1093357 w 4796063"/>
              <a:gd name="connsiteY5" fmla="*/ 4684763 h 5505635"/>
              <a:gd name="connsiteX6" fmla="*/ 35275 w 4796063"/>
              <a:gd name="connsiteY6" fmla="*/ 3261431 h 5505635"/>
              <a:gd name="connsiteX7" fmla="*/ 535895 w 4796063"/>
              <a:gd name="connsiteY7" fmla="*/ 661060 h 5505635"/>
              <a:gd name="connsiteX8" fmla="*/ 2417484 w 4796063"/>
              <a:gd name="connsiteY8" fmla="*/ 237 h 5505635"/>
              <a:gd name="connsiteX0" fmla="*/ 2417484 w 4796063"/>
              <a:gd name="connsiteY0" fmla="*/ 237 h 5505635"/>
              <a:gd name="connsiteX1" fmla="*/ 3902205 w 4796063"/>
              <a:gd name="connsiteY1" fmla="*/ 667131 h 5505635"/>
              <a:gd name="connsiteX2" fmla="*/ 4754730 w 4796063"/>
              <a:gd name="connsiteY2" fmla="*/ 1933433 h 5505635"/>
              <a:gd name="connsiteX3" fmla="*/ 4646069 w 4796063"/>
              <a:gd name="connsiteY3" fmla="*/ 4346679 h 5505635"/>
              <a:gd name="connsiteX4" fmla="*/ 3899563 w 4796063"/>
              <a:gd name="connsiteY4" fmla="*/ 5459730 h 5505635"/>
              <a:gd name="connsiteX5" fmla="*/ 1093357 w 4796063"/>
              <a:gd name="connsiteY5" fmla="*/ 4684763 h 5505635"/>
              <a:gd name="connsiteX6" fmla="*/ 35275 w 4796063"/>
              <a:gd name="connsiteY6" fmla="*/ 3261431 h 5505635"/>
              <a:gd name="connsiteX7" fmla="*/ 535895 w 4796063"/>
              <a:gd name="connsiteY7" fmla="*/ 661060 h 5505635"/>
              <a:gd name="connsiteX8" fmla="*/ 2417484 w 4796063"/>
              <a:gd name="connsiteY8" fmla="*/ 237 h 5505635"/>
              <a:gd name="connsiteX0" fmla="*/ 2486248 w 4797051"/>
              <a:gd name="connsiteY0" fmla="*/ 309 h 5382055"/>
              <a:gd name="connsiteX1" fmla="*/ 3903193 w 4797051"/>
              <a:gd name="connsiteY1" fmla="*/ 543551 h 5382055"/>
              <a:gd name="connsiteX2" fmla="*/ 4755718 w 4797051"/>
              <a:gd name="connsiteY2" fmla="*/ 1809853 h 5382055"/>
              <a:gd name="connsiteX3" fmla="*/ 4647057 w 4797051"/>
              <a:gd name="connsiteY3" fmla="*/ 4223099 h 5382055"/>
              <a:gd name="connsiteX4" fmla="*/ 3900551 w 4797051"/>
              <a:gd name="connsiteY4" fmla="*/ 5336150 h 5382055"/>
              <a:gd name="connsiteX5" fmla="*/ 1094345 w 4797051"/>
              <a:gd name="connsiteY5" fmla="*/ 4561183 h 5382055"/>
              <a:gd name="connsiteX6" fmla="*/ 36263 w 4797051"/>
              <a:gd name="connsiteY6" fmla="*/ 3137851 h 5382055"/>
              <a:gd name="connsiteX7" fmla="*/ 536883 w 4797051"/>
              <a:gd name="connsiteY7" fmla="*/ 537480 h 5382055"/>
              <a:gd name="connsiteX8" fmla="*/ 2486248 w 4797051"/>
              <a:gd name="connsiteY8" fmla="*/ 309 h 5382055"/>
              <a:gd name="connsiteX0" fmla="*/ 2478737 w 4789540"/>
              <a:gd name="connsiteY0" fmla="*/ 309 h 5382055"/>
              <a:gd name="connsiteX1" fmla="*/ 3895682 w 4789540"/>
              <a:gd name="connsiteY1" fmla="*/ 543551 h 5382055"/>
              <a:gd name="connsiteX2" fmla="*/ 4748207 w 4789540"/>
              <a:gd name="connsiteY2" fmla="*/ 1809853 h 5382055"/>
              <a:gd name="connsiteX3" fmla="*/ 4639546 w 4789540"/>
              <a:gd name="connsiteY3" fmla="*/ 4223099 h 5382055"/>
              <a:gd name="connsiteX4" fmla="*/ 3893040 w 4789540"/>
              <a:gd name="connsiteY4" fmla="*/ 5336150 h 5382055"/>
              <a:gd name="connsiteX5" fmla="*/ 1086834 w 4789540"/>
              <a:gd name="connsiteY5" fmla="*/ 4561183 h 5382055"/>
              <a:gd name="connsiteX6" fmla="*/ 28752 w 4789540"/>
              <a:gd name="connsiteY6" fmla="*/ 3137851 h 5382055"/>
              <a:gd name="connsiteX7" fmla="*/ 529372 w 4789540"/>
              <a:gd name="connsiteY7" fmla="*/ 537480 h 5382055"/>
              <a:gd name="connsiteX8" fmla="*/ 2478737 w 4789540"/>
              <a:gd name="connsiteY8" fmla="*/ 309 h 5382055"/>
              <a:gd name="connsiteX0" fmla="*/ 2478737 w 4789540"/>
              <a:gd name="connsiteY0" fmla="*/ 161 h 5381907"/>
              <a:gd name="connsiteX1" fmla="*/ 4397222 w 4789540"/>
              <a:gd name="connsiteY1" fmla="*/ 922088 h 5381907"/>
              <a:gd name="connsiteX2" fmla="*/ 4748207 w 4789540"/>
              <a:gd name="connsiteY2" fmla="*/ 1809705 h 5381907"/>
              <a:gd name="connsiteX3" fmla="*/ 4639546 w 4789540"/>
              <a:gd name="connsiteY3" fmla="*/ 4222951 h 5381907"/>
              <a:gd name="connsiteX4" fmla="*/ 3893040 w 4789540"/>
              <a:gd name="connsiteY4" fmla="*/ 5336002 h 5381907"/>
              <a:gd name="connsiteX5" fmla="*/ 1086834 w 4789540"/>
              <a:gd name="connsiteY5" fmla="*/ 4561035 h 5381907"/>
              <a:gd name="connsiteX6" fmla="*/ 28752 w 4789540"/>
              <a:gd name="connsiteY6" fmla="*/ 3137703 h 5381907"/>
              <a:gd name="connsiteX7" fmla="*/ 529372 w 4789540"/>
              <a:gd name="connsiteY7" fmla="*/ 537332 h 5381907"/>
              <a:gd name="connsiteX8" fmla="*/ 2478737 w 4789540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285 h 5382031"/>
              <a:gd name="connsiteX1" fmla="*/ 4397222 w 4951182"/>
              <a:gd name="connsiteY1" fmla="*/ 922212 h 5382031"/>
              <a:gd name="connsiteX2" fmla="*/ 4931201 w 4951182"/>
              <a:gd name="connsiteY2" fmla="*/ 2412633 h 5382031"/>
              <a:gd name="connsiteX3" fmla="*/ 4639546 w 4951182"/>
              <a:gd name="connsiteY3" fmla="*/ 4223075 h 5382031"/>
              <a:gd name="connsiteX4" fmla="*/ 3893040 w 4951182"/>
              <a:gd name="connsiteY4" fmla="*/ 5336126 h 5382031"/>
              <a:gd name="connsiteX5" fmla="*/ 1086834 w 4951182"/>
              <a:gd name="connsiteY5" fmla="*/ 4561159 h 5382031"/>
              <a:gd name="connsiteX6" fmla="*/ 28752 w 4951182"/>
              <a:gd name="connsiteY6" fmla="*/ 3137827 h 5382031"/>
              <a:gd name="connsiteX7" fmla="*/ 529372 w 4951182"/>
              <a:gd name="connsiteY7" fmla="*/ 537456 h 5382031"/>
              <a:gd name="connsiteX8" fmla="*/ 2478737 w 4951182"/>
              <a:gd name="connsiteY8" fmla="*/ 285 h 5382031"/>
              <a:gd name="connsiteX0" fmla="*/ 2478737 w 4951182"/>
              <a:gd name="connsiteY0" fmla="*/ 277 h 5382023"/>
              <a:gd name="connsiteX1" fmla="*/ 4288781 w 4951182"/>
              <a:gd name="connsiteY1" fmla="*/ 937661 h 5382023"/>
              <a:gd name="connsiteX2" fmla="*/ 4931201 w 4951182"/>
              <a:gd name="connsiteY2" fmla="*/ 2412625 h 5382023"/>
              <a:gd name="connsiteX3" fmla="*/ 4639546 w 4951182"/>
              <a:gd name="connsiteY3" fmla="*/ 4223067 h 5382023"/>
              <a:gd name="connsiteX4" fmla="*/ 3893040 w 4951182"/>
              <a:gd name="connsiteY4" fmla="*/ 5336118 h 5382023"/>
              <a:gd name="connsiteX5" fmla="*/ 1086834 w 4951182"/>
              <a:gd name="connsiteY5" fmla="*/ 4561151 h 5382023"/>
              <a:gd name="connsiteX6" fmla="*/ 28752 w 4951182"/>
              <a:gd name="connsiteY6" fmla="*/ 3137819 h 5382023"/>
              <a:gd name="connsiteX7" fmla="*/ 529372 w 4951182"/>
              <a:gd name="connsiteY7" fmla="*/ 537448 h 5382023"/>
              <a:gd name="connsiteX8" fmla="*/ 2478737 w 4951182"/>
              <a:gd name="connsiteY8" fmla="*/ 277 h 5382023"/>
              <a:gd name="connsiteX0" fmla="*/ 2478737 w 4950052"/>
              <a:gd name="connsiteY0" fmla="*/ 277 h 5250502"/>
              <a:gd name="connsiteX1" fmla="*/ 4288781 w 4950052"/>
              <a:gd name="connsiteY1" fmla="*/ 937661 h 5250502"/>
              <a:gd name="connsiteX2" fmla="*/ 4931201 w 4950052"/>
              <a:gd name="connsiteY2" fmla="*/ 2412625 h 5250502"/>
              <a:gd name="connsiteX3" fmla="*/ 4639546 w 4950052"/>
              <a:gd name="connsiteY3" fmla="*/ 4223067 h 5250502"/>
              <a:gd name="connsiteX4" fmla="*/ 4001481 w 4950052"/>
              <a:gd name="connsiteY4" fmla="*/ 5197009 h 5250502"/>
              <a:gd name="connsiteX5" fmla="*/ 1086834 w 4950052"/>
              <a:gd name="connsiteY5" fmla="*/ 4561151 h 5250502"/>
              <a:gd name="connsiteX6" fmla="*/ 28752 w 4950052"/>
              <a:gd name="connsiteY6" fmla="*/ 3137819 h 5250502"/>
              <a:gd name="connsiteX7" fmla="*/ 529372 w 4950052"/>
              <a:gd name="connsiteY7" fmla="*/ 537448 h 5250502"/>
              <a:gd name="connsiteX8" fmla="*/ 2478737 w 4950052"/>
              <a:gd name="connsiteY8" fmla="*/ 277 h 5250502"/>
              <a:gd name="connsiteX0" fmla="*/ 2478737 w 4942166"/>
              <a:gd name="connsiteY0" fmla="*/ 277 h 5250502"/>
              <a:gd name="connsiteX1" fmla="*/ 4288781 w 4942166"/>
              <a:gd name="connsiteY1" fmla="*/ 937661 h 5250502"/>
              <a:gd name="connsiteX2" fmla="*/ 4931201 w 4942166"/>
              <a:gd name="connsiteY2" fmla="*/ 2412625 h 5250502"/>
              <a:gd name="connsiteX3" fmla="*/ 4639546 w 4942166"/>
              <a:gd name="connsiteY3" fmla="*/ 4223067 h 5250502"/>
              <a:gd name="connsiteX4" fmla="*/ 4001481 w 4942166"/>
              <a:gd name="connsiteY4" fmla="*/ 5197009 h 5250502"/>
              <a:gd name="connsiteX5" fmla="*/ 1086834 w 4942166"/>
              <a:gd name="connsiteY5" fmla="*/ 4561151 h 5250502"/>
              <a:gd name="connsiteX6" fmla="*/ 28752 w 4942166"/>
              <a:gd name="connsiteY6" fmla="*/ 3137819 h 5250502"/>
              <a:gd name="connsiteX7" fmla="*/ 529372 w 4942166"/>
              <a:gd name="connsiteY7" fmla="*/ 537448 h 5250502"/>
              <a:gd name="connsiteX8" fmla="*/ 2478737 w 4942166"/>
              <a:gd name="connsiteY8" fmla="*/ 277 h 5250502"/>
              <a:gd name="connsiteX0" fmla="*/ 2478737 w 4931201"/>
              <a:gd name="connsiteY0" fmla="*/ 277 h 5250502"/>
              <a:gd name="connsiteX1" fmla="*/ 4288781 w 4931201"/>
              <a:gd name="connsiteY1" fmla="*/ 937661 h 5250502"/>
              <a:gd name="connsiteX2" fmla="*/ 4931201 w 4931201"/>
              <a:gd name="connsiteY2" fmla="*/ 2412625 h 5250502"/>
              <a:gd name="connsiteX3" fmla="*/ 4639546 w 4931201"/>
              <a:gd name="connsiteY3" fmla="*/ 4223067 h 5250502"/>
              <a:gd name="connsiteX4" fmla="*/ 4001481 w 4931201"/>
              <a:gd name="connsiteY4" fmla="*/ 5197009 h 5250502"/>
              <a:gd name="connsiteX5" fmla="*/ 1086834 w 4931201"/>
              <a:gd name="connsiteY5" fmla="*/ 4561151 h 5250502"/>
              <a:gd name="connsiteX6" fmla="*/ 28752 w 4931201"/>
              <a:gd name="connsiteY6" fmla="*/ 3137819 h 5250502"/>
              <a:gd name="connsiteX7" fmla="*/ 529372 w 4931201"/>
              <a:gd name="connsiteY7" fmla="*/ 537448 h 5250502"/>
              <a:gd name="connsiteX8" fmla="*/ 2478737 w 4931201"/>
              <a:gd name="connsiteY8" fmla="*/ 277 h 5250502"/>
              <a:gd name="connsiteX0" fmla="*/ 2478737 w 4859887"/>
              <a:gd name="connsiteY0" fmla="*/ 277 h 5250502"/>
              <a:gd name="connsiteX1" fmla="*/ 4288781 w 4859887"/>
              <a:gd name="connsiteY1" fmla="*/ 937661 h 5250502"/>
              <a:gd name="connsiteX2" fmla="*/ 4859887 w 4859887"/>
              <a:gd name="connsiteY2" fmla="*/ 2384279 h 5250502"/>
              <a:gd name="connsiteX3" fmla="*/ 4639546 w 4859887"/>
              <a:gd name="connsiteY3" fmla="*/ 4223067 h 5250502"/>
              <a:gd name="connsiteX4" fmla="*/ 4001481 w 4859887"/>
              <a:gd name="connsiteY4" fmla="*/ 5197009 h 5250502"/>
              <a:gd name="connsiteX5" fmla="*/ 1086834 w 4859887"/>
              <a:gd name="connsiteY5" fmla="*/ 4561151 h 5250502"/>
              <a:gd name="connsiteX6" fmla="*/ 28752 w 4859887"/>
              <a:gd name="connsiteY6" fmla="*/ 3137819 h 5250502"/>
              <a:gd name="connsiteX7" fmla="*/ 529372 w 4859887"/>
              <a:gd name="connsiteY7" fmla="*/ 537448 h 5250502"/>
              <a:gd name="connsiteX8" fmla="*/ 2478737 w 4859887"/>
              <a:gd name="connsiteY8" fmla="*/ 277 h 5250502"/>
              <a:gd name="connsiteX0" fmla="*/ 2478737 w 4859887"/>
              <a:gd name="connsiteY0" fmla="*/ 238 h 5250463"/>
              <a:gd name="connsiteX1" fmla="*/ 4171860 w 4859887"/>
              <a:gd name="connsiteY1" fmla="*/ 1012257 h 5250463"/>
              <a:gd name="connsiteX2" fmla="*/ 4859887 w 4859887"/>
              <a:gd name="connsiteY2" fmla="*/ 2384240 h 5250463"/>
              <a:gd name="connsiteX3" fmla="*/ 4639546 w 4859887"/>
              <a:gd name="connsiteY3" fmla="*/ 4223028 h 5250463"/>
              <a:gd name="connsiteX4" fmla="*/ 4001481 w 4859887"/>
              <a:gd name="connsiteY4" fmla="*/ 5196970 h 5250463"/>
              <a:gd name="connsiteX5" fmla="*/ 1086834 w 4859887"/>
              <a:gd name="connsiteY5" fmla="*/ 4561112 h 5250463"/>
              <a:gd name="connsiteX6" fmla="*/ 28752 w 4859887"/>
              <a:gd name="connsiteY6" fmla="*/ 3137780 h 5250463"/>
              <a:gd name="connsiteX7" fmla="*/ 529372 w 4859887"/>
              <a:gd name="connsiteY7" fmla="*/ 537409 h 5250463"/>
              <a:gd name="connsiteX8" fmla="*/ 2478737 w 4859887"/>
              <a:gd name="connsiteY8" fmla="*/ 238 h 5250463"/>
              <a:gd name="connsiteX0" fmla="*/ 2379364 w 4865880"/>
              <a:gd name="connsiteY0" fmla="*/ 266 h 5193853"/>
              <a:gd name="connsiteX1" fmla="*/ 4177853 w 4865880"/>
              <a:gd name="connsiteY1" fmla="*/ 955647 h 5193853"/>
              <a:gd name="connsiteX2" fmla="*/ 4865880 w 4865880"/>
              <a:gd name="connsiteY2" fmla="*/ 2327630 h 5193853"/>
              <a:gd name="connsiteX3" fmla="*/ 4645539 w 4865880"/>
              <a:gd name="connsiteY3" fmla="*/ 4166418 h 5193853"/>
              <a:gd name="connsiteX4" fmla="*/ 4007474 w 4865880"/>
              <a:gd name="connsiteY4" fmla="*/ 5140360 h 5193853"/>
              <a:gd name="connsiteX5" fmla="*/ 1092827 w 4865880"/>
              <a:gd name="connsiteY5" fmla="*/ 4504502 h 5193853"/>
              <a:gd name="connsiteX6" fmla="*/ 34745 w 4865880"/>
              <a:gd name="connsiteY6" fmla="*/ 3081170 h 5193853"/>
              <a:gd name="connsiteX7" fmla="*/ 535365 w 4865880"/>
              <a:gd name="connsiteY7" fmla="*/ 480799 h 5193853"/>
              <a:gd name="connsiteX8" fmla="*/ 2379364 w 4865880"/>
              <a:gd name="connsiteY8" fmla="*/ 266 h 5193853"/>
              <a:gd name="connsiteX0" fmla="*/ 2374524 w 4861040"/>
              <a:gd name="connsiteY0" fmla="*/ 266 h 5193853"/>
              <a:gd name="connsiteX1" fmla="*/ 4173013 w 4861040"/>
              <a:gd name="connsiteY1" fmla="*/ 955647 h 5193853"/>
              <a:gd name="connsiteX2" fmla="*/ 4861040 w 4861040"/>
              <a:gd name="connsiteY2" fmla="*/ 2327630 h 5193853"/>
              <a:gd name="connsiteX3" fmla="*/ 4640699 w 4861040"/>
              <a:gd name="connsiteY3" fmla="*/ 4166418 h 5193853"/>
              <a:gd name="connsiteX4" fmla="*/ 4002634 w 4861040"/>
              <a:gd name="connsiteY4" fmla="*/ 5140360 h 5193853"/>
              <a:gd name="connsiteX5" fmla="*/ 1087987 w 4861040"/>
              <a:gd name="connsiteY5" fmla="*/ 4504502 h 5193853"/>
              <a:gd name="connsiteX6" fmla="*/ 29905 w 4861040"/>
              <a:gd name="connsiteY6" fmla="*/ 3081170 h 5193853"/>
              <a:gd name="connsiteX7" fmla="*/ 530525 w 4861040"/>
              <a:gd name="connsiteY7" fmla="*/ 480799 h 5193853"/>
              <a:gd name="connsiteX8" fmla="*/ 2374524 w 4861040"/>
              <a:gd name="connsiteY8" fmla="*/ 266 h 5193853"/>
              <a:gd name="connsiteX0" fmla="*/ 2374524 w 4861040"/>
              <a:gd name="connsiteY0" fmla="*/ 266 h 5198945"/>
              <a:gd name="connsiteX1" fmla="*/ 4173013 w 4861040"/>
              <a:gd name="connsiteY1" fmla="*/ 955647 h 5198945"/>
              <a:gd name="connsiteX2" fmla="*/ 4861040 w 4861040"/>
              <a:gd name="connsiteY2" fmla="*/ 2327630 h 5198945"/>
              <a:gd name="connsiteX3" fmla="*/ 4640699 w 4861040"/>
              <a:gd name="connsiteY3" fmla="*/ 4166418 h 5198945"/>
              <a:gd name="connsiteX4" fmla="*/ 4002634 w 4861040"/>
              <a:gd name="connsiteY4" fmla="*/ 5140360 h 5198945"/>
              <a:gd name="connsiteX5" fmla="*/ 971544 w 4861040"/>
              <a:gd name="connsiteY5" fmla="*/ 4566776 h 5198945"/>
              <a:gd name="connsiteX6" fmla="*/ 29905 w 4861040"/>
              <a:gd name="connsiteY6" fmla="*/ 3081170 h 5198945"/>
              <a:gd name="connsiteX7" fmla="*/ 530525 w 4861040"/>
              <a:gd name="connsiteY7" fmla="*/ 480799 h 5198945"/>
              <a:gd name="connsiteX8" fmla="*/ 2374524 w 4861040"/>
              <a:gd name="connsiteY8" fmla="*/ 266 h 5198945"/>
              <a:gd name="connsiteX0" fmla="*/ 2374524 w 4861040"/>
              <a:gd name="connsiteY0" fmla="*/ 266 h 5413195"/>
              <a:gd name="connsiteX1" fmla="*/ 4173013 w 4861040"/>
              <a:gd name="connsiteY1" fmla="*/ 955647 h 5413195"/>
              <a:gd name="connsiteX2" fmla="*/ 4861040 w 4861040"/>
              <a:gd name="connsiteY2" fmla="*/ 2327630 h 5413195"/>
              <a:gd name="connsiteX3" fmla="*/ 4640699 w 4861040"/>
              <a:gd name="connsiteY3" fmla="*/ 4166418 h 5413195"/>
              <a:gd name="connsiteX4" fmla="*/ 3849039 w 4861040"/>
              <a:gd name="connsiteY4" fmla="*/ 5367963 h 5413195"/>
              <a:gd name="connsiteX5" fmla="*/ 971544 w 4861040"/>
              <a:gd name="connsiteY5" fmla="*/ 4566776 h 5413195"/>
              <a:gd name="connsiteX6" fmla="*/ 29905 w 4861040"/>
              <a:gd name="connsiteY6" fmla="*/ 3081170 h 5413195"/>
              <a:gd name="connsiteX7" fmla="*/ 530525 w 4861040"/>
              <a:gd name="connsiteY7" fmla="*/ 480799 h 5413195"/>
              <a:gd name="connsiteX8" fmla="*/ 2374524 w 4861040"/>
              <a:gd name="connsiteY8" fmla="*/ 266 h 5413195"/>
              <a:gd name="connsiteX0" fmla="*/ 2374524 w 4861040"/>
              <a:gd name="connsiteY0" fmla="*/ 266 h 5413195"/>
              <a:gd name="connsiteX1" fmla="*/ 4173013 w 4861040"/>
              <a:gd name="connsiteY1" fmla="*/ 955647 h 5413195"/>
              <a:gd name="connsiteX2" fmla="*/ 4861040 w 4861040"/>
              <a:gd name="connsiteY2" fmla="*/ 2327630 h 5413195"/>
              <a:gd name="connsiteX3" fmla="*/ 4522787 w 4861040"/>
              <a:gd name="connsiteY3" fmla="*/ 4172888 h 5413195"/>
              <a:gd name="connsiteX4" fmla="*/ 3849039 w 4861040"/>
              <a:gd name="connsiteY4" fmla="*/ 5367963 h 5413195"/>
              <a:gd name="connsiteX5" fmla="*/ 971544 w 4861040"/>
              <a:gd name="connsiteY5" fmla="*/ 4566776 h 5413195"/>
              <a:gd name="connsiteX6" fmla="*/ 29905 w 4861040"/>
              <a:gd name="connsiteY6" fmla="*/ 3081170 h 5413195"/>
              <a:gd name="connsiteX7" fmla="*/ 530525 w 4861040"/>
              <a:gd name="connsiteY7" fmla="*/ 480799 h 5413195"/>
              <a:gd name="connsiteX8" fmla="*/ 2374524 w 4861040"/>
              <a:gd name="connsiteY8" fmla="*/ 266 h 5413195"/>
              <a:gd name="connsiteX0" fmla="*/ 2374524 w 4861040"/>
              <a:gd name="connsiteY0" fmla="*/ 266 h 5392378"/>
              <a:gd name="connsiteX1" fmla="*/ 4173013 w 4861040"/>
              <a:gd name="connsiteY1" fmla="*/ 955647 h 5392378"/>
              <a:gd name="connsiteX2" fmla="*/ 4861040 w 4861040"/>
              <a:gd name="connsiteY2" fmla="*/ 2327630 h 5392378"/>
              <a:gd name="connsiteX3" fmla="*/ 4522787 w 4861040"/>
              <a:gd name="connsiteY3" fmla="*/ 4172888 h 5392378"/>
              <a:gd name="connsiteX4" fmla="*/ 3849039 w 4861040"/>
              <a:gd name="connsiteY4" fmla="*/ 5367963 h 5392378"/>
              <a:gd name="connsiteX5" fmla="*/ 971544 w 4861040"/>
              <a:gd name="connsiteY5" fmla="*/ 4566776 h 5392378"/>
              <a:gd name="connsiteX6" fmla="*/ 29905 w 4861040"/>
              <a:gd name="connsiteY6" fmla="*/ 3081170 h 5392378"/>
              <a:gd name="connsiteX7" fmla="*/ 530525 w 4861040"/>
              <a:gd name="connsiteY7" fmla="*/ 480799 h 5392378"/>
              <a:gd name="connsiteX8" fmla="*/ 2374524 w 4861040"/>
              <a:gd name="connsiteY8" fmla="*/ 266 h 5392378"/>
              <a:gd name="connsiteX0" fmla="*/ 2374524 w 4861040"/>
              <a:gd name="connsiteY0" fmla="*/ 266 h 5391869"/>
              <a:gd name="connsiteX1" fmla="*/ 4173013 w 4861040"/>
              <a:gd name="connsiteY1" fmla="*/ 955647 h 5391869"/>
              <a:gd name="connsiteX2" fmla="*/ 4861040 w 4861040"/>
              <a:gd name="connsiteY2" fmla="*/ 2327630 h 5391869"/>
              <a:gd name="connsiteX3" fmla="*/ 4522787 w 4861040"/>
              <a:gd name="connsiteY3" fmla="*/ 4172888 h 5391869"/>
              <a:gd name="connsiteX4" fmla="*/ 3849039 w 4861040"/>
              <a:gd name="connsiteY4" fmla="*/ 5367963 h 5391869"/>
              <a:gd name="connsiteX5" fmla="*/ 971544 w 4861040"/>
              <a:gd name="connsiteY5" fmla="*/ 4566776 h 5391869"/>
              <a:gd name="connsiteX6" fmla="*/ 29905 w 4861040"/>
              <a:gd name="connsiteY6" fmla="*/ 3081170 h 5391869"/>
              <a:gd name="connsiteX7" fmla="*/ 530525 w 4861040"/>
              <a:gd name="connsiteY7" fmla="*/ 480799 h 5391869"/>
              <a:gd name="connsiteX8" fmla="*/ 2374524 w 4861040"/>
              <a:gd name="connsiteY8" fmla="*/ 266 h 5391869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21484"/>
              <a:gd name="connsiteX1" fmla="*/ 4173013 w 4861040"/>
              <a:gd name="connsiteY1" fmla="*/ 955647 h 5321484"/>
              <a:gd name="connsiteX2" fmla="*/ 4861040 w 4861040"/>
              <a:gd name="connsiteY2" fmla="*/ 2327630 h 5321484"/>
              <a:gd name="connsiteX3" fmla="*/ 4522787 w 4861040"/>
              <a:gd name="connsiteY3" fmla="*/ 4172888 h 5321484"/>
              <a:gd name="connsiteX4" fmla="*/ 3636931 w 4861040"/>
              <a:gd name="connsiteY4" fmla="*/ 5295944 h 5321484"/>
              <a:gd name="connsiteX5" fmla="*/ 960009 w 4861040"/>
              <a:gd name="connsiteY5" fmla="*/ 4537301 h 5321484"/>
              <a:gd name="connsiteX6" fmla="*/ 29905 w 4861040"/>
              <a:gd name="connsiteY6" fmla="*/ 3081170 h 5321484"/>
              <a:gd name="connsiteX7" fmla="*/ 530525 w 4861040"/>
              <a:gd name="connsiteY7" fmla="*/ 480799 h 5321484"/>
              <a:gd name="connsiteX8" fmla="*/ 2374524 w 4861040"/>
              <a:gd name="connsiteY8" fmla="*/ 266 h 5321484"/>
              <a:gd name="connsiteX0" fmla="*/ 2374524 w 4861040"/>
              <a:gd name="connsiteY0" fmla="*/ 266 h 5278339"/>
              <a:gd name="connsiteX1" fmla="*/ 4173013 w 4861040"/>
              <a:gd name="connsiteY1" fmla="*/ 955647 h 5278339"/>
              <a:gd name="connsiteX2" fmla="*/ 4861040 w 4861040"/>
              <a:gd name="connsiteY2" fmla="*/ 2327630 h 5278339"/>
              <a:gd name="connsiteX3" fmla="*/ 4522787 w 4861040"/>
              <a:gd name="connsiteY3" fmla="*/ 4172888 h 5278339"/>
              <a:gd name="connsiteX4" fmla="*/ 3528378 w 4861040"/>
              <a:gd name="connsiteY4" fmla="*/ 5251295 h 5278339"/>
              <a:gd name="connsiteX5" fmla="*/ 960009 w 4861040"/>
              <a:gd name="connsiteY5" fmla="*/ 4537301 h 5278339"/>
              <a:gd name="connsiteX6" fmla="*/ 29905 w 4861040"/>
              <a:gd name="connsiteY6" fmla="*/ 3081170 h 5278339"/>
              <a:gd name="connsiteX7" fmla="*/ 530525 w 4861040"/>
              <a:gd name="connsiteY7" fmla="*/ 480799 h 5278339"/>
              <a:gd name="connsiteX8" fmla="*/ 2374524 w 4861040"/>
              <a:gd name="connsiteY8" fmla="*/ 266 h 5278339"/>
              <a:gd name="connsiteX0" fmla="*/ 2374524 w 4861040"/>
              <a:gd name="connsiteY0" fmla="*/ 266 h 5278339"/>
              <a:gd name="connsiteX1" fmla="*/ 4173013 w 4861040"/>
              <a:gd name="connsiteY1" fmla="*/ 955647 h 5278339"/>
              <a:gd name="connsiteX2" fmla="*/ 4861040 w 4861040"/>
              <a:gd name="connsiteY2" fmla="*/ 2327630 h 5278339"/>
              <a:gd name="connsiteX3" fmla="*/ 4410826 w 4861040"/>
              <a:gd name="connsiteY3" fmla="*/ 4237100 h 5278339"/>
              <a:gd name="connsiteX4" fmla="*/ 3528378 w 4861040"/>
              <a:gd name="connsiteY4" fmla="*/ 5251295 h 5278339"/>
              <a:gd name="connsiteX5" fmla="*/ 960009 w 4861040"/>
              <a:gd name="connsiteY5" fmla="*/ 4537301 h 5278339"/>
              <a:gd name="connsiteX6" fmla="*/ 29905 w 4861040"/>
              <a:gd name="connsiteY6" fmla="*/ 3081170 h 5278339"/>
              <a:gd name="connsiteX7" fmla="*/ 530525 w 4861040"/>
              <a:gd name="connsiteY7" fmla="*/ 480799 h 5278339"/>
              <a:gd name="connsiteX8" fmla="*/ 2374524 w 4861040"/>
              <a:gd name="connsiteY8" fmla="*/ 266 h 5278339"/>
              <a:gd name="connsiteX0" fmla="*/ 2500038 w 4986554"/>
              <a:gd name="connsiteY0" fmla="*/ 266 h 5278184"/>
              <a:gd name="connsiteX1" fmla="*/ 4298527 w 4986554"/>
              <a:gd name="connsiteY1" fmla="*/ 955647 h 5278184"/>
              <a:gd name="connsiteX2" fmla="*/ 4986554 w 4986554"/>
              <a:gd name="connsiteY2" fmla="*/ 2327630 h 5278184"/>
              <a:gd name="connsiteX3" fmla="*/ 4536340 w 4986554"/>
              <a:gd name="connsiteY3" fmla="*/ 4237100 h 5278184"/>
              <a:gd name="connsiteX4" fmla="*/ 3653892 w 4986554"/>
              <a:gd name="connsiteY4" fmla="*/ 5251295 h 5278184"/>
              <a:gd name="connsiteX5" fmla="*/ 1085523 w 4986554"/>
              <a:gd name="connsiteY5" fmla="*/ 4537301 h 5278184"/>
              <a:gd name="connsiteX6" fmla="*/ 27024 w 4986554"/>
              <a:gd name="connsiteY6" fmla="*/ 3104378 h 5278184"/>
              <a:gd name="connsiteX7" fmla="*/ 656039 w 4986554"/>
              <a:gd name="connsiteY7" fmla="*/ 480799 h 5278184"/>
              <a:gd name="connsiteX8" fmla="*/ 2500038 w 4986554"/>
              <a:gd name="connsiteY8" fmla="*/ 266 h 5278184"/>
              <a:gd name="connsiteX0" fmla="*/ 2500038 w 4986554"/>
              <a:gd name="connsiteY0" fmla="*/ 266 h 5278184"/>
              <a:gd name="connsiteX1" fmla="*/ 4298527 w 4986554"/>
              <a:gd name="connsiteY1" fmla="*/ 955647 h 5278184"/>
              <a:gd name="connsiteX2" fmla="*/ 4986554 w 4986554"/>
              <a:gd name="connsiteY2" fmla="*/ 2327630 h 5278184"/>
              <a:gd name="connsiteX3" fmla="*/ 4536340 w 4986554"/>
              <a:gd name="connsiteY3" fmla="*/ 4237100 h 5278184"/>
              <a:gd name="connsiteX4" fmla="*/ 3653892 w 4986554"/>
              <a:gd name="connsiteY4" fmla="*/ 5251295 h 5278184"/>
              <a:gd name="connsiteX5" fmla="*/ 1085523 w 4986554"/>
              <a:gd name="connsiteY5" fmla="*/ 4537301 h 5278184"/>
              <a:gd name="connsiteX6" fmla="*/ 27024 w 4986554"/>
              <a:gd name="connsiteY6" fmla="*/ 3104378 h 5278184"/>
              <a:gd name="connsiteX7" fmla="*/ 656039 w 4986554"/>
              <a:gd name="connsiteY7" fmla="*/ 480799 h 5278184"/>
              <a:gd name="connsiteX8" fmla="*/ 2500038 w 4986554"/>
              <a:gd name="connsiteY8" fmla="*/ 266 h 5278184"/>
              <a:gd name="connsiteX0" fmla="*/ 2500038 w 4986554"/>
              <a:gd name="connsiteY0" fmla="*/ 266 h 5276010"/>
              <a:gd name="connsiteX1" fmla="*/ 4298527 w 4986554"/>
              <a:gd name="connsiteY1" fmla="*/ 955647 h 5276010"/>
              <a:gd name="connsiteX2" fmla="*/ 4986554 w 4986554"/>
              <a:gd name="connsiteY2" fmla="*/ 2327630 h 5276010"/>
              <a:gd name="connsiteX3" fmla="*/ 4536340 w 4986554"/>
              <a:gd name="connsiteY3" fmla="*/ 4237100 h 5276010"/>
              <a:gd name="connsiteX4" fmla="*/ 3653892 w 4986554"/>
              <a:gd name="connsiteY4" fmla="*/ 5251295 h 5276010"/>
              <a:gd name="connsiteX5" fmla="*/ 1085523 w 4986554"/>
              <a:gd name="connsiteY5" fmla="*/ 4537301 h 5276010"/>
              <a:gd name="connsiteX6" fmla="*/ 27024 w 4986554"/>
              <a:gd name="connsiteY6" fmla="*/ 3104378 h 5276010"/>
              <a:gd name="connsiteX7" fmla="*/ 656039 w 4986554"/>
              <a:gd name="connsiteY7" fmla="*/ 480799 h 5276010"/>
              <a:gd name="connsiteX8" fmla="*/ 2500038 w 4986554"/>
              <a:gd name="connsiteY8" fmla="*/ 266 h 5276010"/>
              <a:gd name="connsiteX0" fmla="*/ 2500038 w 4986554"/>
              <a:gd name="connsiteY0" fmla="*/ 266 h 5289230"/>
              <a:gd name="connsiteX1" fmla="*/ 4298527 w 4986554"/>
              <a:gd name="connsiteY1" fmla="*/ 955647 h 5289230"/>
              <a:gd name="connsiteX2" fmla="*/ 4986554 w 4986554"/>
              <a:gd name="connsiteY2" fmla="*/ 2327630 h 5289230"/>
              <a:gd name="connsiteX3" fmla="*/ 4536340 w 4986554"/>
              <a:gd name="connsiteY3" fmla="*/ 4237100 h 5289230"/>
              <a:gd name="connsiteX4" fmla="*/ 3653892 w 4986554"/>
              <a:gd name="connsiteY4" fmla="*/ 5251295 h 5289230"/>
              <a:gd name="connsiteX5" fmla="*/ 1248739 w 4986554"/>
              <a:gd name="connsiteY5" fmla="*/ 4781649 h 5289230"/>
              <a:gd name="connsiteX6" fmla="*/ 27024 w 4986554"/>
              <a:gd name="connsiteY6" fmla="*/ 3104378 h 5289230"/>
              <a:gd name="connsiteX7" fmla="*/ 656039 w 4986554"/>
              <a:gd name="connsiteY7" fmla="*/ 480799 h 5289230"/>
              <a:gd name="connsiteX8" fmla="*/ 2500038 w 4986554"/>
              <a:gd name="connsiteY8" fmla="*/ 266 h 5289230"/>
              <a:gd name="connsiteX0" fmla="*/ 2500038 w 4986554"/>
              <a:gd name="connsiteY0" fmla="*/ 266 h 5076378"/>
              <a:gd name="connsiteX1" fmla="*/ 4298527 w 4986554"/>
              <a:gd name="connsiteY1" fmla="*/ 955647 h 5076378"/>
              <a:gd name="connsiteX2" fmla="*/ 4986554 w 4986554"/>
              <a:gd name="connsiteY2" fmla="*/ 2327630 h 5076378"/>
              <a:gd name="connsiteX3" fmla="*/ 4536340 w 4986554"/>
              <a:gd name="connsiteY3" fmla="*/ 4237100 h 5076378"/>
              <a:gd name="connsiteX4" fmla="*/ 3407551 w 4986554"/>
              <a:gd name="connsiteY4" fmla="*/ 4994899 h 5076378"/>
              <a:gd name="connsiteX5" fmla="*/ 1248739 w 4986554"/>
              <a:gd name="connsiteY5" fmla="*/ 4781649 h 5076378"/>
              <a:gd name="connsiteX6" fmla="*/ 27024 w 4986554"/>
              <a:gd name="connsiteY6" fmla="*/ 3104378 h 5076378"/>
              <a:gd name="connsiteX7" fmla="*/ 656039 w 4986554"/>
              <a:gd name="connsiteY7" fmla="*/ 480799 h 5076378"/>
              <a:gd name="connsiteX8" fmla="*/ 2500038 w 4986554"/>
              <a:gd name="connsiteY8" fmla="*/ 266 h 5076378"/>
              <a:gd name="connsiteX0" fmla="*/ 2500038 w 4986554"/>
              <a:gd name="connsiteY0" fmla="*/ 266 h 5135416"/>
              <a:gd name="connsiteX1" fmla="*/ 4298527 w 4986554"/>
              <a:gd name="connsiteY1" fmla="*/ 955647 h 5135416"/>
              <a:gd name="connsiteX2" fmla="*/ 4986554 w 4986554"/>
              <a:gd name="connsiteY2" fmla="*/ 2327630 h 5135416"/>
              <a:gd name="connsiteX3" fmla="*/ 4536340 w 4986554"/>
              <a:gd name="connsiteY3" fmla="*/ 4237100 h 5135416"/>
              <a:gd name="connsiteX4" fmla="*/ 3328468 w 4986554"/>
              <a:gd name="connsiteY4" fmla="*/ 5069864 h 5135416"/>
              <a:gd name="connsiteX5" fmla="*/ 1248739 w 4986554"/>
              <a:gd name="connsiteY5" fmla="*/ 4781649 h 5135416"/>
              <a:gd name="connsiteX6" fmla="*/ 27024 w 4986554"/>
              <a:gd name="connsiteY6" fmla="*/ 3104378 h 5135416"/>
              <a:gd name="connsiteX7" fmla="*/ 656039 w 4986554"/>
              <a:gd name="connsiteY7" fmla="*/ 480799 h 5135416"/>
              <a:gd name="connsiteX8" fmla="*/ 2500038 w 4986554"/>
              <a:gd name="connsiteY8" fmla="*/ 266 h 5135416"/>
              <a:gd name="connsiteX0" fmla="*/ 2500038 w 4986554"/>
              <a:gd name="connsiteY0" fmla="*/ 266 h 5135416"/>
              <a:gd name="connsiteX1" fmla="*/ 4298527 w 4986554"/>
              <a:gd name="connsiteY1" fmla="*/ 955647 h 5135416"/>
              <a:gd name="connsiteX2" fmla="*/ 4986554 w 4986554"/>
              <a:gd name="connsiteY2" fmla="*/ 2327630 h 5135416"/>
              <a:gd name="connsiteX3" fmla="*/ 4427393 w 4986554"/>
              <a:gd name="connsiteY3" fmla="*/ 4199661 h 5135416"/>
              <a:gd name="connsiteX4" fmla="*/ 3328468 w 4986554"/>
              <a:gd name="connsiteY4" fmla="*/ 5069864 h 5135416"/>
              <a:gd name="connsiteX5" fmla="*/ 1248739 w 4986554"/>
              <a:gd name="connsiteY5" fmla="*/ 4781649 h 5135416"/>
              <a:gd name="connsiteX6" fmla="*/ 27024 w 4986554"/>
              <a:gd name="connsiteY6" fmla="*/ 3104378 h 5135416"/>
              <a:gd name="connsiteX7" fmla="*/ 656039 w 4986554"/>
              <a:gd name="connsiteY7" fmla="*/ 480799 h 5135416"/>
              <a:gd name="connsiteX8" fmla="*/ 2500038 w 4986554"/>
              <a:gd name="connsiteY8" fmla="*/ 266 h 5135416"/>
              <a:gd name="connsiteX0" fmla="*/ 2500038 w 4986554"/>
              <a:gd name="connsiteY0" fmla="*/ 431 h 5135581"/>
              <a:gd name="connsiteX1" fmla="*/ 4330866 w 4986554"/>
              <a:gd name="connsiteY1" fmla="*/ 771152 h 5135581"/>
              <a:gd name="connsiteX2" fmla="*/ 4986554 w 4986554"/>
              <a:gd name="connsiteY2" fmla="*/ 2327795 h 5135581"/>
              <a:gd name="connsiteX3" fmla="*/ 4427393 w 4986554"/>
              <a:gd name="connsiteY3" fmla="*/ 4199826 h 5135581"/>
              <a:gd name="connsiteX4" fmla="*/ 3328468 w 4986554"/>
              <a:gd name="connsiteY4" fmla="*/ 5070029 h 5135581"/>
              <a:gd name="connsiteX5" fmla="*/ 1248739 w 4986554"/>
              <a:gd name="connsiteY5" fmla="*/ 4781814 h 5135581"/>
              <a:gd name="connsiteX6" fmla="*/ 27024 w 4986554"/>
              <a:gd name="connsiteY6" fmla="*/ 3104543 h 5135581"/>
              <a:gd name="connsiteX7" fmla="*/ 656039 w 4986554"/>
              <a:gd name="connsiteY7" fmla="*/ 480964 h 5135581"/>
              <a:gd name="connsiteX8" fmla="*/ 2500038 w 4986554"/>
              <a:gd name="connsiteY8" fmla="*/ 431 h 5135581"/>
              <a:gd name="connsiteX0" fmla="*/ 2486734 w 4986438"/>
              <a:gd name="connsiteY0" fmla="*/ 292 h 5276163"/>
              <a:gd name="connsiteX1" fmla="*/ 4330750 w 4986438"/>
              <a:gd name="connsiteY1" fmla="*/ 911734 h 5276163"/>
              <a:gd name="connsiteX2" fmla="*/ 4986438 w 4986438"/>
              <a:gd name="connsiteY2" fmla="*/ 2468377 h 5276163"/>
              <a:gd name="connsiteX3" fmla="*/ 4427277 w 4986438"/>
              <a:gd name="connsiteY3" fmla="*/ 4340408 h 5276163"/>
              <a:gd name="connsiteX4" fmla="*/ 3328352 w 4986438"/>
              <a:gd name="connsiteY4" fmla="*/ 5210611 h 5276163"/>
              <a:gd name="connsiteX5" fmla="*/ 1248623 w 4986438"/>
              <a:gd name="connsiteY5" fmla="*/ 4922396 h 5276163"/>
              <a:gd name="connsiteX6" fmla="*/ 26908 w 4986438"/>
              <a:gd name="connsiteY6" fmla="*/ 3245125 h 5276163"/>
              <a:gd name="connsiteX7" fmla="*/ 655923 w 4986438"/>
              <a:gd name="connsiteY7" fmla="*/ 621546 h 5276163"/>
              <a:gd name="connsiteX8" fmla="*/ 2486734 w 4986438"/>
              <a:gd name="connsiteY8" fmla="*/ 292 h 5276163"/>
              <a:gd name="connsiteX0" fmla="*/ 2486734 w 4986438"/>
              <a:gd name="connsiteY0" fmla="*/ 292 h 5270565"/>
              <a:gd name="connsiteX1" fmla="*/ 4330750 w 4986438"/>
              <a:gd name="connsiteY1" fmla="*/ 911734 h 5270565"/>
              <a:gd name="connsiteX2" fmla="*/ 4986438 w 4986438"/>
              <a:gd name="connsiteY2" fmla="*/ 2468377 h 5270565"/>
              <a:gd name="connsiteX3" fmla="*/ 4427277 w 4986438"/>
              <a:gd name="connsiteY3" fmla="*/ 4340408 h 5270565"/>
              <a:gd name="connsiteX4" fmla="*/ 3234135 w 4986438"/>
              <a:gd name="connsiteY4" fmla="*/ 5203769 h 5270565"/>
              <a:gd name="connsiteX5" fmla="*/ 1248623 w 4986438"/>
              <a:gd name="connsiteY5" fmla="*/ 4922396 h 5270565"/>
              <a:gd name="connsiteX6" fmla="*/ 26908 w 4986438"/>
              <a:gd name="connsiteY6" fmla="*/ 3245125 h 5270565"/>
              <a:gd name="connsiteX7" fmla="*/ 655923 w 4986438"/>
              <a:gd name="connsiteY7" fmla="*/ 621546 h 5270565"/>
              <a:gd name="connsiteX8" fmla="*/ 2486734 w 4986438"/>
              <a:gd name="connsiteY8" fmla="*/ 292 h 5270565"/>
              <a:gd name="connsiteX0" fmla="*/ 2486734 w 4986438"/>
              <a:gd name="connsiteY0" fmla="*/ 292 h 5270565"/>
              <a:gd name="connsiteX1" fmla="*/ 4330750 w 4986438"/>
              <a:gd name="connsiteY1" fmla="*/ 911734 h 5270565"/>
              <a:gd name="connsiteX2" fmla="*/ 4986438 w 4986438"/>
              <a:gd name="connsiteY2" fmla="*/ 2468377 h 5270565"/>
              <a:gd name="connsiteX3" fmla="*/ 4476698 w 4986438"/>
              <a:gd name="connsiteY3" fmla="*/ 4178642 h 5270565"/>
              <a:gd name="connsiteX4" fmla="*/ 3234135 w 4986438"/>
              <a:gd name="connsiteY4" fmla="*/ 5203769 h 5270565"/>
              <a:gd name="connsiteX5" fmla="*/ 1248623 w 4986438"/>
              <a:gd name="connsiteY5" fmla="*/ 4922396 h 5270565"/>
              <a:gd name="connsiteX6" fmla="*/ 26908 w 4986438"/>
              <a:gd name="connsiteY6" fmla="*/ 3245125 h 5270565"/>
              <a:gd name="connsiteX7" fmla="*/ 655923 w 4986438"/>
              <a:gd name="connsiteY7" fmla="*/ 621546 h 5270565"/>
              <a:gd name="connsiteX8" fmla="*/ 2486734 w 4986438"/>
              <a:gd name="connsiteY8" fmla="*/ 292 h 5270565"/>
              <a:gd name="connsiteX0" fmla="*/ 2483773 w 4983477"/>
              <a:gd name="connsiteY0" fmla="*/ 292 h 5270565"/>
              <a:gd name="connsiteX1" fmla="*/ 4327789 w 4983477"/>
              <a:gd name="connsiteY1" fmla="*/ 911734 h 5270565"/>
              <a:gd name="connsiteX2" fmla="*/ 4983477 w 4983477"/>
              <a:gd name="connsiteY2" fmla="*/ 2468377 h 5270565"/>
              <a:gd name="connsiteX3" fmla="*/ 4473737 w 4983477"/>
              <a:gd name="connsiteY3" fmla="*/ 4178642 h 5270565"/>
              <a:gd name="connsiteX4" fmla="*/ 3231174 w 4983477"/>
              <a:gd name="connsiteY4" fmla="*/ 5203769 h 5270565"/>
              <a:gd name="connsiteX5" fmla="*/ 1245662 w 4983477"/>
              <a:gd name="connsiteY5" fmla="*/ 4922396 h 5270565"/>
              <a:gd name="connsiteX6" fmla="*/ 23947 w 4983477"/>
              <a:gd name="connsiteY6" fmla="*/ 3245125 h 5270565"/>
              <a:gd name="connsiteX7" fmla="*/ 652962 w 4983477"/>
              <a:gd name="connsiteY7" fmla="*/ 621546 h 5270565"/>
              <a:gd name="connsiteX8" fmla="*/ 2483773 w 4983477"/>
              <a:gd name="connsiteY8" fmla="*/ 292 h 5270565"/>
              <a:gd name="connsiteX0" fmla="*/ 2483773 w 4983477"/>
              <a:gd name="connsiteY0" fmla="*/ 292 h 5270565"/>
              <a:gd name="connsiteX1" fmla="*/ 4327789 w 4983477"/>
              <a:gd name="connsiteY1" fmla="*/ 911734 h 5270565"/>
              <a:gd name="connsiteX2" fmla="*/ 4983477 w 4983477"/>
              <a:gd name="connsiteY2" fmla="*/ 2468377 h 5270565"/>
              <a:gd name="connsiteX3" fmla="*/ 4473737 w 4983477"/>
              <a:gd name="connsiteY3" fmla="*/ 4178642 h 5270565"/>
              <a:gd name="connsiteX4" fmla="*/ 3231174 w 4983477"/>
              <a:gd name="connsiteY4" fmla="*/ 5203769 h 5270565"/>
              <a:gd name="connsiteX5" fmla="*/ 1245662 w 4983477"/>
              <a:gd name="connsiteY5" fmla="*/ 4922396 h 5270565"/>
              <a:gd name="connsiteX6" fmla="*/ 23947 w 4983477"/>
              <a:gd name="connsiteY6" fmla="*/ 3245125 h 5270565"/>
              <a:gd name="connsiteX7" fmla="*/ 652962 w 4983477"/>
              <a:gd name="connsiteY7" fmla="*/ 621546 h 5270565"/>
              <a:gd name="connsiteX8" fmla="*/ 2483773 w 4983477"/>
              <a:gd name="connsiteY8" fmla="*/ 292 h 5270565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0788 w 4980492"/>
              <a:gd name="connsiteY0" fmla="*/ 317 h 5270590"/>
              <a:gd name="connsiteX1" fmla="*/ 4324804 w 4980492"/>
              <a:gd name="connsiteY1" fmla="*/ 911759 h 5270590"/>
              <a:gd name="connsiteX2" fmla="*/ 4980492 w 4980492"/>
              <a:gd name="connsiteY2" fmla="*/ 2468402 h 5270590"/>
              <a:gd name="connsiteX3" fmla="*/ 4470752 w 4980492"/>
              <a:gd name="connsiteY3" fmla="*/ 4178667 h 5270590"/>
              <a:gd name="connsiteX4" fmla="*/ 3228189 w 4980492"/>
              <a:gd name="connsiteY4" fmla="*/ 5203794 h 5270590"/>
              <a:gd name="connsiteX5" fmla="*/ 1242677 w 4980492"/>
              <a:gd name="connsiteY5" fmla="*/ 4922421 h 5270590"/>
              <a:gd name="connsiteX6" fmla="*/ 20962 w 4980492"/>
              <a:gd name="connsiteY6" fmla="*/ 3245150 h 5270590"/>
              <a:gd name="connsiteX7" fmla="*/ 725198 w 4980492"/>
              <a:gd name="connsiteY7" fmla="*/ 691136 h 5270590"/>
              <a:gd name="connsiteX8" fmla="*/ 2480788 w 4980492"/>
              <a:gd name="connsiteY8" fmla="*/ 317 h 5270590"/>
              <a:gd name="connsiteX0" fmla="*/ 2557445 w 5057149"/>
              <a:gd name="connsiteY0" fmla="*/ 317 h 5273590"/>
              <a:gd name="connsiteX1" fmla="*/ 4401461 w 5057149"/>
              <a:gd name="connsiteY1" fmla="*/ 911759 h 5273590"/>
              <a:gd name="connsiteX2" fmla="*/ 5057149 w 5057149"/>
              <a:gd name="connsiteY2" fmla="*/ 2468402 h 5273590"/>
              <a:gd name="connsiteX3" fmla="*/ 4547409 w 5057149"/>
              <a:gd name="connsiteY3" fmla="*/ 4178667 h 5273590"/>
              <a:gd name="connsiteX4" fmla="*/ 3304846 w 5057149"/>
              <a:gd name="connsiteY4" fmla="*/ 5203794 h 5273590"/>
              <a:gd name="connsiteX5" fmla="*/ 1319334 w 5057149"/>
              <a:gd name="connsiteY5" fmla="*/ 4922421 h 5273590"/>
              <a:gd name="connsiteX6" fmla="*/ 20788 w 5057149"/>
              <a:gd name="connsiteY6" fmla="*/ 3152453 h 5273590"/>
              <a:gd name="connsiteX7" fmla="*/ 801855 w 5057149"/>
              <a:gd name="connsiteY7" fmla="*/ 691136 h 5273590"/>
              <a:gd name="connsiteX8" fmla="*/ 2557445 w 5057149"/>
              <a:gd name="connsiteY8" fmla="*/ 317 h 5273590"/>
              <a:gd name="connsiteX0" fmla="*/ 2557445 w 5057149"/>
              <a:gd name="connsiteY0" fmla="*/ 317 h 5319464"/>
              <a:gd name="connsiteX1" fmla="*/ 4401461 w 5057149"/>
              <a:gd name="connsiteY1" fmla="*/ 911759 h 5319464"/>
              <a:gd name="connsiteX2" fmla="*/ 5057149 w 5057149"/>
              <a:gd name="connsiteY2" fmla="*/ 2468402 h 5319464"/>
              <a:gd name="connsiteX3" fmla="*/ 4547409 w 5057149"/>
              <a:gd name="connsiteY3" fmla="*/ 4178667 h 5319464"/>
              <a:gd name="connsiteX4" fmla="*/ 3304846 w 5057149"/>
              <a:gd name="connsiteY4" fmla="*/ 5203794 h 5319464"/>
              <a:gd name="connsiteX5" fmla="*/ 1308091 w 5057149"/>
              <a:gd name="connsiteY5" fmla="*/ 5063694 h 5319464"/>
              <a:gd name="connsiteX6" fmla="*/ 20788 w 5057149"/>
              <a:gd name="connsiteY6" fmla="*/ 3152453 h 5319464"/>
              <a:gd name="connsiteX7" fmla="*/ 801855 w 5057149"/>
              <a:gd name="connsiteY7" fmla="*/ 691136 h 5319464"/>
              <a:gd name="connsiteX8" fmla="*/ 2557445 w 5057149"/>
              <a:gd name="connsiteY8" fmla="*/ 317 h 5319464"/>
              <a:gd name="connsiteX0" fmla="*/ 2647423 w 5147127"/>
              <a:gd name="connsiteY0" fmla="*/ 317 h 5315767"/>
              <a:gd name="connsiteX1" fmla="*/ 4491439 w 5147127"/>
              <a:gd name="connsiteY1" fmla="*/ 911759 h 5315767"/>
              <a:gd name="connsiteX2" fmla="*/ 5147127 w 5147127"/>
              <a:gd name="connsiteY2" fmla="*/ 2468402 h 5315767"/>
              <a:gd name="connsiteX3" fmla="*/ 4637387 w 5147127"/>
              <a:gd name="connsiteY3" fmla="*/ 4178667 h 5315767"/>
              <a:gd name="connsiteX4" fmla="*/ 3394824 w 5147127"/>
              <a:gd name="connsiteY4" fmla="*/ 5203794 h 5315767"/>
              <a:gd name="connsiteX5" fmla="*/ 1398069 w 5147127"/>
              <a:gd name="connsiteY5" fmla="*/ 5063694 h 5315767"/>
              <a:gd name="connsiteX6" fmla="*/ 18433 w 5147127"/>
              <a:gd name="connsiteY6" fmla="*/ 3218733 h 5315767"/>
              <a:gd name="connsiteX7" fmla="*/ 891833 w 5147127"/>
              <a:gd name="connsiteY7" fmla="*/ 691136 h 5315767"/>
              <a:gd name="connsiteX8" fmla="*/ 2647423 w 5147127"/>
              <a:gd name="connsiteY8" fmla="*/ 317 h 5315767"/>
              <a:gd name="connsiteX0" fmla="*/ 2647423 w 5147127"/>
              <a:gd name="connsiteY0" fmla="*/ 368 h 5315818"/>
              <a:gd name="connsiteX1" fmla="*/ 4516706 w 5147127"/>
              <a:gd name="connsiteY1" fmla="*/ 850916 h 5315818"/>
              <a:gd name="connsiteX2" fmla="*/ 5147127 w 5147127"/>
              <a:gd name="connsiteY2" fmla="*/ 2468453 h 5315818"/>
              <a:gd name="connsiteX3" fmla="*/ 4637387 w 5147127"/>
              <a:gd name="connsiteY3" fmla="*/ 4178718 h 5315818"/>
              <a:gd name="connsiteX4" fmla="*/ 3394824 w 5147127"/>
              <a:gd name="connsiteY4" fmla="*/ 5203845 h 5315818"/>
              <a:gd name="connsiteX5" fmla="*/ 1398069 w 5147127"/>
              <a:gd name="connsiteY5" fmla="*/ 5063745 h 5315818"/>
              <a:gd name="connsiteX6" fmla="*/ 18433 w 5147127"/>
              <a:gd name="connsiteY6" fmla="*/ 3218784 h 5315818"/>
              <a:gd name="connsiteX7" fmla="*/ 891833 w 5147127"/>
              <a:gd name="connsiteY7" fmla="*/ 691187 h 5315818"/>
              <a:gd name="connsiteX8" fmla="*/ 2647423 w 5147127"/>
              <a:gd name="connsiteY8" fmla="*/ 368 h 5315818"/>
              <a:gd name="connsiteX0" fmla="*/ 2737017 w 5147522"/>
              <a:gd name="connsiteY0" fmla="*/ 284 h 5427044"/>
              <a:gd name="connsiteX1" fmla="*/ 4517101 w 5147522"/>
              <a:gd name="connsiteY1" fmla="*/ 962142 h 5427044"/>
              <a:gd name="connsiteX2" fmla="*/ 5147522 w 5147522"/>
              <a:gd name="connsiteY2" fmla="*/ 2579679 h 5427044"/>
              <a:gd name="connsiteX3" fmla="*/ 4637782 w 5147522"/>
              <a:gd name="connsiteY3" fmla="*/ 4289944 h 5427044"/>
              <a:gd name="connsiteX4" fmla="*/ 3395219 w 5147522"/>
              <a:gd name="connsiteY4" fmla="*/ 5315071 h 5427044"/>
              <a:gd name="connsiteX5" fmla="*/ 1398464 w 5147522"/>
              <a:gd name="connsiteY5" fmla="*/ 5174971 h 5427044"/>
              <a:gd name="connsiteX6" fmla="*/ 18828 w 5147522"/>
              <a:gd name="connsiteY6" fmla="*/ 3330010 h 5427044"/>
              <a:gd name="connsiteX7" fmla="*/ 892228 w 5147522"/>
              <a:gd name="connsiteY7" fmla="*/ 802413 h 5427044"/>
              <a:gd name="connsiteX8" fmla="*/ 2737017 w 5147522"/>
              <a:gd name="connsiteY8" fmla="*/ 284 h 5427044"/>
              <a:gd name="connsiteX0" fmla="*/ 2737017 w 5230100"/>
              <a:gd name="connsiteY0" fmla="*/ 284 h 5427044"/>
              <a:gd name="connsiteX1" fmla="*/ 4517101 w 5230100"/>
              <a:gd name="connsiteY1" fmla="*/ 962142 h 5427044"/>
              <a:gd name="connsiteX2" fmla="*/ 5230100 w 5230100"/>
              <a:gd name="connsiteY2" fmla="*/ 2554935 h 5427044"/>
              <a:gd name="connsiteX3" fmla="*/ 4637782 w 5230100"/>
              <a:gd name="connsiteY3" fmla="*/ 4289944 h 5427044"/>
              <a:gd name="connsiteX4" fmla="*/ 3395219 w 5230100"/>
              <a:gd name="connsiteY4" fmla="*/ 5315071 h 5427044"/>
              <a:gd name="connsiteX5" fmla="*/ 1398464 w 5230100"/>
              <a:gd name="connsiteY5" fmla="*/ 5174971 h 5427044"/>
              <a:gd name="connsiteX6" fmla="*/ 18828 w 5230100"/>
              <a:gd name="connsiteY6" fmla="*/ 3330010 h 5427044"/>
              <a:gd name="connsiteX7" fmla="*/ 892228 w 5230100"/>
              <a:gd name="connsiteY7" fmla="*/ 802413 h 5427044"/>
              <a:gd name="connsiteX8" fmla="*/ 2737017 w 5230100"/>
              <a:gd name="connsiteY8" fmla="*/ 284 h 542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0100" h="5427044">
                <a:moveTo>
                  <a:pt x="2737017" y="284"/>
                </a:moveTo>
                <a:cubicBezTo>
                  <a:pt x="3054234" y="-13285"/>
                  <a:pt x="3941595" y="460124"/>
                  <a:pt x="4517101" y="962142"/>
                </a:cubicBezTo>
                <a:cubicBezTo>
                  <a:pt x="4815579" y="1459013"/>
                  <a:pt x="5171584" y="1973622"/>
                  <a:pt x="5230100" y="2554935"/>
                </a:cubicBezTo>
                <a:cubicBezTo>
                  <a:pt x="5079987" y="3261606"/>
                  <a:pt x="4943595" y="3829921"/>
                  <a:pt x="4637782" y="4289944"/>
                </a:cubicBezTo>
                <a:cubicBezTo>
                  <a:pt x="4331969" y="4749967"/>
                  <a:pt x="3708045" y="5200102"/>
                  <a:pt x="3395219" y="5315071"/>
                </a:cubicBezTo>
                <a:cubicBezTo>
                  <a:pt x="2942375" y="5464449"/>
                  <a:pt x="1961196" y="5505815"/>
                  <a:pt x="1398464" y="5174971"/>
                </a:cubicBezTo>
                <a:cubicBezTo>
                  <a:pt x="835732" y="4844128"/>
                  <a:pt x="130665" y="3959245"/>
                  <a:pt x="18828" y="3330010"/>
                </a:cubicBezTo>
                <a:cubicBezTo>
                  <a:pt x="-108957" y="2652928"/>
                  <a:pt x="439197" y="1357367"/>
                  <a:pt x="892228" y="802413"/>
                </a:cubicBezTo>
                <a:cubicBezTo>
                  <a:pt x="1345260" y="247459"/>
                  <a:pt x="2321559" y="23304"/>
                  <a:pt x="2737017" y="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95D75A-E4C2-3E5B-4052-6E909298E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260" y="3856597"/>
            <a:ext cx="3019709" cy="1496300"/>
          </a:xfrm>
        </p:spPr>
        <p:txBody>
          <a:bodyPr anchor="b">
            <a:noAutofit/>
          </a:bodyPr>
          <a:lstStyle/>
          <a:p>
            <a:r>
              <a:rPr lang="de-DE" sz="4000">
                <a:solidFill>
                  <a:schemeClr val="tx2"/>
                </a:solidFill>
              </a:rPr>
              <a:t>Der Herbst, der Herbst, der Herbst ist da </a:t>
            </a:r>
          </a:p>
        </p:txBody>
      </p:sp>
    </p:spTree>
    <p:extLst>
      <p:ext uri="{BB962C8B-B14F-4D97-AF65-F5344CB8AC3E}">
        <p14:creationId xmlns:p14="http://schemas.microsoft.com/office/powerpoint/2010/main" val="27636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6F492-5AE4-8854-E0CD-5D4C36B3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23B0B8-F6F1-BB23-A9C2-BA813C1FB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A8E6E9-F84B-8B64-81DC-A62EB2624F7F}"/>
              </a:ext>
            </a:extLst>
          </p:cNvPr>
          <p:cNvSpPr txBox="1"/>
          <p:nvPr/>
        </p:nvSpPr>
        <p:spPr>
          <a:xfrm>
            <a:off x="3048000" y="32443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2"/>
              </a:rPr>
              <a:t>https://</a:t>
            </a:r>
            <a:r>
              <a:rPr lang="de-DE" err="1">
                <a:hlinkClick r:id="rId2"/>
              </a:rPr>
              <a:t>www.youtube.com</a:t>
            </a:r>
            <a:r>
              <a:rPr lang="de-DE">
                <a:hlinkClick r:id="rId2"/>
              </a:rPr>
              <a:t>/watch?v=</a:t>
            </a:r>
            <a:r>
              <a:rPr lang="de-DE" err="1">
                <a:hlinkClick r:id="rId2"/>
              </a:rPr>
              <a:t>wpk7gW6h3ho</a:t>
            </a: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165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2CC78C-C520-53C5-1DDA-F91C788940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DC632F-82F7-6EC8-D28A-3565EA465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D6CB62-ECC2-A092-26EC-9ED07626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68" y="0"/>
            <a:ext cx="4741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796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A036D4-F000-15EF-B3A9-0277B7D9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2" y="-837812"/>
            <a:ext cx="6798541" cy="1675623"/>
          </a:xfrm>
        </p:spPr>
        <p:txBody>
          <a:bodyPr anchor="b">
            <a:normAutofit/>
          </a:bodyPr>
          <a:lstStyle/>
          <a:p>
            <a:r>
              <a:rPr lang="de-DE" sz="4000"/>
              <a:t>1.1 Thematische Hinführung </a:t>
            </a:r>
          </a:p>
        </p:txBody>
      </p:sp>
      <p:pic>
        <p:nvPicPr>
          <p:cNvPr id="5" name="Picture 4" descr="Herbstlaub">
            <a:extLst>
              <a:ext uri="{FF2B5EF4-FFF2-40B4-BE49-F238E27FC236}">
                <a16:creationId xmlns:a16="http://schemas.microsoft.com/office/drawing/2014/main" id="{8A3BF22D-5C1B-1D2A-50E1-6FBC95966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4" r="28400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607A4E-694E-3ABD-F843-09D65E433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50" y="985837"/>
            <a:ext cx="7788401" cy="6015037"/>
          </a:xfrm>
        </p:spPr>
        <p:txBody>
          <a:bodyPr>
            <a:normAutofit/>
          </a:bodyPr>
          <a:lstStyle/>
          <a:p>
            <a:r>
              <a:rPr lang="de-DE" sz="2400"/>
              <a:t>Das Thema „</a:t>
            </a:r>
            <a:r>
              <a:rPr lang="de-DE" sz="2400" b="1"/>
              <a:t>Herbst“ </a:t>
            </a:r>
            <a:r>
              <a:rPr lang="de-DE" sz="2400"/>
              <a:t>gehört zum Erfassungs- und Erlebnisbereich der Grundschulkinder</a:t>
            </a:r>
          </a:p>
          <a:p>
            <a:r>
              <a:rPr lang="de-DE" sz="2400"/>
              <a:t>Das Lied beschreibt die Vorfreude auf den Herbst </a:t>
            </a:r>
          </a:p>
          <a:p>
            <a:pPr>
              <a:buFont typeface="Wingdings" pitchFamily="2" charset="2"/>
              <a:buChar char="à"/>
            </a:pPr>
            <a:r>
              <a:rPr lang="de-DE" sz="2400">
                <a:sym typeface="Wingdings" pitchFamily="2" charset="2"/>
              </a:rPr>
              <a:t>Sonst Herbstlieder eher in einer gedämpften Stimmung, </a:t>
            </a:r>
          </a:p>
          <a:p>
            <a:pPr>
              <a:buFont typeface="Wingdings" pitchFamily="2" charset="2"/>
              <a:buChar char="à"/>
            </a:pPr>
            <a:r>
              <a:rPr lang="de-DE" sz="2400">
                <a:sym typeface="Wingdings" pitchFamily="2" charset="2"/>
              </a:rPr>
              <a:t>Hier: Freude</a:t>
            </a:r>
          </a:p>
          <a:p>
            <a:pPr marL="0" indent="0">
              <a:buNone/>
            </a:pPr>
            <a:endParaRPr lang="de-DE" sz="2400">
              <a:sym typeface="Wingdings" pitchFamily="2" charset="2"/>
            </a:endParaRPr>
          </a:p>
          <a:p>
            <a:r>
              <a:rPr lang="de-DE" sz="2400">
                <a:sym typeface="Wingdings" pitchFamily="2" charset="2"/>
              </a:rPr>
              <a:t>Das Lied beschreibt die charakteristischen Merkmale des Herbsts und stimmt ihn positiv ein (Freuderuf: „</a:t>
            </a:r>
            <a:r>
              <a:rPr lang="de-DE" sz="2400" err="1">
                <a:sym typeface="Wingdings" pitchFamily="2" charset="2"/>
              </a:rPr>
              <a:t>Heihusasa</a:t>
            </a:r>
            <a:r>
              <a:rPr lang="de-DE" sz="2400">
                <a:sym typeface="Wingdings" pitchFamily="2" charset="2"/>
              </a:rPr>
              <a:t>“, „</a:t>
            </a:r>
            <a:r>
              <a:rPr lang="de-DE" sz="2400" err="1">
                <a:sym typeface="Wingdings" pitchFamily="2" charset="2"/>
              </a:rPr>
              <a:t>Heiahusasa</a:t>
            </a:r>
            <a:r>
              <a:rPr lang="de-DE" sz="2400">
                <a:sym typeface="Wingdings" pitchFamily="2" charset="2"/>
              </a:rPr>
              <a:t>“)</a:t>
            </a:r>
          </a:p>
          <a:p>
            <a:r>
              <a:rPr lang="de-DE" sz="2400">
                <a:sym typeface="Wingdings" pitchFamily="2" charset="2"/>
              </a:rPr>
              <a:t>Der Text ist fröhlich und für Grundschüler greifbar </a:t>
            </a:r>
          </a:p>
          <a:p>
            <a:r>
              <a:rPr lang="de-DE" sz="2400">
                <a:sym typeface="Wingdings" pitchFamily="2" charset="2"/>
              </a:rPr>
              <a:t>Die Melodie ist eingängig und gemütlich (wie auch das Wetter im Herbst)</a:t>
            </a:r>
          </a:p>
          <a:p>
            <a:r>
              <a:rPr lang="de-DE" sz="2400">
                <a:sym typeface="Wingdings" pitchFamily="2" charset="2"/>
              </a:rPr>
              <a:t>Integration mit anderen </a:t>
            </a:r>
            <a:r>
              <a:rPr lang="de-DE" sz="2400" err="1">
                <a:sym typeface="Wingdings" pitchFamily="2" charset="2"/>
              </a:rPr>
              <a:t>FächernHSU</a:t>
            </a:r>
            <a:r>
              <a:rPr lang="de-DE" sz="2400">
                <a:sym typeface="Wingdings" pitchFamily="2" charset="2"/>
              </a:rPr>
              <a:t> (Natur und Umwelt: Herbst, Jahreszeiten)</a:t>
            </a:r>
          </a:p>
        </p:txBody>
      </p:sp>
    </p:spTree>
    <p:extLst>
      <p:ext uri="{BB962C8B-B14F-4D97-AF65-F5344CB8AC3E}">
        <p14:creationId xmlns:p14="http://schemas.microsoft.com/office/powerpoint/2010/main" val="3009165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9765-F95A-058C-8F22-6413CB1E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4498"/>
            <a:ext cx="5334000" cy="1708246"/>
          </a:xfrm>
        </p:spPr>
        <p:txBody>
          <a:bodyPr anchor="ctr">
            <a:normAutofit/>
          </a:bodyPr>
          <a:lstStyle/>
          <a:p>
            <a:r>
              <a:rPr lang="de-DE" sz="4000"/>
              <a:t>1.2 Liedstruktur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903AA1-690E-0C9F-06BF-2DC614482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1" y="1638300"/>
            <a:ext cx="6603998" cy="5016499"/>
          </a:xfrm>
        </p:spPr>
        <p:txBody>
          <a:bodyPr anchor="ctr">
            <a:normAutofit/>
          </a:bodyPr>
          <a:lstStyle/>
          <a:p>
            <a:r>
              <a:rPr lang="de-DE" sz="2400"/>
              <a:t>Zweiteiliger Aufbau mit Strophe und Refrain </a:t>
            </a:r>
          </a:p>
          <a:p>
            <a:r>
              <a:rPr lang="de-DE" sz="2400"/>
              <a:t>Taktart: 2/4 Takt </a:t>
            </a:r>
          </a:p>
          <a:p>
            <a:r>
              <a:rPr lang="de-DE" sz="2400"/>
              <a:t>Strophe mit einer Achtel Auftakt, Refrain volltaktig</a:t>
            </a:r>
          </a:p>
          <a:p>
            <a:r>
              <a:rPr lang="de-DE" sz="2400"/>
              <a:t>Das Lied besteht aus Achtel-, Viertel- und Viertelnoten mit Verlängerung </a:t>
            </a:r>
            <a:r>
              <a:rPr lang="de-DE" sz="2400">
                <a:sym typeface="Wingdings" pitchFamily="2" charset="2"/>
              </a:rPr>
              <a:t> Dreiachtelnote </a:t>
            </a:r>
            <a:r>
              <a:rPr lang="de-DE" sz="2400"/>
              <a:t>(BILD)</a:t>
            </a:r>
          </a:p>
          <a:p>
            <a:pPr marL="0" indent="0">
              <a:buNone/>
            </a:pPr>
            <a:r>
              <a:rPr lang="de-DE" sz="2400">
                <a:sym typeface="Wingdings" pitchFamily="2" charset="2"/>
              </a:rPr>
              <a:t>gemütliche, fröhliche Stimmung </a:t>
            </a:r>
          </a:p>
          <a:p>
            <a:r>
              <a:rPr lang="de-DE" sz="2400">
                <a:sym typeface="Wingdings" pitchFamily="2" charset="2"/>
              </a:rPr>
              <a:t>Wiederholungen der Noten am Ende der Notenzeile; gekennzeichnet durch Doppelpunkt :</a:t>
            </a:r>
          </a:p>
          <a:p>
            <a:endParaRPr lang="de-DE" sz="2000">
              <a:sym typeface="Wingdings" pitchFamily="2" charset="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442734-82FD-6718-D52F-CFA59395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9443" y="-1"/>
            <a:ext cx="5014913" cy="724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71E79A-200A-111B-4E3A-66B00808D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514" y="203201"/>
            <a:ext cx="9485930" cy="58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99041D-C26B-233D-C8BF-154BBECEC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4" y="-900113"/>
            <a:ext cx="6781798" cy="6643687"/>
          </a:xfrm>
        </p:spPr>
        <p:txBody>
          <a:bodyPr anchor="ctr">
            <a:noAutofit/>
          </a:bodyPr>
          <a:lstStyle/>
          <a:p>
            <a:r>
              <a:rPr lang="de-DE" sz="2400"/>
              <a:t>Text im Refrain: Freuderuf „</a:t>
            </a:r>
            <a:r>
              <a:rPr lang="de-DE" sz="2400" err="1"/>
              <a:t>Heihusasa</a:t>
            </a:r>
            <a:r>
              <a:rPr lang="de-DE" sz="2400"/>
              <a:t>“, „</a:t>
            </a:r>
            <a:r>
              <a:rPr lang="de-DE" sz="2400" err="1"/>
              <a:t>Heiahusasa</a:t>
            </a:r>
            <a:r>
              <a:rPr lang="de-DE" sz="2400"/>
              <a:t>“</a:t>
            </a:r>
          </a:p>
          <a:p>
            <a:r>
              <a:rPr lang="de-DE" sz="2400"/>
              <a:t>Text in den Strophen: gereimt (z.B. Blätter-Wetter) und kindgemäß </a:t>
            </a:r>
          </a:p>
          <a:p>
            <a:r>
              <a:rPr lang="de-DE" sz="2400"/>
              <a:t>Tonart: letzter Ton G und ein # Vorzeichen </a:t>
            </a:r>
          </a:p>
          <a:p>
            <a:pPr marL="0" indent="0">
              <a:buNone/>
            </a:pPr>
            <a:r>
              <a:rPr lang="de-DE" sz="2400">
                <a:sym typeface="Wingdings" pitchFamily="2" charset="2"/>
              </a:rPr>
              <a:t> G-Dur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E644A4-B040-75EF-5AC4-0F0836A0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9912" y="0"/>
            <a:ext cx="5133975" cy="74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7A8DF48-66C0-4241-BC36-ADC98B501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32" t="37631" r="4718" b="39210"/>
          <a:stretch/>
        </p:blipFill>
        <p:spPr>
          <a:xfrm>
            <a:off x="619123" y="3843338"/>
            <a:ext cx="3146501" cy="27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0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99041D-C26B-233D-C8BF-154BBECEC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4" y="214313"/>
            <a:ext cx="6781798" cy="6643687"/>
          </a:xfrm>
        </p:spPr>
        <p:txBody>
          <a:bodyPr anchor="ctr">
            <a:noAutofit/>
          </a:bodyPr>
          <a:lstStyle/>
          <a:p>
            <a:r>
              <a:rPr lang="de-DE" sz="2400">
                <a:sym typeface="Wingdings" pitchFamily="2" charset="2"/>
              </a:rPr>
              <a:t>Die Melodie verläuft größtenteils in Sekunden, auffällig am Anfang des Liedes reine Quarte und zweite Liedzeile drei reine Primen folgen aufeinander</a:t>
            </a:r>
          </a:p>
          <a:p>
            <a:r>
              <a:rPr lang="de-DE" sz="2400">
                <a:sym typeface="Wingdings" pitchFamily="2" charset="2"/>
              </a:rPr>
              <a:t>Tonumfang: d´-</a:t>
            </a:r>
            <a:r>
              <a:rPr lang="de-DE" sz="2400" err="1">
                <a:sym typeface="Wingdings" pitchFamily="2" charset="2"/>
              </a:rPr>
              <a:t>e</a:t>
            </a:r>
            <a:r>
              <a:rPr lang="de-DE" sz="2400">
                <a:sym typeface="Wingdings" pitchFamily="2" charset="2"/>
              </a:rPr>
              <a:t>´´=ein Ton mehr als eine Oktave </a:t>
            </a:r>
          </a:p>
          <a:p>
            <a:pPr>
              <a:buFont typeface="Wingdings" pitchFamily="2" charset="2"/>
              <a:buChar char="à"/>
            </a:pPr>
            <a:r>
              <a:rPr lang="de-DE" sz="2400">
                <a:sym typeface="Wingdings" pitchFamily="2" charset="2"/>
              </a:rPr>
              <a:t>Schwierig für Kinderstimmen so </a:t>
            </a:r>
            <a:r>
              <a:rPr lang="de-DE" sz="2400" err="1">
                <a:sym typeface="Wingdings" pitchFamily="2" charset="2"/>
              </a:rPr>
              <a:t>hochzusingen</a:t>
            </a:r>
            <a:r>
              <a:rPr lang="de-DE" sz="2400">
                <a:sym typeface="Wingdings" pitchFamily="2" charset="2"/>
              </a:rPr>
              <a:t> </a:t>
            </a:r>
          </a:p>
          <a:p>
            <a:r>
              <a:rPr lang="de-DE" sz="2400">
                <a:sym typeface="Wingdings" pitchFamily="2" charset="2"/>
              </a:rPr>
              <a:t>Harmonik: G D H G (erste Notenzeile, dann Wiederholung)</a:t>
            </a:r>
          </a:p>
          <a:p>
            <a:pPr marL="0" indent="0">
              <a:buNone/>
            </a:pPr>
            <a:r>
              <a:rPr lang="de-DE" sz="2400">
                <a:sym typeface="Wingdings" pitchFamily="2" charset="2"/>
              </a:rPr>
              <a:t>		A H (zweite Notenzeile, dann WH)</a:t>
            </a:r>
          </a:p>
          <a:p>
            <a:pPr marL="0" indent="0">
              <a:buNone/>
            </a:pPr>
            <a:r>
              <a:rPr lang="de-DE" sz="2400">
                <a:sym typeface="Wingdings" pitchFamily="2" charset="2"/>
              </a:rPr>
              <a:t>		D D H G (dritte Notenzeile, dann WH)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E644A4-B040-75EF-5AC4-0F0836A0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9912" y="0"/>
            <a:ext cx="5133975" cy="74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BCBACB32-7603-D8A4-00CC-761A722F876A}"/>
                  </a:ext>
                </a:extLst>
              </p14:cNvPr>
              <p14:cNvContentPartPr/>
              <p14:nvPr/>
            </p14:nvContentPartPr>
            <p14:xfrm>
              <a:off x="5336380" y="713014"/>
              <a:ext cx="720" cy="3240"/>
            </p14:xfrm>
          </p:contentPart>
        </mc:Choice>
        <mc:Fallback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BCBACB32-7603-D8A4-00CC-761A722F87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0380" y="704914"/>
                <a:ext cx="12480" cy="19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091B98A-3B3F-92FB-E2B1-DB8030F47D7A}"/>
                  </a:ext>
                </a:extLst>
              </p14:cNvPr>
              <p14:cNvContentPartPr/>
              <p14:nvPr/>
            </p14:nvContentPartPr>
            <p14:xfrm>
              <a:off x="8156620" y="1634254"/>
              <a:ext cx="367560" cy="13716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091B98A-3B3F-92FB-E2B1-DB8030F47D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41140" y="1618774"/>
                <a:ext cx="3981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918FED39-48FE-8A09-0783-FE09A5957707}"/>
                  </a:ext>
                </a:extLst>
              </p14:cNvPr>
              <p14:cNvContentPartPr/>
              <p14:nvPr/>
            </p14:nvContentPartPr>
            <p14:xfrm>
              <a:off x="8104591" y="1798074"/>
              <a:ext cx="662760" cy="14508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918FED39-48FE-8A09-0783-FE09A59577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89103" y="1782555"/>
                <a:ext cx="693377" cy="1757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E09D2DFA-F582-66D7-D42C-A1186EF3B719}"/>
                  </a:ext>
                </a:extLst>
              </p14:cNvPr>
              <p14:cNvContentPartPr/>
              <p14:nvPr/>
            </p14:nvContentPartPr>
            <p14:xfrm>
              <a:off x="7850431" y="1585674"/>
              <a:ext cx="100440" cy="19152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E09D2DFA-F582-66D7-D42C-A1186EF3B7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29911" y="1565154"/>
                <a:ext cx="13608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C018A5EF-A9DE-DECA-0B88-6A5EA68191F3}"/>
                  </a:ext>
                </a:extLst>
              </p14:cNvPr>
              <p14:cNvContentPartPr/>
              <p14:nvPr/>
            </p14:nvContentPartPr>
            <p14:xfrm>
              <a:off x="8512831" y="1014354"/>
              <a:ext cx="161280" cy="21024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C018A5EF-A9DE-DECA-0B88-6A5EA68191F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92311" y="993834"/>
                <a:ext cx="20196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75CB0101-C33B-B7D1-C518-40FA761CE251}"/>
                  </a:ext>
                </a:extLst>
              </p14:cNvPr>
              <p14:cNvContentPartPr/>
              <p14:nvPr/>
            </p14:nvContentPartPr>
            <p14:xfrm>
              <a:off x="9497027" y="3106407"/>
              <a:ext cx="177480" cy="79560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75CB0101-C33B-B7D1-C518-40FA761CE25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81547" y="3090927"/>
                <a:ext cx="2080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EDB8CA10-484C-03F2-52A2-B7A5AADBBFA6}"/>
                  </a:ext>
                </a:extLst>
              </p14:cNvPr>
              <p14:cNvContentPartPr/>
              <p14:nvPr/>
            </p14:nvContentPartPr>
            <p14:xfrm>
              <a:off x="8027670" y="3705725"/>
              <a:ext cx="105120" cy="22896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EDB8CA10-484C-03F2-52A2-B7A5AADBBF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07150" y="3685205"/>
                <a:ext cx="1458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69CF20E6-B7C8-44A3-2D9F-AE5D65E66D48}"/>
                  </a:ext>
                </a:extLst>
              </p14:cNvPr>
              <p14:cNvContentPartPr/>
              <p14:nvPr/>
            </p14:nvContentPartPr>
            <p14:xfrm>
              <a:off x="8448510" y="3768725"/>
              <a:ext cx="127440" cy="151560"/>
            </p14:xfrm>
          </p:contentPart>
        </mc:Choice>
        <mc:Fallback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69CF20E6-B7C8-44A3-2D9F-AE5D65E66D4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433030" y="3753245"/>
                <a:ext cx="1580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3081B613-BD92-38C8-FE14-ACD019164D39}"/>
                  </a:ext>
                </a:extLst>
              </p14:cNvPr>
              <p14:cNvContentPartPr/>
              <p14:nvPr/>
            </p14:nvContentPartPr>
            <p14:xfrm>
              <a:off x="8859990" y="3682685"/>
              <a:ext cx="82080" cy="19872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3081B613-BD92-38C8-FE14-ACD019164D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44510" y="3667205"/>
                <a:ext cx="1126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81B59F6A-1AE5-B7A3-E845-6B8C5B26AF0F}"/>
                  </a:ext>
                </a:extLst>
              </p14:cNvPr>
              <p14:cNvContentPartPr/>
              <p14:nvPr/>
            </p14:nvContentPartPr>
            <p14:xfrm>
              <a:off x="9280110" y="3750365"/>
              <a:ext cx="70200" cy="209880"/>
            </p14:xfrm>
          </p:contentPart>
        </mc:Choice>
        <mc:Fallback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81B59F6A-1AE5-B7A3-E845-6B8C5B26AF0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264630" y="3734885"/>
                <a:ext cx="1008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503FDDCA-086C-5C50-D0BB-0138B87CC19B}"/>
                  </a:ext>
                </a:extLst>
              </p14:cNvPr>
              <p14:cNvContentPartPr/>
              <p14:nvPr/>
            </p14:nvContentPartPr>
            <p14:xfrm>
              <a:off x="9620310" y="3822365"/>
              <a:ext cx="135720" cy="98280"/>
            </p14:xfrm>
          </p:contentPart>
        </mc:Choice>
        <mc:Fallback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503FDDCA-086C-5C50-D0BB-0138B87CC1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04830" y="3806885"/>
                <a:ext cx="16632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CA05F08D-1583-E37B-AC80-2E6D3256DC97}"/>
                  </a:ext>
                </a:extLst>
              </p14:cNvPr>
              <p14:cNvContentPartPr/>
              <p14:nvPr/>
            </p14:nvContentPartPr>
            <p14:xfrm>
              <a:off x="8123070" y="4039445"/>
              <a:ext cx="191520" cy="119160"/>
            </p14:xfrm>
          </p:contentPart>
        </mc:Choice>
        <mc:Fallback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CA05F08D-1583-E37B-AC80-2E6D3256DC9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07590" y="4024012"/>
                <a:ext cx="222120" cy="149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D92E4E70-E4FF-5E77-9736-83B8F1559E34}"/>
                  </a:ext>
                </a:extLst>
              </p14:cNvPr>
              <p14:cNvContentPartPr/>
              <p14:nvPr/>
            </p14:nvContentPartPr>
            <p14:xfrm>
              <a:off x="8582790" y="4018565"/>
              <a:ext cx="205560" cy="107640"/>
            </p14:xfrm>
          </p:contentPart>
        </mc:Choice>
        <mc:Fallback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D92E4E70-E4FF-5E77-9736-83B8F1559E3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567310" y="4003085"/>
                <a:ext cx="2361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7A92194F-2345-9E7A-1C84-33110381B48A}"/>
                  </a:ext>
                </a:extLst>
              </p14:cNvPr>
              <p14:cNvContentPartPr/>
              <p14:nvPr/>
            </p14:nvContentPartPr>
            <p14:xfrm>
              <a:off x="8050710" y="4475405"/>
              <a:ext cx="1066680" cy="168480"/>
            </p14:xfrm>
          </p:contentPart>
        </mc:Choice>
        <mc:Fallback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7A92194F-2345-9E7A-1C84-33110381B48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35225" y="4459892"/>
                <a:ext cx="1097290" cy="1991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27178545-776C-B6C4-051E-D6EBEB8BFB17}"/>
                  </a:ext>
                </a:extLst>
              </p14:cNvPr>
              <p14:cNvContentPartPr/>
              <p14:nvPr/>
            </p14:nvContentPartPr>
            <p14:xfrm>
              <a:off x="8491547" y="2953830"/>
              <a:ext cx="627840" cy="234657"/>
            </p14:xfrm>
          </p:contentPart>
        </mc:Choice>
        <mc:Fallback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27178545-776C-B6C4-051E-D6EBEB8BFB1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476067" y="2938330"/>
                <a:ext cx="658440" cy="265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A01E97E0-8A38-234D-7792-A273E80DBB4E}"/>
                  </a:ext>
                </a:extLst>
              </p14:cNvPr>
              <p14:cNvContentPartPr/>
              <p14:nvPr/>
            </p14:nvContentPartPr>
            <p14:xfrm>
              <a:off x="9202101" y="2891550"/>
              <a:ext cx="215640" cy="198720"/>
            </p14:xfrm>
          </p:contentPart>
        </mc:Choice>
        <mc:Fallback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A01E97E0-8A38-234D-7792-A273E80DBB4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186647" y="2876098"/>
                <a:ext cx="246189" cy="229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6AE86888-A427-F0BC-CDED-133F5D2CAEA7}"/>
                  </a:ext>
                </a:extLst>
              </p14:cNvPr>
              <p14:cNvContentPartPr/>
              <p14:nvPr/>
            </p14:nvContentPartPr>
            <p14:xfrm>
              <a:off x="8810781" y="2307630"/>
              <a:ext cx="544680" cy="232560"/>
            </p14:xfrm>
          </p:contentPart>
        </mc:Choice>
        <mc:Fallback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6AE86888-A427-F0BC-CDED-133F5D2CAEA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795301" y="2292174"/>
                <a:ext cx="575280" cy="263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53C6DADD-BA8A-4E60-1825-7B82E4A2ED47}"/>
                  </a:ext>
                </a:extLst>
              </p14:cNvPr>
              <p14:cNvContentPartPr/>
              <p14:nvPr/>
            </p14:nvContentPartPr>
            <p14:xfrm>
              <a:off x="9417381" y="2373150"/>
              <a:ext cx="238680" cy="132840"/>
            </p14:xfrm>
          </p:contentPart>
        </mc:Choice>
        <mc:Fallback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53C6DADD-BA8A-4E60-1825-7B82E4A2ED4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401878" y="2357712"/>
                <a:ext cx="269326" cy="1633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067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7F4498-6CEB-189C-3C47-D310FFDF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21" y="-368300"/>
            <a:ext cx="7860891" cy="1600200"/>
          </a:xfrm>
        </p:spPr>
        <p:txBody>
          <a:bodyPr anchor="b">
            <a:normAutofit/>
          </a:bodyPr>
          <a:lstStyle/>
          <a:p>
            <a:r>
              <a:rPr lang="de-DE" sz="3600"/>
              <a:t>2.Didaktisch-methodische Überlegungen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CB3729-5341-2BA1-43B6-9CEFA53C4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20694"/>
            <a:ext cx="10147300" cy="4783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/>
              <a:t>2.1 Umgangsmöglichkeiten</a:t>
            </a:r>
          </a:p>
          <a:p>
            <a:r>
              <a:rPr lang="de-DE" sz="2400"/>
              <a:t>Szenische Darstellung des Liedtextes durch Tanzbewegungen oder das Einbauen von einzelnen Instrumenten (z.B. Donnertrommel, „bei bringt uns Regenwetter“)</a:t>
            </a:r>
          </a:p>
          <a:p>
            <a:r>
              <a:rPr lang="de-DE" sz="2400"/>
              <a:t>Ausführung mit den Boomwhackers, Cajon (</a:t>
            </a:r>
            <a:r>
              <a:rPr lang="de-DE" sz="2400">
                <a:hlinkClick r:id="rId2"/>
              </a:rPr>
              <a:t>https://</a:t>
            </a:r>
            <a:r>
              <a:rPr lang="de-DE" sz="2400" err="1">
                <a:hlinkClick r:id="rId2"/>
              </a:rPr>
              <a:t>www.boomtreff.de</a:t>
            </a:r>
            <a:r>
              <a:rPr lang="de-DE" sz="2400">
                <a:hlinkClick r:id="rId2"/>
              </a:rPr>
              <a:t>/der-herbst-der-herbst-der-herbst-ist-da/#</a:t>
            </a:r>
            <a:r>
              <a:rPr lang="de-DE" sz="2400" err="1">
                <a:hlinkClick r:id="rId2"/>
              </a:rPr>
              <a:t>auffuhrungshilfen</a:t>
            </a:r>
            <a:r>
              <a:rPr lang="de-DE" sz="2400"/>
              <a:t> )</a:t>
            </a:r>
          </a:p>
          <a:p>
            <a:r>
              <a:rPr lang="de-DE" sz="2400"/>
              <a:t>Ausführung mit Bodypercussion Patsch-Klatsch-</a:t>
            </a:r>
            <a:r>
              <a:rPr lang="de-DE" sz="2400" err="1"/>
              <a:t>Schnipps</a:t>
            </a:r>
            <a:r>
              <a:rPr lang="de-DE" sz="2400"/>
              <a:t>-</a:t>
            </a:r>
            <a:r>
              <a:rPr lang="de-DE" sz="2400" err="1"/>
              <a:t>Schnipps</a:t>
            </a:r>
            <a:endParaRPr lang="de-DE" sz="2400"/>
          </a:p>
          <a:p>
            <a:r>
              <a:rPr lang="de-DE" sz="2400"/>
              <a:t>Kanon möglich </a:t>
            </a:r>
          </a:p>
          <a:p>
            <a:pPr marL="0" indent="0">
              <a:buNone/>
            </a:pPr>
            <a:endParaRPr lang="de-DE" sz="2400"/>
          </a:p>
          <a:p>
            <a:pPr marL="0" indent="0">
              <a:buNone/>
            </a:pPr>
            <a:r>
              <a:rPr lang="de-DE"/>
              <a:t>2.2 Fazit </a:t>
            </a:r>
          </a:p>
          <a:p>
            <a:pPr marL="0" indent="0">
              <a:buNone/>
            </a:pPr>
            <a:r>
              <a:rPr lang="de-DE" sz="2400"/>
              <a:t>Das Lied eignet sich für 3/ 4 Klasse (theoretisch)</a:t>
            </a:r>
          </a:p>
          <a:p>
            <a:endParaRPr lang="de-DE" sz="1600">
              <a:solidFill>
                <a:schemeClr val="tx2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2C6548C-3B6A-8257-11A5-C6BC870A7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82720" y="4015411"/>
            <a:ext cx="365077" cy="367579"/>
            <a:chOff x="10572581" y="4151226"/>
            <a:chExt cx="365077" cy="36757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56C25D-D3D8-F7A6-A6FE-5B7ADB060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479010">
              <a:off x="10572581" y="4151226"/>
              <a:ext cx="365077" cy="367579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468508"/>
                <a:gd name="connsiteY0" fmla="*/ 326 h 4964273"/>
                <a:gd name="connsiteX1" fmla="*/ 3964140 w 4468508"/>
                <a:gd name="connsiteY1" fmla="*/ 591130 h 4964273"/>
                <a:gd name="connsiteX2" fmla="*/ 4451030 w 4468508"/>
                <a:gd name="connsiteY2" fmla="*/ 3809413 h 4964273"/>
                <a:gd name="connsiteX3" fmla="*/ 3419865 w 4468508"/>
                <a:gd name="connsiteY3" fmla="*/ 4845181 h 4964273"/>
                <a:gd name="connsiteX4" fmla="*/ 1074535 w 4468508"/>
                <a:gd name="connsiteY4" fmla="*/ 4657562 h 4964273"/>
                <a:gd name="connsiteX5" fmla="*/ 33359 w 4468508"/>
                <a:gd name="connsiteY5" fmla="*/ 2995991 h 4964273"/>
                <a:gd name="connsiteX6" fmla="*/ 592137 w 4468508"/>
                <a:gd name="connsiteY6" fmla="*/ 806182 h 4964273"/>
                <a:gd name="connsiteX7" fmla="*/ 2649000 w 4468508"/>
                <a:gd name="connsiteY7" fmla="*/ 326 h 4964273"/>
                <a:gd name="connsiteX0" fmla="*/ 2788684 w 4608192"/>
                <a:gd name="connsiteY0" fmla="*/ 326 h 4845177"/>
                <a:gd name="connsiteX1" fmla="*/ 4103824 w 4608192"/>
                <a:gd name="connsiteY1" fmla="*/ 591130 h 4845177"/>
                <a:gd name="connsiteX2" fmla="*/ 4590714 w 4608192"/>
                <a:gd name="connsiteY2" fmla="*/ 3809413 h 4845177"/>
                <a:gd name="connsiteX3" fmla="*/ 3559549 w 4608192"/>
                <a:gd name="connsiteY3" fmla="*/ 4845181 h 4845177"/>
                <a:gd name="connsiteX4" fmla="*/ 173043 w 4608192"/>
                <a:gd name="connsiteY4" fmla="*/ 2995991 h 4845177"/>
                <a:gd name="connsiteX5" fmla="*/ 731821 w 4608192"/>
                <a:gd name="connsiteY5" fmla="*/ 806182 h 4845177"/>
                <a:gd name="connsiteX6" fmla="*/ 2788684 w 4608192"/>
                <a:gd name="connsiteY6" fmla="*/ 326 h 4845177"/>
                <a:gd name="connsiteX0" fmla="*/ 2788684 w 4656382"/>
                <a:gd name="connsiteY0" fmla="*/ 326 h 4593408"/>
                <a:gd name="connsiteX1" fmla="*/ 4103824 w 4656382"/>
                <a:gd name="connsiteY1" fmla="*/ 591130 h 4593408"/>
                <a:gd name="connsiteX2" fmla="*/ 4590714 w 4656382"/>
                <a:gd name="connsiteY2" fmla="*/ 3809413 h 4593408"/>
                <a:gd name="connsiteX3" fmla="*/ 2737164 w 4656382"/>
                <a:gd name="connsiteY3" fmla="*/ 4593410 h 4593408"/>
                <a:gd name="connsiteX4" fmla="*/ 173043 w 4656382"/>
                <a:gd name="connsiteY4" fmla="*/ 2995991 h 4593408"/>
                <a:gd name="connsiteX5" fmla="*/ 731821 w 4656382"/>
                <a:gd name="connsiteY5" fmla="*/ 806182 h 4593408"/>
                <a:gd name="connsiteX6" fmla="*/ 2788684 w 4656382"/>
                <a:gd name="connsiteY6" fmla="*/ 326 h 4593408"/>
                <a:gd name="connsiteX0" fmla="*/ 2788684 w 4720632"/>
                <a:gd name="connsiteY0" fmla="*/ 326 h 4593408"/>
                <a:gd name="connsiteX1" fmla="*/ 4103824 w 4720632"/>
                <a:gd name="connsiteY1" fmla="*/ 591130 h 4593408"/>
                <a:gd name="connsiteX2" fmla="*/ 4661706 w 4720632"/>
                <a:gd name="connsiteY2" fmla="*/ 3597011 h 4593408"/>
                <a:gd name="connsiteX3" fmla="*/ 2737164 w 4720632"/>
                <a:gd name="connsiteY3" fmla="*/ 4593410 h 4593408"/>
                <a:gd name="connsiteX4" fmla="*/ 173043 w 4720632"/>
                <a:gd name="connsiteY4" fmla="*/ 2995991 h 4593408"/>
                <a:gd name="connsiteX5" fmla="*/ 731821 w 4720632"/>
                <a:gd name="connsiteY5" fmla="*/ 806182 h 4593408"/>
                <a:gd name="connsiteX6" fmla="*/ 2788684 w 4720632"/>
                <a:gd name="connsiteY6" fmla="*/ 326 h 4593408"/>
                <a:gd name="connsiteX0" fmla="*/ 2615637 w 4547585"/>
                <a:gd name="connsiteY0" fmla="*/ 326 h 4593408"/>
                <a:gd name="connsiteX1" fmla="*/ 3930777 w 4547585"/>
                <a:gd name="connsiteY1" fmla="*/ 591130 h 4593408"/>
                <a:gd name="connsiteX2" fmla="*/ 4488659 w 4547585"/>
                <a:gd name="connsiteY2" fmla="*/ 3597011 h 4593408"/>
                <a:gd name="connsiteX3" fmla="*/ 2564117 w 4547585"/>
                <a:gd name="connsiteY3" fmla="*/ 4593410 h 4593408"/>
                <a:gd name="connsiteX4" fmla="*/ -4 w 4547585"/>
                <a:gd name="connsiteY4" fmla="*/ 2995991 h 4593408"/>
                <a:gd name="connsiteX5" fmla="*/ 2615637 w 4547585"/>
                <a:gd name="connsiteY5" fmla="*/ 326 h 4593408"/>
                <a:gd name="connsiteX0" fmla="*/ 1599114 w 4547585"/>
                <a:gd name="connsiteY0" fmla="*/ 673 h 4392722"/>
                <a:gd name="connsiteX1" fmla="*/ 3930777 w 4547585"/>
                <a:gd name="connsiteY1" fmla="*/ 390444 h 4392722"/>
                <a:gd name="connsiteX2" fmla="*/ 4488659 w 4547585"/>
                <a:gd name="connsiteY2" fmla="*/ 3396325 h 4392722"/>
                <a:gd name="connsiteX3" fmla="*/ 2564117 w 4547585"/>
                <a:gd name="connsiteY3" fmla="*/ 4392724 h 4392722"/>
                <a:gd name="connsiteX4" fmla="*/ -4 w 4547585"/>
                <a:gd name="connsiteY4" fmla="*/ 2795305 h 4392722"/>
                <a:gd name="connsiteX5" fmla="*/ 1599114 w 4547585"/>
                <a:gd name="connsiteY5" fmla="*/ 673 h 4392722"/>
                <a:gd name="connsiteX0" fmla="*/ 1599114 w 4556102"/>
                <a:gd name="connsiteY0" fmla="*/ 673 h 4345138"/>
                <a:gd name="connsiteX1" fmla="*/ 3930777 w 4556102"/>
                <a:gd name="connsiteY1" fmla="*/ 390444 h 4345138"/>
                <a:gd name="connsiteX2" fmla="*/ 4488659 w 4556102"/>
                <a:gd name="connsiteY2" fmla="*/ 3396325 h 4345138"/>
                <a:gd name="connsiteX3" fmla="*/ 2425030 w 4556102"/>
                <a:gd name="connsiteY3" fmla="*/ 4345136 h 4345138"/>
                <a:gd name="connsiteX4" fmla="*/ -4 w 4556102"/>
                <a:gd name="connsiteY4" fmla="*/ 2795305 h 4345138"/>
                <a:gd name="connsiteX5" fmla="*/ 1599114 w 4556102"/>
                <a:gd name="connsiteY5" fmla="*/ 673 h 4345138"/>
                <a:gd name="connsiteX0" fmla="*/ 1308676 w 4265664"/>
                <a:gd name="connsiteY0" fmla="*/ 673 h 4345138"/>
                <a:gd name="connsiteX1" fmla="*/ 3640339 w 4265664"/>
                <a:gd name="connsiteY1" fmla="*/ 390444 h 4345138"/>
                <a:gd name="connsiteX2" fmla="*/ 4198221 w 4265664"/>
                <a:gd name="connsiteY2" fmla="*/ 3396325 h 4345138"/>
                <a:gd name="connsiteX3" fmla="*/ 2134592 w 4265664"/>
                <a:gd name="connsiteY3" fmla="*/ 4345136 h 4345138"/>
                <a:gd name="connsiteX4" fmla="*/ 2 w 4265664"/>
                <a:gd name="connsiteY4" fmla="*/ 2737868 h 4345138"/>
                <a:gd name="connsiteX5" fmla="*/ 1308676 w 4265664"/>
                <a:gd name="connsiteY5" fmla="*/ 673 h 434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5664" h="4345138">
                  <a:moveTo>
                    <a:pt x="1308676" y="673"/>
                  </a:moveTo>
                  <a:cubicBezTo>
                    <a:pt x="1850442" y="-12337"/>
                    <a:pt x="3307336" y="165670"/>
                    <a:pt x="3640339" y="390444"/>
                  </a:cubicBezTo>
                  <a:cubicBezTo>
                    <a:pt x="3940677" y="1025292"/>
                    <a:pt x="4449179" y="2737210"/>
                    <a:pt x="4198221" y="3396325"/>
                  </a:cubicBezTo>
                  <a:cubicBezTo>
                    <a:pt x="3947263" y="4055440"/>
                    <a:pt x="2447418" y="4230167"/>
                    <a:pt x="2134592" y="4345136"/>
                  </a:cubicBezTo>
                  <a:cubicBezTo>
                    <a:pt x="1398314" y="4209566"/>
                    <a:pt x="471290" y="3411035"/>
                    <a:pt x="2" y="2737868"/>
                  </a:cubicBezTo>
                  <a:cubicBezTo>
                    <a:pt x="8589" y="1972354"/>
                    <a:pt x="653546" y="401483"/>
                    <a:pt x="1308676" y="67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56C2CA3-536C-6DE8-9D13-45366F3B4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479010">
              <a:off x="10572581" y="4151226"/>
              <a:ext cx="365077" cy="367579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468508"/>
                <a:gd name="connsiteY0" fmla="*/ 326 h 4964273"/>
                <a:gd name="connsiteX1" fmla="*/ 3964140 w 4468508"/>
                <a:gd name="connsiteY1" fmla="*/ 591130 h 4964273"/>
                <a:gd name="connsiteX2" fmla="*/ 4451030 w 4468508"/>
                <a:gd name="connsiteY2" fmla="*/ 3809413 h 4964273"/>
                <a:gd name="connsiteX3" fmla="*/ 3419865 w 4468508"/>
                <a:gd name="connsiteY3" fmla="*/ 4845181 h 4964273"/>
                <a:gd name="connsiteX4" fmla="*/ 1074535 w 4468508"/>
                <a:gd name="connsiteY4" fmla="*/ 4657562 h 4964273"/>
                <a:gd name="connsiteX5" fmla="*/ 33359 w 4468508"/>
                <a:gd name="connsiteY5" fmla="*/ 2995991 h 4964273"/>
                <a:gd name="connsiteX6" fmla="*/ 592137 w 4468508"/>
                <a:gd name="connsiteY6" fmla="*/ 806182 h 4964273"/>
                <a:gd name="connsiteX7" fmla="*/ 2649000 w 4468508"/>
                <a:gd name="connsiteY7" fmla="*/ 326 h 4964273"/>
                <a:gd name="connsiteX0" fmla="*/ 2788684 w 4608192"/>
                <a:gd name="connsiteY0" fmla="*/ 326 h 4845177"/>
                <a:gd name="connsiteX1" fmla="*/ 4103824 w 4608192"/>
                <a:gd name="connsiteY1" fmla="*/ 591130 h 4845177"/>
                <a:gd name="connsiteX2" fmla="*/ 4590714 w 4608192"/>
                <a:gd name="connsiteY2" fmla="*/ 3809413 h 4845177"/>
                <a:gd name="connsiteX3" fmla="*/ 3559549 w 4608192"/>
                <a:gd name="connsiteY3" fmla="*/ 4845181 h 4845177"/>
                <a:gd name="connsiteX4" fmla="*/ 173043 w 4608192"/>
                <a:gd name="connsiteY4" fmla="*/ 2995991 h 4845177"/>
                <a:gd name="connsiteX5" fmla="*/ 731821 w 4608192"/>
                <a:gd name="connsiteY5" fmla="*/ 806182 h 4845177"/>
                <a:gd name="connsiteX6" fmla="*/ 2788684 w 4608192"/>
                <a:gd name="connsiteY6" fmla="*/ 326 h 4845177"/>
                <a:gd name="connsiteX0" fmla="*/ 2788684 w 4656382"/>
                <a:gd name="connsiteY0" fmla="*/ 326 h 4593408"/>
                <a:gd name="connsiteX1" fmla="*/ 4103824 w 4656382"/>
                <a:gd name="connsiteY1" fmla="*/ 591130 h 4593408"/>
                <a:gd name="connsiteX2" fmla="*/ 4590714 w 4656382"/>
                <a:gd name="connsiteY2" fmla="*/ 3809413 h 4593408"/>
                <a:gd name="connsiteX3" fmla="*/ 2737164 w 4656382"/>
                <a:gd name="connsiteY3" fmla="*/ 4593410 h 4593408"/>
                <a:gd name="connsiteX4" fmla="*/ 173043 w 4656382"/>
                <a:gd name="connsiteY4" fmla="*/ 2995991 h 4593408"/>
                <a:gd name="connsiteX5" fmla="*/ 731821 w 4656382"/>
                <a:gd name="connsiteY5" fmla="*/ 806182 h 4593408"/>
                <a:gd name="connsiteX6" fmla="*/ 2788684 w 4656382"/>
                <a:gd name="connsiteY6" fmla="*/ 326 h 4593408"/>
                <a:gd name="connsiteX0" fmla="*/ 2788684 w 4720632"/>
                <a:gd name="connsiteY0" fmla="*/ 326 h 4593408"/>
                <a:gd name="connsiteX1" fmla="*/ 4103824 w 4720632"/>
                <a:gd name="connsiteY1" fmla="*/ 591130 h 4593408"/>
                <a:gd name="connsiteX2" fmla="*/ 4661706 w 4720632"/>
                <a:gd name="connsiteY2" fmla="*/ 3597011 h 4593408"/>
                <a:gd name="connsiteX3" fmla="*/ 2737164 w 4720632"/>
                <a:gd name="connsiteY3" fmla="*/ 4593410 h 4593408"/>
                <a:gd name="connsiteX4" fmla="*/ 173043 w 4720632"/>
                <a:gd name="connsiteY4" fmla="*/ 2995991 h 4593408"/>
                <a:gd name="connsiteX5" fmla="*/ 731821 w 4720632"/>
                <a:gd name="connsiteY5" fmla="*/ 806182 h 4593408"/>
                <a:gd name="connsiteX6" fmla="*/ 2788684 w 4720632"/>
                <a:gd name="connsiteY6" fmla="*/ 326 h 4593408"/>
                <a:gd name="connsiteX0" fmla="*/ 2615637 w 4547585"/>
                <a:gd name="connsiteY0" fmla="*/ 326 h 4593408"/>
                <a:gd name="connsiteX1" fmla="*/ 3930777 w 4547585"/>
                <a:gd name="connsiteY1" fmla="*/ 591130 h 4593408"/>
                <a:gd name="connsiteX2" fmla="*/ 4488659 w 4547585"/>
                <a:gd name="connsiteY2" fmla="*/ 3597011 h 4593408"/>
                <a:gd name="connsiteX3" fmla="*/ 2564117 w 4547585"/>
                <a:gd name="connsiteY3" fmla="*/ 4593410 h 4593408"/>
                <a:gd name="connsiteX4" fmla="*/ -4 w 4547585"/>
                <a:gd name="connsiteY4" fmla="*/ 2995991 h 4593408"/>
                <a:gd name="connsiteX5" fmla="*/ 2615637 w 4547585"/>
                <a:gd name="connsiteY5" fmla="*/ 326 h 4593408"/>
                <a:gd name="connsiteX0" fmla="*/ 1599114 w 4547585"/>
                <a:gd name="connsiteY0" fmla="*/ 673 h 4392722"/>
                <a:gd name="connsiteX1" fmla="*/ 3930777 w 4547585"/>
                <a:gd name="connsiteY1" fmla="*/ 390444 h 4392722"/>
                <a:gd name="connsiteX2" fmla="*/ 4488659 w 4547585"/>
                <a:gd name="connsiteY2" fmla="*/ 3396325 h 4392722"/>
                <a:gd name="connsiteX3" fmla="*/ 2564117 w 4547585"/>
                <a:gd name="connsiteY3" fmla="*/ 4392724 h 4392722"/>
                <a:gd name="connsiteX4" fmla="*/ -4 w 4547585"/>
                <a:gd name="connsiteY4" fmla="*/ 2795305 h 4392722"/>
                <a:gd name="connsiteX5" fmla="*/ 1599114 w 4547585"/>
                <a:gd name="connsiteY5" fmla="*/ 673 h 4392722"/>
                <a:gd name="connsiteX0" fmla="*/ 1599114 w 4556102"/>
                <a:gd name="connsiteY0" fmla="*/ 673 h 4345138"/>
                <a:gd name="connsiteX1" fmla="*/ 3930777 w 4556102"/>
                <a:gd name="connsiteY1" fmla="*/ 390444 h 4345138"/>
                <a:gd name="connsiteX2" fmla="*/ 4488659 w 4556102"/>
                <a:gd name="connsiteY2" fmla="*/ 3396325 h 4345138"/>
                <a:gd name="connsiteX3" fmla="*/ 2425030 w 4556102"/>
                <a:gd name="connsiteY3" fmla="*/ 4345136 h 4345138"/>
                <a:gd name="connsiteX4" fmla="*/ -4 w 4556102"/>
                <a:gd name="connsiteY4" fmla="*/ 2795305 h 4345138"/>
                <a:gd name="connsiteX5" fmla="*/ 1599114 w 4556102"/>
                <a:gd name="connsiteY5" fmla="*/ 673 h 4345138"/>
                <a:gd name="connsiteX0" fmla="*/ 1308676 w 4265664"/>
                <a:gd name="connsiteY0" fmla="*/ 673 h 4345138"/>
                <a:gd name="connsiteX1" fmla="*/ 3640339 w 4265664"/>
                <a:gd name="connsiteY1" fmla="*/ 390444 h 4345138"/>
                <a:gd name="connsiteX2" fmla="*/ 4198221 w 4265664"/>
                <a:gd name="connsiteY2" fmla="*/ 3396325 h 4345138"/>
                <a:gd name="connsiteX3" fmla="*/ 2134592 w 4265664"/>
                <a:gd name="connsiteY3" fmla="*/ 4345136 h 4345138"/>
                <a:gd name="connsiteX4" fmla="*/ 2 w 4265664"/>
                <a:gd name="connsiteY4" fmla="*/ 2737868 h 4345138"/>
                <a:gd name="connsiteX5" fmla="*/ 1308676 w 4265664"/>
                <a:gd name="connsiteY5" fmla="*/ 673 h 434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5664" h="4345138">
                  <a:moveTo>
                    <a:pt x="1308676" y="673"/>
                  </a:moveTo>
                  <a:cubicBezTo>
                    <a:pt x="1850442" y="-12337"/>
                    <a:pt x="3307336" y="165670"/>
                    <a:pt x="3640339" y="390444"/>
                  </a:cubicBezTo>
                  <a:cubicBezTo>
                    <a:pt x="3940677" y="1025292"/>
                    <a:pt x="4449179" y="2737210"/>
                    <a:pt x="4198221" y="3396325"/>
                  </a:cubicBezTo>
                  <a:cubicBezTo>
                    <a:pt x="3947263" y="4055440"/>
                    <a:pt x="2447418" y="4230167"/>
                    <a:pt x="2134592" y="4345136"/>
                  </a:cubicBezTo>
                  <a:cubicBezTo>
                    <a:pt x="1398314" y="4209566"/>
                    <a:pt x="471290" y="3411035"/>
                    <a:pt x="2" y="2737868"/>
                  </a:cubicBezTo>
                  <a:cubicBezTo>
                    <a:pt x="8589" y="1972354"/>
                    <a:pt x="653546" y="401483"/>
                    <a:pt x="1308676" y="673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C0A946-12C3-A520-F0B5-923DC75A8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7263076">
            <a:off x="10134779" y="4708386"/>
            <a:ext cx="1216404" cy="1834961"/>
            <a:chOff x="11571873" y="5176897"/>
            <a:chExt cx="1284318" cy="1937410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CD91F6F-C848-053D-FF98-DEB9F49DC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571873" y="5176897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392C8FD-8885-FF84-5554-64E7B7CA8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571873" y="5176897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9E9BDDB-EF4A-B813-8CFD-D3946F339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35102">
            <a:off x="11096058" y="3990944"/>
            <a:ext cx="1614456" cy="429493"/>
          </a:xfrm>
          <a:custGeom>
            <a:avLst/>
            <a:gdLst>
              <a:gd name="connsiteX0" fmla="*/ 0 w 1614456"/>
              <a:gd name="connsiteY0" fmla="*/ 233076 h 429493"/>
              <a:gd name="connsiteX1" fmla="*/ 569664 w 1614456"/>
              <a:gd name="connsiteY1" fmla="*/ 0 h 429493"/>
              <a:gd name="connsiteX2" fmla="*/ 596278 w 1614456"/>
              <a:gd name="connsiteY2" fmla="*/ 6094 h 429493"/>
              <a:gd name="connsiteX3" fmla="*/ 1614456 w 1614456"/>
              <a:gd name="connsiteY3" fmla="*/ 248091 h 429493"/>
              <a:gd name="connsiteX4" fmla="*/ 1568315 w 1614456"/>
              <a:gd name="connsiteY4" fmla="*/ 429321 h 429493"/>
              <a:gd name="connsiteX5" fmla="*/ 483047 w 1614456"/>
              <a:gd name="connsiteY5" fmla="*/ 298906 h 429493"/>
              <a:gd name="connsiteX6" fmla="*/ 123310 w 1614456"/>
              <a:gd name="connsiteY6" fmla="*/ 250486 h 42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4456" h="429493">
                <a:moveTo>
                  <a:pt x="0" y="233076"/>
                </a:moveTo>
                <a:lnTo>
                  <a:pt x="569664" y="0"/>
                </a:lnTo>
                <a:lnTo>
                  <a:pt x="596278" y="6094"/>
                </a:lnTo>
                <a:cubicBezTo>
                  <a:pt x="1057638" y="111306"/>
                  <a:pt x="1579983" y="228791"/>
                  <a:pt x="1614456" y="248091"/>
                </a:cubicBezTo>
                <a:cubicBezTo>
                  <a:pt x="1609756" y="287567"/>
                  <a:pt x="1584661" y="435225"/>
                  <a:pt x="1568315" y="429321"/>
                </a:cubicBezTo>
                <a:cubicBezTo>
                  <a:pt x="1529762" y="431108"/>
                  <a:pt x="711697" y="365581"/>
                  <a:pt x="483047" y="298906"/>
                </a:cubicBezTo>
                <a:cubicBezTo>
                  <a:pt x="352306" y="279085"/>
                  <a:pt x="230642" y="264484"/>
                  <a:pt x="123310" y="25048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28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</vt:lpstr>
      <vt:lpstr>Der Herbst, der Herbst, der Herbst ist da </vt:lpstr>
      <vt:lpstr>PowerPoint Presentation</vt:lpstr>
      <vt:lpstr>PowerPoint Presentation</vt:lpstr>
      <vt:lpstr>1.1 Thematische Hinführung </vt:lpstr>
      <vt:lpstr>1.2 Liedstruktur </vt:lpstr>
      <vt:lpstr>PowerPoint Presentation</vt:lpstr>
      <vt:lpstr>PowerPoint Presentation</vt:lpstr>
      <vt:lpstr>2.Didaktisch-methodische Überlegungen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Herbst, der Herbst, der Herbst ist da </dc:title>
  <dc:creator>Nefeli Christi</dc:creator>
  <cp:revision>1</cp:revision>
  <dcterms:created xsi:type="dcterms:W3CDTF">2023-11-15T16:17:11Z</dcterms:created>
  <dcterms:modified xsi:type="dcterms:W3CDTF">2023-11-22T13:21:17Z</dcterms:modified>
</cp:coreProperties>
</file>