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0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0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42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962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57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48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11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87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36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7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54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54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73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8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24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1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86FB-4831-45A2-8ED7-3431156B90F6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53B9D31-C48F-4C1B-AC53-DDE6E09DD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0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1E520-B66A-2023-3936-3B85EC4F5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404534"/>
            <a:ext cx="8054803" cy="1646302"/>
          </a:xfrm>
        </p:spPr>
        <p:txBody>
          <a:bodyPr/>
          <a:lstStyle/>
          <a:p>
            <a:r>
              <a:rPr lang="de-DE" dirty="0"/>
              <a:t>Unterrichtsstunde </a:t>
            </a:r>
            <a:br>
              <a:rPr lang="de-DE" dirty="0"/>
            </a:br>
            <a:r>
              <a:rPr lang="de-DE" dirty="0"/>
              <a:t>Wir musizieren als Elefantenherde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34E859-F490-F8F7-57DE-B1CE6BFAA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Wassiliki </a:t>
            </a:r>
            <a:r>
              <a:rPr lang="de-DE" dirty="0" err="1"/>
              <a:t>Keoseoglou</a:t>
            </a:r>
            <a:r>
              <a:rPr lang="de-DE" dirty="0"/>
              <a:t>, Laura Weger</a:t>
            </a:r>
          </a:p>
        </p:txBody>
      </p:sp>
    </p:spTree>
    <p:extLst>
      <p:ext uri="{BB962C8B-B14F-4D97-AF65-F5344CB8AC3E}">
        <p14:creationId xmlns:p14="http://schemas.microsoft.com/office/powerpoint/2010/main" val="276781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DB5-0535-607F-B89F-89C43C0A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4778E-3287-FD92-3106-C715F2E4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0320"/>
            <a:ext cx="9492826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Stundenziel/Grobziel: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Schülerinnen und Schüler erfahren je nach individuellem Leistungsvermögen Boomwhacker als Musikinstrumente, indem sie Rhythmen begleiten, um Spieltechniken und Begleitformen zu erproben.</a:t>
            </a:r>
            <a:endParaRPr lang="de-DE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Feinziele: Die Schülerinnen und Schüler</a:t>
            </a:r>
            <a:endParaRPr lang="de-DE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Erkennen einen Stampfrhythmus und ahmen diesen nach.</a:t>
            </a:r>
            <a:endParaRPr lang="de-D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Verstehen die Symbole </a:t>
            </a: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 – und wenden diese an.</a:t>
            </a:r>
            <a:endParaRPr lang="de-D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Orientieren sich an der Verbalisierung des Rhythmus, um diesen besser halten zu können.</a:t>
            </a:r>
            <a:endParaRPr lang="de-D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Stimmen sich beim Üben des Rhythmus in der Gruppenarbeit mit ihren Gruppenmitgliedern ab.</a:t>
            </a:r>
            <a:endParaRPr lang="de-D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Präsentieren ihren geübten Rhythmus vor der Klasse.</a:t>
            </a:r>
            <a:endParaRPr lang="de-D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Setzen sich mit verschiedenen Spielweisen auseinander, indem sie mit Boomwhackers experimentieren.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Setzen die Boomwhacker sachgemäß ein.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Spielen den geübten Rhythmus in ihrer Gruppe mit Boomwhackers.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Starten und stoppen das Spielen mit den Boomwhackers auf das Zeichen der Lehrkraft.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41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E31CF-D952-388D-7834-916F2B1E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Unterrichtsskizze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A7C032B2-C567-3588-B296-73695B1EA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937" y="2292777"/>
            <a:ext cx="8542086" cy="2543383"/>
          </a:xfrm>
        </p:spPr>
      </p:pic>
    </p:spTree>
    <p:extLst>
      <p:ext uri="{BB962C8B-B14F-4D97-AF65-F5344CB8AC3E}">
        <p14:creationId xmlns:p14="http://schemas.microsoft.com/office/powerpoint/2010/main" val="293938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BD8D304-D4B8-B7DD-7172-FBDFC975E970}"/>
              </a:ext>
            </a:extLst>
          </p:cNvPr>
          <p:cNvSpPr/>
          <p:nvPr/>
        </p:nvSpPr>
        <p:spPr>
          <a:xfrm>
            <a:off x="365760" y="465614"/>
            <a:ext cx="5242560" cy="2562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5BB7E49-644B-47CE-7BC3-46789D0EBCC9}"/>
              </a:ext>
            </a:extLst>
          </p:cNvPr>
          <p:cNvSpPr/>
          <p:nvPr/>
        </p:nvSpPr>
        <p:spPr>
          <a:xfrm>
            <a:off x="365760" y="3489960"/>
            <a:ext cx="5242560" cy="2562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F045D3-CBD7-5435-AF6A-80653517C11D}"/>
              </a:ext>
            </a:extLst>
          </p:cNvPr>
          <p:cNvSpPr/>
          <p:nvPr/>
        </p:nvSpPr>
        <p:spPr>
          <a:xfrm>
            <a:off x="5872480" y="465614"/>
            <a:ext cx="5242560" cy="25620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CBEE8C-C0AD-90AE-FAA1-672CA599BA11}"/>
              </a:ext>
            </a:extLst>
          </p:cNvPr>
          <p:cNvSpPr/>
          <p:nvPr/>
        </p:nvSpPr>
        <p:spPr>
          <a:xfrm>
            <a:off x="5872480" y="3489960"/>
            <a:ext cx="5242560" cy="2562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03185E-A417-9988-CBDC-2D0AD710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805974"/>
            <a:ext cx="4998720" cy="18701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FD1BD6-8AB9-EDFD-39EE-2E05DA6E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753" y="724244"/>
            <a:ext cx="5112013" cy="204480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154157B-5D43-527F-8E6C-07CACBCC5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55" y="3909933"/>
            <a:ext cx="5171170" cy="17221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A2874C8-3B05-B547-A028-EF888E43F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876" y="3767074"/>
            <a:ext cx="4953766" cy="20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48DB-D426-BF15-9BBF-E70F02FF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Unterrichtsskizze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C89519B-5643-4573-9572-8D9B052B7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497" y="2014618"/>
            <a:ext cx="7694303" cy="3602230"/>
          </a:xfrm>
        </p:spPr>
      </p:pic>
    </p:spTree>
    <p:extLst>
      <p:ext uri="{BB962C8B-B14F-4D97-AF65-F5344CB8AC3E}">
        <p14:creationId xmlns:p14="http://schemas.microsoft.com/office/powerpoint/2010/main" val="307906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32868-CEB6-B551-C3A4-D4E19E0E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Unterrichtsskizze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0FA5B6C-3549-CBBD-A66A-C69C0FD1C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438" y="2501061"/>
            <a:ext cx="8186194" cy="2253819"/>
          </a:xfrm>
        </p:spPr>
      </p:pic>
    </p:spTree>
    <p:extLst>
      <p:ext uri="{BB962C8B-B14F-4D97-AF65-F5344CB8AC3E}">
        <p14:creationId xmlns:p14="http://schemas.microsoft.com/office/powerpoint/2010/main" val="13194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14405-87EF-D4B6-A8EB-6FA5B6F4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Unterrichtsskizze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CEAB2B2-D524-D064-844C-D08904F1E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77" y="2812228"/>
            <a:ext cx="8596668" cy="1397695"/>
          </a:xfrm>
        </p:spPr>
      </p:pic>
    </p:spTree>
    <p:extLst>
      <p:ext uri="{BB962C8B-B14F-4D97-AF65-F5344CB8AC3E}">
        <p14:creationId xmlns:p14="http://schemas.microsoft.com/office/powerpoint/2010/main" val="219058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AC993-985F-3249-CFB0-B18D075E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e-DE"/>
              <a:t>Fächerübergreifendes Lernen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8A9685-1EE3-5326-0B38-3FF53394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r>
              <a:rPr lang="de-DE" dirty="0"/>
              <a:t>Deutsch: Buch „Elmar“</a:t>
            </a:r>
          </a:p>
          <a:p>
            <a:r>
              <a:rPr lang="de-DE" dirty="0"/>
              <a:t>Kunst: Elmar zeichnen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B3818A-EDAC-6A17-B219-BBBBDAFA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2832" b="1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74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162</Words>
  <Application>Microsoft Office PowerPoint</Application>
  <PresentationFormat>Breitbild</PresentationFormat>
  <Paragraphs>22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Trebuchet MS</vt:lpstr>
      <vt:lpstr>Wingdings 3</vt:lpstr>
      <vt:lpstr>Facette</vt:lpstr>
      <vt:lpstr>Unterrichtsstunde  Wir musizieren als Elefantenherde</vt:lpstr>
      <vt:lpstr>Ziele</vt:lpstr>
      <vt:lpstr>Unterrichtsskizze</vt:lpstr>
      <vt:lpstr>PowerPoint-Präsentation</vt:lpstr>
      <vt:lpstr>Unterrichtsskizze</vt:lpstr>
      <vt:lpstr>Unterrichtsskizze</vt:lpstr>
      <vt:lpstr>Unterrichtsskizze</vt:lpstr>
      <vt:lpstr>Fächerübergreifendes Lernen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Unterrichtsstunde  Wir ahmen Elefantengetrampel nach</dc:title>
  <dc:creator>Laura Antonia Weger</dc:creator>
  <cp:lastModifiedBy>Laura Antonia Weger</cp:lastModifiedBy>
  <cp:revision>12</cp:revision>
  <dcterms:created xsi:type="dcterms:W3CDTF">2024-01-15T16:27:00Z</dcterms:created>
  <dcterms:modified xsi:type="dcterms:W3CDTF">2024-01-16T09:34:01Z</dcterms:modified>
</cp:coreProperties>
</file>