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23"/>
  </p:notesMasterIdLst>
  <p:handoutMasterIdLst>
    <p:handoutMasterId r:id="rId24"/>
  </p:handoutMasterIdLst>
  <p:sldIdLst>
    <p:sldId id="256" r:id="rId5"/>
    <p:sldId id="301" r:id="rId6"/>
    <p:sldId id="302" r:id="rId7"/>
    <p:sldId id="303" r:id="rId8"/>
    <p:sldId id="317" r:id="rId9"/>
    <p:sldId id="315" r:id="rId10"/>
    <p:sldId id="308" r:id="rId11"/>
    <p:sldId id="311" r:id="rId12"/>
    <p:sldId id="321" r:id="rId13"/>
    <p:sldId id="322" r:id="rId14"/>
    <p:sldId id="323" r:id="rId15"/>
    <p:sldId id="324" r:id="rId16"/>
    <p:sldId id="325" r:id="rId17"/>
    <p:sldId id="326" r:id="rId18"/>
    <p:sldId id="328" r:id="rId19"/>
    <p:sldId id="327" r:id="rId20"/>
    <p:sldId id="329" r:id="rId21"/>
    <p:sldId id="316" r:id="rId22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iara Friedrich" userId="c59c64ed-5240-4037-82ed-011596331dd5" providerId="ADAL" clId="{4B041DF8-29DF-D541-8D4D-4B8F4FD14D85}"/>
    <pc:docChg chg="undo redo custSel addSld delSld modSld">
      <pc:chgData name="Anna Kiara Friedrich" userId="c59c64ed-5240-4037-82ed-011596331dd5" providerId="ADAL" clId="{4B041DF8-29DF-D541-8D4D-4B8F4FD14D85}" dt="2024-01-17T12:45:46.997" v="3699" actId="20577"/>
      <pc:docMkLst>
        <pc:docMk/>
      </pc:docMkLst>
      <pc:sldChg chg="modSp">
        <pc:chgData name="Anna Kiara Friedrich" userId="c59c64ed-5240-4037-82ed-011596331dd5" providerId="ADAL" clId="{4B041DF8-29DF-D541-8D4D-4B8F4FD14D85}" dt="2024-01-16T09:40:56.519" v="54" actId="20577"/>
        <pc:sldMkLst>
          <pc:docMk/>
          <pc:sldMk cId="963672354" sldId="301"/>
        </pc:sldMkLst>
        <pc:spChg chg="mod">
          <ac:chgData name="Anna Kiara Friedrich" userId="c59c64ed-5240-4037-82ed-011596331dd5" providerId="ADAL" clId="{4B041DF8-29DF-D541-8D4D-4B8F4FD14D85}" dt="2024-01-16T09:40:56.519" v="54" actId="20577"/>
          <ac:spMkLst>
            <pc:docMk/>
            <pc:sldMk cId="963672354" sldId="301"/>
            <ac:spMk id="3" creationId="{18C32481-98E7-D0E8-DDAB-BD52EEF42D6C}"/>
          </ac:spMkLst>
        </pc:spChg>
      </pc:sldChg>
      <pc:sldChg chg="modSp">
        <pc:chgData name="Anna Kiara Friedrich" userId="c59c64ed-5240-4037-82ed-011596331dd5" providerId="ADAL" clId="{4B041DF8-29DF-D541-8D4D-4B8F4FD14D85}" dt="2024-01-16T10:00:13.565" v="1613" actId="20577"/>
        <pc:sldMkLst>
          <pc:docMk/>
          <pc:sldMk cId="391002769" sldId="302"/>
        </pc:sldMkLst>
        <pc:graphicFrameChg chg="modGraphic">
          <ac:chgData name="Anna Kiara Friedrich" userId="c59c64ed-5240-4037-82ed-011596331dd5" providerId="ADAL" clId="{4B041DF8-29DF-D541-8D4D-4B8F4FD14D85}" dt="2024-01-16T09:42:05.276" v="155" actId="5793"/>
          <ac:graphicFrameMkLst>
            <pc:docMk/>
            <pc:sldMk cId="391002769" sldId="302"/>
            <ac:graphicFrameMk id="10" creationId="{BD8C19C3-054D-9FB8-147D-322DA23D9537}"/>
          </ac:graphicFrameMkLst>
        </pc:graphicFrameChg>
        <pc:graphicFrameChg chg="modGraphic">
          <ac:chgData name="Anna Kiara Friedrich" userId="c59c64ed-5240-4037-82ed-011596331dd5" providerId="ADAL" clId="{4B041DF8-29DF-D541-8D4D-4B8F4FD14D85}" dt="2024-01-16T09:45:54.076" v="657" actId="20577"/>
          <ac:graphicFrameMkLst>
            <pc:docMk/>
            <pc:sldMk cId="391002769" sldId="302"/>
            <ac:graphicFrameMk id="11" creationId="{412CAF9B-7FF2-5961-9C3A-56CBBF3E703C}"/>
          </ac:graphicFrameMkLst>
        </pc:graphicFrameChg>
        <pc:graphicFrameChg chg="modGraphic">
          <ac:chgData name="Anna Kiara Friedrich" userId="c59c64ed-5240-4037-82ed-011596331dd5" providerId="ADAL" clId="{4B041DF8-29DF-D541-8D4D-4B8F4FD14D85}" dt="2024-01-16T10:00:13.565" v="1613" actId="20577"/>
          <ac:graphicFrameMkLst>
            <pc:docMk/>
            <pc:sldMk cId="391002769" sldId="302"/>
            <ac:graphicFrameMk id="15" creationId="{80547BA3-2ED5-3FB7-D811-3BEDA2A9491E}"/>
          </ac:graphicFrameMkLst>
        </pc:graphicFrameChg>
      </pc:sldChg>
      <pc:sldChg chg="modSp">
        <pc:chgData name="Anna Kiara Friedrich" userId="c59c64ed-5240-4037-82ed-011596331dd5" providerId="ADAL" clId="{4B041DF8-29DF-D541-8D4D-4B8F4FD14D85}" dt="2024-01-16T10:01:56.023" v="1775" actId="20577"/>
        <pc:sldMkLst>
          <pc:docMk/>
          <pc:sldMk cId="1128323450" sldId="303"/>
        </pc:sldMkLst>
        <pc:spChg chg="mod">
          <ac:chgData name="Anna Kiara Friedrich" userId="c59c64ed-5240-4037-82ed-011596331dd5" providerId="ADAL" clId="{4B041DF8-29DF-D541-8D4D-4B8F4FD14D85}" dt="2024-01-16T10:01:56.023" v="1775" actId="20577"/>
          <ac:spMkLst>
            <pc:docMk/>
            <pc:sldMk cId="1128323450" sldId="303"/>
            <ac:spMk id="3" creationId="{86371968-C335-8010-B470-19FDC9469A5F}"/>
          </ac:spMkLst>
        </pc:spChg>
      </pc:sldChg>
      <pc:sldChg chg="addSp delSp modSp mod setBg">
        <pc:chgData name="Anna Kiara Friedrich" userId="c59c64ed-5240-4037-82ed-011596331dd5" providerId="ADAL" clId="{4B041DF8-29DF-D541-8D4D-4B8F4FD14D85}" dt="2024-01-16T10:25:34.038" v="2422" actId="478"/>
        <pc:sldMkLst>
          <pc:docMk/>
          <pc:sldMk cId="3944210960" sldId="308"/>
        </pc:sldMkLst>
        <pc:spChg chg="mod">
          <ac:chgData name="Anna Kiara Friedrich" userId="c59c64ed-5240-4037-82ed-011596331dd5" providerId="ADAL" clId="{4B041DF8-29DF-D541-8D4D-4B8F4FD14D85}" dt="2024-01-16T10:19:32.515" v="2362" actId="20577"/>
          <ac:spMkLst>
            <pc:docMk/>
            <pc:sldMk cId="3944210960" sldId="308"/>
            <ac:spMk id="2" creationId="{A9ADE6E7-1815-2E08-2E5F-30ECE29E28FA}"/>
          </ac:spMkLst>
        </pc:spChg>
        <pc:spChg chg="add del mod">
          <ac:chgData name="Anna Kiara Friedrich" userId="c59c64ed-5240-4037-82ed-011596331dd5" providerId="ADAL" clId="{4B041DF8-29DF-D541-8D4D-4B8F4FD14D85}" dt="2024-01-16T10:17:15.536" v="2228" actId="478"/>
          <ac:spMkLst>
            <pc:docMk/>
            <pc:sldMk cId="3944210960" sldId="308"/>
            <ac:spMk id="7" creationId="{00FB99A3-3A97-6620-DE23-72176FA61E4E}"/>
          </ac:spMkLst>
        </pc:spChg>
        <pc:graphicFrameChg chg="del modGraphic">
          <ac:chgData name="Anna Kiara Friedrich" userId="c59c64ed-5240-4037-82ed-011596331dd5" providerId="ADAL" clId="{4B041DF8-29DF-D541-8D4D-4B8F4FD14D85}" dt="2024-01-16T10:17:16.912" v="2229" actId="478"/>
          <ac:graphicFrameMkLst>
            <pc:docMk/>
            <pc:sldMk cId="3944210960" sldId="308"/>
            <ac:graphicFrameMk id="3" creationId="{F608C03A-9175-6845-B3D5-993DB563EBEF}"/>
          </ac:graphicFrameMkLst>
        </pc:graphicFrameChg>
        <pc:graphicFrameChg chg="del">
          <ac:chgData name="Anna Kiara Friedrich" userId="c59c64ed-5240-4037-82ed-011596331dd5" providerId="ADAL" clId="{4B041DF8-29DF-D541-8D4D-4B8F4FD14D85}" dt="2024-01-16T10:17:02.380" v="2226" actId="478"/>
          <ac:graphicFrameMkLst>
            <pc:docMk/>
            <pc:sldMk cId="3944210960" sldId="308"/>
            <ac:graphicFrameMk id="4" creationId="{1BB41204-2DB2-A9CC-E9EF-ADC39E9D5F48}"/>
          </ac:graphicFrameMkLst>
        </pc:graphicFrameChg>
        <pc:graphicFrameChg chg="del">
          <ac:chgData name="Anna Kiara Friedrich" userId="c59c64ed-5240-4037-82ed-011596331dd5" providerId="ADAL" clId="{4B041DF8-29DF-D541-8D4D-4B8F4FD14D85}" dt="2024-01-16T10:17:18.122" v="2230" actId="478"/>
          <ac:graphicFrameMkLst>
            <pc:docMk/>
            <pc:sldMk cId="3944210960" sldId="308"/>
            <ac:graphicFrameMk id="5" creationId="{2564334D-649E-6695-2B8E-350146ED0BC3}"/>
          </ac:graphicFrameMkLst>
        </pc:graphicFrameChg>
        <pc:picChg chg="add mod">
          <ac:chgData name="Anna Kiara Friedrich" userId="c59c64ed-5240-4037-82ed-011596331dd5" providerId="ADAL" clId="{4B041DF8-29DF-D541-8D4D-4B8F4FD14D85}" dt="2024-01-16T10:19:40.515" v="2364" actId="1076"/>
          <ac:picMkLst>
            <pc:docMk/>
            <pc:sldMk cId="3944210960" sldId="308"/>
            <ac:picMk id="8" creationId="{77D97EE3-96B6-5C2C-307B-AB6132D5B55C}"/>
          </ac:picMkLst>
        </pc:picChg>
        <pc:picChg chg="add del mod modCrop">
          <ac:chgData name="Anna Kiara Friedrich" userId="c59c64ed-5240-4037-82ed-011596331dd5" providerId="ADAL" clId="{4B041DF8-29DF-D541-8D4D-4B8F4FD14D85}" dt="2024-01-16T10:25:34.038" v="2422" actId="478"/>
          <ac:picMkLst>
            <pc:docMk/>
            <pc:sldMk cId="3944210960" sldId="308"/>
            <ac:picMk id="9" creationId="{52C8A569-27BC-C5C8-E5C5-22AB4CDC81CB}"/>
          </ac:picMkLst>
        </pc:picChg>
        <pc:picChg chg="add del mod modCrop">
          <ac:chgData name="Anna Kiara Friedrich" userId="c59c64ed-5240-4037-82ed-011596331dd5" providerId="ADAL" clId="{4B041DF8-29DF-D541-8D4D-4B8F4FD14D85}" dt="2024-01-16T10:25:19.459" v="2413" actId="931"/>
          <ac:picMkLst>
            <pc:docMk/>
            <pc:sldMk cId="3944210960" sldId="308"/>
            <ac:picMk id="10" creationId="{C93B75F0-EA62-F1FF-FE82-21C98E9C7D0C}"/>
          </ac:picMkLst>
        </pc:picChg>
        <pc:picChg chg="add del mod modCrop">
          <ac:chgData name="Anna Kiara Friedrich" userId="c59c64ed-5240-4037-82ed-011596331dd5" providerId="ADAL" clId="{4B041DF8-29DF-D541-8D4D-4B8F4FD14D85}" dt="2024-01-16T10:25:15.575" v="2407" actId="931"/>
          <ac:picMkLst>
            <pc:docMk/>
            <pc:sldMk cId="3944210960" sldId="308"/>
            <ac:picMk id="11" creationId="{7A65FE20-68E8-512C-BF31-DEBDD93B9ED2}"/>
          </ac:picMkLst>
        </pc:picChg>
      </pc:sldChg>
      <pc:sldChg chg="del">
        <pc:chgData name="Anna Kiara Friedrich" userId="c59c64ed-5240-4037-82ed-011596331dd5" providerId="ADAL" clId="{4B041DF8-29DF-D541-8D4D-4B8F4FD14D85}" dt="2024-01-17T11:39:00.040" v="2521" actId="21"/>
        <pc:sldMkLst>
          <pc:docMk/>
          <pc:sldMk cId="2592524002" sldId="310"/>
        </pc:sldMkLst>
      </pc:sldChg>
      <pc:sldChg chg="addSp delSp modSp">
        <pc:chgData name="Anna Kiara Friedrich" userId="c59c64ed-5240-4037-82ed-011596331dd5" providerId="ADAL" clId="{4B041DF8-29DF-D541-8D4D-4B8F4FD14D85}" dt="2024-01-17T12:18:46.655" v="2850" actId="20577"/>
        <pc:sldMkLst>
          <pc:docMk/>
          <pc:sldMk cId="4224425891" sldId="311"/>
        </pc:sldMkLst>
        <pc:spChg chg="mod">
          <ac:chgData name="Anna Kiara Friedrich" userId="c59c64ed-5240-4037-82ed-011596331dd5" providerId="ADAL" clId="{4B041DF8-29DF-D541-8D4D-4B8F4FD14D85}" dt="2024-01-17T12:15:36.511" v="2795" actId="1076"/>
          <ac:spMkLst>
            <pc:docMk/>
            <pc:sldMk cId="4224425891" sldId="311"/>
            <ac:spMk id="2" creationId="{A9ADE6E7-1815-2E08-2E5F-30ECE29E28FA}"/>
          </ac:spMkLst>
        </pc:spChg>
        <pc:spChg chg="add del mod">
          <ac:chgData name="Anna Kiara Friedrich" userId="c59c64ed-5240-4037-82ed-011596331dd5" providerId="ADAL" clId="{4B041DF8-29DF-D541-8D4D-4B8F4FD14D85}" dt="2024-01-17T12:13:54.341" v="2780" actId="478"/>
          <ac:spMkLst>
            <pc:docMk/>
            <pc:sldMk cId="4224425891" sldId="311"/>
            <ac:spMk id="5" creationId="{683FEA00-368B-B1C7-8ACC-D1E199F29B11}"/>
          </ac:spMkLst>
        </pc:spChg>
        <pc:graphicFrameChg chg="del">
          <ac:chgData name="Anna Kiara Friedrich" userId="c59c64ed-5240-4037-82ed-011596331dd5" providerId="ADAL" clId="{4B041DF8-29DF-D541-8D4D-4B8F4FD14D85}" dt="2024-01-17T11:37:36.200" v="2446" actId="21"/>
          <ac:graphicFrameMkLst>
            <pc:docMk/>
            <pc:sldMk cId="4224425891" sldId="311"/>
            <ac:graphicFrameMk id="3" creationId="{F608C03A-9175-6845-B3D5-993DB563EBEF}"/>
          </ac:graphicFrameMkLst>
        </pc:graphicFrameChg>
        <pc:graphicFrameChg chg="add del mod modGraphic">
          <ac:chgData name="Anna Kiara Friedrich" userId="c59c64ed-5240-4037-82ed-011596331dd5" providerId="ADAL" clId="{4B041DF8-29DF-D541-8D4D-4B8F4FD14D85}" dt="2024-01-17T12:18:46.655" v="2850" actId="20577"/>
          <ac:graphicFrameMkLst>
            <pc:docMk/>
            <pc:sldMk cId="4224425891" sldId="311"/>
            <ac:graphicFrameMk id="4" creationId="{1BB41204-2DB2-A9CC-E9EF-ADC39E9D5F48}"/>
          </ac:graphicFrameMkLst>
        </pc:graphicFrameChg>
        <pc:graphicFrameChg chg="del modGraphic">
          <ac:chgData name="Anna Kiara Friedrich" userId="c59c64ed-5240-4037-82ed-011596331dd5" providerId="ADAL" clId="{4B041DF8-29DF-D541-8D4D-4B8F4FD14D85}" dt="2024-01-17T11:37:47.773" v="2448" actId="21"/>
          <ac:graphicFrameMkLst>
            <pc:docMk/>
            <pc:sldMk cId="4224425891" sldId="311"/>
            <ac:graphicFrameMk id="5" creationId="{2564334D-649E-6695-2B8E-350146ED0BC3}"/>
          </ac:graphicFrameMkLst>
        </pc:graphicFrameChg>
      </pc:sldChg>
      <pc:sldChg chg="del">
        <pc:chgData name="Anna Kiara Friedrich" userId="c59c64ed-5240-4037-82ed-011596331dd5" providerId="ADAL" clId="{4B041DF8-29DF-D541-8D4D-4B8F4FD14D85}" dt="2024-01-17T11:38:53.810" v="2518" actId="21"/>
        <pc:sldMkLst>
          <pc:docMk/>
          <pc:sldMk cId="439084576" sldId="312"/>
        </pc:sldMkLst>
      </pc:sldChg>
      <pc:sldChg chg="del">
        <pc:chgData name="Anna Kiara Friedrich" userId="c59c64ed-5240-4037-82ed-011596331dd5" providerId="ADAL" clId="{4B041DF8-29DF-D541-8D4D-4B8F4FD14D85}" dt="2024-01-17T11:38:55.921" v="2519" actId="21"/>
        <pc:sldMkLst>
          <pc:docMk/>
          <pc:sldMk cId="3325349770" sldId="313"/>
        </pc:sldMkLst>
      </pc:sldChg>
      <pc:sldChg chg="del">
        <pc:chgData name="Anna Kiara Friedrich" userId="c59c64ed-5240-4037-82ed-011596331dd5" providerId="ADAL" clId="{4B041DF8-29DF-D541-8D4D-4B8F4FD14D85}" dt="2024-01-17T11:38:58.556" v="2520" actId="21"/>
        <pc:sldMkLst>
          <pc:docMk/>
          <pc:sldMk cId="939723958" sldId="314"/>
        </pc:sldMkLst>
      </pc:sldChg>
      <pc:sldChg chg="addSp delSp modSp">
        <pc:chgData name="Anna Kiara Friedrich" userId="c59c64ed-5240-4037-82ed-011596331dd5" providerId="ADAL" clId="{4B041DF8-29DF-D541-8D4D-4B8F4FD14D85}" dt="2024-01-16T10:16:48.651" v="2225" actId="1076"/>
        <pc:sldMkLst>
          <pc:docMk/>
          <pc:sldMk cId="3275384703" sldId="315"/>
        </pc:sldMkLst>
        <pc:spChg chg="mod">
          <ac:chgData name="Anna Kiara Friedrich" userId="c59c64ed-5240-4037-82ed-011596331dd5" providerId="ADAL" clId="{4B041DF8-29DF-D541-8D4D-4B8F4FD14D85}" dt="2024-01-16T10:09:07.206" v="2211" actId="20577"/>
          <ac:spMkLst>
            <pc:docMk/>
            <pc:sldMk cId="3275384703" sldId="315"/>
            <ac:spMk id="6" creationId="{F4E26BF6-56BF-33AE-9E48-2AB593106A24}"/>
          </ac:spMkLst>
        </pc:spChg>
        <pc:picChg chg="del">
          <ac:chgData name="Anna Kiara Friedrich" userId="c59c64ed-5240-4037-82ed-011596331dd5" providerId="ADAL" clId="{4B041DF8-29DF-D541-8D4D-4B8F4FD14D85}" dt="2024-01-16T10:08:19.020" v="2203" actId="478"/>
          <ac:picMkLst>
            <pc:docMk/>
            <pc:sldMk cId="3275384703" sldId="315"/>
            <ac:picMk id="2" creationId="{0F153FA1-5AC9-69F6-C212-D68C55B887E6}"/>
          </ac:picMkLst>
        </pc:picChg>
        <pc:picChg chg="add mod">
          <ac:chgData name="Anna Kiara Friedrich" userId="c59c64ed-5240-4037-82ed-011596331dd5" providerId="ADAL" clId="{4B041DF8-29DF-D541-8D4D-4B8F4FD14D85}" dt="2024-01-16T10:15:58.141" v="2214" actId="1076"/>
          <ac:picMkLst>
            <pc:docMk/>
            <pc:sldMk cId="3275384703" sldId="315"/>
            <ac:picMk id="3" creationId="{968D4541-0CB5-FABA-156A-85C0802B5150}"/>
          </ac:picMkLst>
        </pc:picChg>
        <pc:picChg chg="add mod">
          <ac:chgData name="Anna Kiara Friedrich" userId="c59c64ed-5240-4037-82ed-011596331dd5" providerId="ADAL" clId="{4B041DF8-29DF-D541-8D4D-4B8F4FD14D85}" dt="2024-01-16T10:16:13.209" v="2217" actId="1076"/>
          <ac:picMkLst>
            <pc:docMk/>
            <pc:sldMk cId="3275384703" sldId="315"/>
            <ac:picMk id="4" creationId="{523AD8CD-56A0-5FEC-9FB9-09D5CC371B01}"/>
          </ac:picMkLst>
        </pc:picChg>
        <pc:picChg chg="add mod">
          <ac:chgData name="Anna Kiara Friedrich" userId="c59c64ed-5240-4037-82ed-011596331dd5" providerId="ADAL" clId="{4B041DF8-29DF-D541-8D4D-4B8F4FD14D85}" dt="2024-01-16T10:16:45.705" v="2224" actId="1076"/>
          <ac:picMkLst>
            <pc:docMk/>
            <pc:sldMk cId="3275384703" sldId="315"/>
            <ac:picMk id="7" creationId="{F4AE8F55-D0C4-37C5-8FE5-29A7C7D23B3B}"/>
          </ac:picMkLst>
        </pc:picChg>
        <pc:picChg chg="add mod">
          <ac:chgData name="Anna Kiara Friedrich" userId="c59c64ed-5240-4037-82ed-011596331dd5" providerId="ADAL" clId="{4B041DF8-29DF-D541-8D4D-4B8F4FD14D85}" dt="2024-01-16T10:16:48.651" v="2225" actId="1076"/>
          <ac:picMkLst>
            <pc:docMk/>
            <pc:sldMk cId="3275384703" sldId="315"/>
            <ac:picMk id="8" creationId="{E613C540-1578-A8C4-0815-6B0F0EB7F23F}"/>
          </ac:picMkLst>
        </pc:picChg>
      </pc:sldChg>
      <pc:sldChg chg="modSp">
        <pc:chgData name="Anna Kiara Friedrich" userId="c59c64ed-5240-4037-82ed-011596331dd5" providerId="ADAL" clId="{4B041DF8-29DF-D541-8D4D-4B8F4FD14D85}" dt="2024-01-17T12:45:46.997" v="3699" actId="20577"/>
        <pc:sldMkLst>
          <pc:docMk/>
          <pc:sldMk cId="2318019996" sldId="316"/>
        </pc:sldMkLst>
        <pc:spChg chg="mod">
          <ac:chgData name="Anna Kiara Friedrich" userId="c59c64ed-5240-4037-82ed-011596331dd5" providerId="ADAL" clId="{4B041DF8-29DF-D541-8D4D-4B8F4FD14D85}" dt="2024-01-17T12:34:18.405" v="3576" actId="20577"/>
          <ac:spMkLst>
            <pc:docMk/>
            <pc:sldMk cId="2318019996" sldId="316"/>
            <ac:spMk id="2" creationId="{1CC11179-57F1-9F6D-B50B-67E9C7F341AD}"/>
          </ac:spMkLst>
        </pc:spChg>
        <pc:spChg chg="mod">
          <ac:chgData name="Anna Kiara Friedrich" userId="c59c64ed-5240-4037-82ed-011596331dd5" providerId="ADAL" clId="{4B041DF8-29DF-D541-8D4D-4B8F4FD14D85}" dt="2024-01-17T12:45:46.997" v="3699" actId="20577"/>
          <ac:spMkLst>
            <pc:docMk/>
            <pc:sldMk cId="2318019996" sldId="316"/>
            <ac:spMk id="3" creationId="{3DD86DB7-875D-1FCC-CC05-F20D4B9F7F2E}"/>
          </ac:spMkLst>
        </pc:spChg>
      </pc:sldChg>
      <pc:sldChg chg="addSp delSp modSp add del">
        <pc:chgData name="Anna Kiara Friedrich" userId="c59c64ed-5240-4037-82ed-011596331dd5" providerId="ADAL" clId="{4B041DF8-29DF-D541-8D4D-4B8F4FD14D85}" dt="2024-01-17T12:33:38.630" v="3559" actId="21"/>
        <pc:sldMkLst>
          <pc:docMk/>
          <pc:sldMk cId="1538379830" sldId="318"/>
        </pc:sldMkLst>
        <pc:spChg chg="add mod">
          <ac:chgData name="Anna Kiara Friedrich" userId="c59c64ed-5240-4037-82ed-011596331dd5" providerId="ADAL" clId="{4B041DF8-29DF-D541-8D4D-4B8F4FD14D85}" dt="2024-01-17T12:17:37.874" v="2809" actId="21"/>
          <ac:spMkLst>
            <pc:docMk/>
            <pc:sldMk cId="1538379830" sldId="318"/>
            <ac:spMk id="5" creationId="{A5210251-B121-798C-6A3D-4C29C26DE25E}"/>
          </ac:spMkLst>
        </pc:spChg>
        <pc:graphicFrameChg chg="del">
          <ac:chgData name="Anna Kiara Friedrich" userId="c59c64ed-5240-4037-82ed-011596331dd5" providerId="ADAL" clId="{4B041DF8-29DF-D541-8D4D-4B8F4FD14D85}" dt="2024-01-17T12:17:37.874" v="2809" actId="21"/>
          <ac:graphicFrameMkLst>
            <pc:docMk/>
            <pc:sldMk cId="1538379830" sldId="318"/>
            <ac:graphicFrameMk id="4" creationId="{1BB41204-2DB2-A9CC-E9EF-ADC39E9D5F48}"/>
          </ac:graphicFrameMkLst>
        </pc:graphicFrameChg>
        <pc:graphicFrameChg chg="add mod">
          <ac:chgData name="Anna Kiara Friedrich" userId="c59c64ed-5240-4037-82ed-011596331dd5" providerId="ADAL" clId="{4B041DF8-29DF-D541-8D4D-4B8F4FD14D85}" dt="2024-01-17T12:31:39.665" v="3543" actId="22"/>
          <ac:graphicFrameMkLst>
            <pc:docMk/>
            <pc:sldMk cId="1538379830" sldId="318"/>
            <ac:graphicFrameMk id="4" creationId="{FC0BA8A9-9743-C948-D517-236E0BF73F1C}"/>
          </ac:graphicFrameMkLst>
        </pc:graphicFrameChg>
      </pc:sldChg>
      <pc:sldChg chg="addSp delSp modSp add del">
        <pc:chgData name="Anna Kiara Friedrich" userId="c59c64ed-5240-4037-82ed-011596331dd5" providerId="ADAL" clId="{4B041DF8-29DF-D541-8D4D-4B8F4FD14D85}" dt="2024-01-17T12:33:42.523" v="3560" actId="21"/>
        <pc:sldMkLst>
          <pc:docMk/>
          <pc:sldMk cId="3963843055" sldId="319"/>
        </pc:sldMkLst>
        <pc:spChg chg="add mod">
          <ac:chgData name="Anna Kiara Friedrich" userId="c59c64ed-5240-4037-82ed-011596331dd5" providerId="ADAL" clId="{4B041DF8-29DF-D541-8D4D-4B8F4FD14D85}" dt="2024-01-17T12:08:23.117" v="2620" actId="478"/>
          <ac:spMkLst>
            <pc:docMk/>
            <pc:sldMk cId="3963843055" sldId="319"/>
            <ac:spMk id="5" creationId="{1105E5F3-6A16-DAB0-9AE9-695664598763}"/>
          </ac:spMkLst>
        </pc:spChg>
        <pc:graphicFrameChg chg="del">
          <ac:chgData name="Anna Kiara Friedrich" userId="c59c64ed-5240-4037-82ed-011596331dd5" providerId="ADAL" clId="{4B041DF8-29DF-D541-8D4D-4B8F4FD14D85}" dt="2024-01-17T12:08:23.117" v="2620" actId="478"/>
          <ac:graphicFrameMkLst>
            <pc:docMk/>
            <pc:sldMk cId="3963843055" sldId="319"/>
            <ac:graphicFrameMk id="4" creationId="{1BB41204-2DB2-A9CC-E9EF-ADC39E9D5F48}"/>
          </ac:graphicFrameMkLst>
        </pc:graphicFrameChg>
        <pc:graphicFrameChg chg="add mod modGraphic">
          <ac:chgData name="Anna Kiara Friedrich" userId="c59c64ed-5240-4037-82ed-011596331dd5" providerId="ADAL" clId="{4B041DF8-29DF-D541-8D4D-4B8F4FD14D85}" dt="2024-01-17T12:09:03.354" v="2625" actId="14100"/>
          <ac:graphicFrameMkLst>
            <pc:docMk/>
            <pc:sldMk cId="3963843055" sldId="319"/>
            <ac:graphicFrameMk id="7" creationId="{13F0073C-D133-AA18-9E5F-4DF77E13E81E}"/>
          </ac:graphicFrameMkLst>
        </pc:graphicFrameChg>
      </pc:sldChg>
      <pc:sldChg chg="addSp delSp modSp add del">
        <pc:chgData name="Anna Kiara Friedrich" userId="c59c64ed-5240-4037-82ed-011596331dd5" providerId="ADAL" clId="{4B041DF8-29DF-D541-8D4D-4B8F4FD14D85}" dt="2024-01-17T12:39:14.535" v="3583" actId="2696"/>
        <pc:sldMkLst>
          <pc:docMk/>
          <pc:sldMk cId="3592669842" sldId="320"/>
        </pc:sldMkLst>
        <pc:spChg chg="add mod">
          <ac:chgData name="Anna Kiara Friedrich" userId="c59c64ed-5240-4037-82ed-011596331dd5" providerId="ADAL" clId="{4B041DF8-29DF-D541-8D4D-4B8F4FD14D85}" dt="2024-01-17T11:40:08.159" v="2568" actId="20577"/>
          <ac:spMkLst>
            <pc:docMk/>
            <pc:sldMk cId="3592669842" sldId="320"/>
            <ac:spMk id="4" creationId="{E23B2232-EE7D-C5BF-667C-233BC1674C29}"/>
          </ac:spMkLst>
        </pc:spChg>
        <pc:graphicFrameChg chg="add del mod modGraphic">
          <ac:chgData name="Anna Kiara Friedrich" userId="c59c64ed-5240-4037-82ed-011596331dd5" providerId="ADAL" clId="{4B041DF8-29DF-D541-8D4D-4B8F4FD14D85}" dt="2024-01-17T12:33:47.607" v="3561" actId="21"/>
          <ac:graphicFrameMkLst>
            <pc:docMk/>
            <pc:sldMk cId="3592669842" sldId="320"/>
            <ac:graphicFrameMk id="5" creationId="{4DC001CF-5976-F149-9402-A16167AD4792}"/>
          </ac:graphicFrameMkLst>
        </pc:graphicFrameChg>
        <pc:picChg chg="del">
          <ac:chgData name="Anna Kiara Friedrich" userId="c59c64ed-5240-4037-82ed-011596331dd5" providerId="ADAL" clId="{4B041DF8-29DF-D541-8D4D-4B8F4FD14D85}" dt="2024-01-17T11:39:38.901" v="2526" actId="21"/>
          <ac:picMkLst>
            <pc:docMk/>
            <pc:sldMk cId="3592669842" sldId="320"/>
            <ac:picMk id="8" creationId="{77D97EE3-96B6-5C2C-307B-AB6132D5B55C}"/>
          </ac:picMkLst>
        </pc:picChg>
      </pc:sldChg>
      <pc:sldChg chg="add del replId">
        <pc:chgData name="Anna Kiara Friedrich" userId="c59c64ed-5240-4037-82ed-011596331dd5" providerId="ADAL" clId="{4B041DF8-29DF-D541-8D4D-4B8F4FD14D85}" dt="2024-01-17T11:39:33.617" v="2525" actId="21"/>
        <pc:sldMkLst>
          <pc:docMk/>
          <pc:sldMk cId="3962681934" sldId="321"/>
        </pc:sldMkLst>
      </pc:sldChg>
      <pc:sldChg chg="modSp add">
        <pc:chgData name="Anna Kiara Friedrich" userId="c59c64ed-5240-4037-82ed-011596331dd5" providerId="ADAL" clId="{4B041DF8-29DF-D541-8D4D-4B8F4FD14D85}" dt="2024-01-17T12:20:04.382" v="2910" actId="255"/>
        <pc:sldMkLst>
          <pc:docMk/>
          <pc:sldMk cId="4123732400" sldId="321"/>
        </pc:sldMkLst>
        <pc:graphicFrameChg chg="modGraphic">
          <ac:chgData name="Anna Kiara Friedrich" userId="c59c64ed-5240-4037-82ed-011596331dd5" providerId="ADAL" clId="{4B041DF8-29DF-D541-8D4D-4B8F4FD14D85}" dt="2024-01-17T12:20:04.382" v="2910" actId="255"/>
          <ac:graphicFrameMkLst>
            <pc:docMk/>
            <pc:sldMk cId="4123732400" sldId="321"/>
            <ac:graphicFrameMk id="4" creationId="{1BB41204-2DB2-A9CC-E9EF-ADC39E9D5F48}"/>
          </ac:graphicFrameMkLst>
        </pc:graphicFrameChg>
      </pc:sldChg>
      <pc:sldChg chg="modSp add">
        <pc:chgData name="Anna Kiara Friedrich" userId="c59c64ed-5240-4037-82ed-011596331dd5" providerId="ADAL" clId="{4B041DF8-29DF-D541-8D4D-4B8F4FD14D85}" dt="2024-01-17T12:23:01.919" v="3051" actId="20577"/>
        <pc:sldMkLst>
          <pc:docMk/>
          <pc:sldMk cId="71207173" sldId="322"/>
        </pc:sldMkLst>
        <pc:graphicFrameChg chg="modGraphic">
          <ac:chgData name="Anna Kiara Friedrich" userId="c59c64ed-5240-4037-82ed-011596331dd5" providerId="ADAL" clId="{4B041DF8-29DF-D541-8D4D-4B8F4FD14D85}" dt="2024-01-17T12:23:01.919" v="3051" actId="20577"/>
          <ac:graphicFrameMkLst>
            <pc:docMk/>
            <pc:sldMk cId="71207173" sldId="322"/>
            <ac:graphicFrameMk id="4" creationId="{1BB41204-2DB2-A9CC-E9EF-ADC39E9D5F48}"/>
          </ac:graphicFrameMkLst>
        </pc:graphicFrameChg>
      </pc:sldChg>
      <pc:sldChg chg="addSp delSp modSp add">
        <pc:chgData name="Anna Kiara Friedrich" userId="c59c64ed-5240-4037-82ed-011596331dd5" providerId="ADAL" clId="{4B041DF8-29DF-D541-8D4D-4B8F4FD14D85}" dt="2024-01-17T12:27:08.685" v="3227" actId="21"/>
        <pc:sldMkLst>
          <pc:docMk/>
          <pc:sldMk cId="2899074993" sldId="323"/>
        </pc:sldMkLst>
        <pc:spChg chg="del mod">
          <ac:chgData name="Anna Kiara Friedrich" userId="c59c64ed-5240-4037-82ed-011596331dd5" providerId="ADAL" clId="{4B041DF8-29DF-D541-8D4D-4B8F4FD14D85}" dt="2024-01-17T12:27:00.346" v="3225" actId="21"/>
          <ac:spMkLst>
            <pc:docMk/>
            <pc:sldMk cId="2899074993" sldId="323"/>
            <ac:spMk id="2" creationId="{A9ADE6E7-1815-2E08-2E5F-30ECE29E28FA}"/>
          </ac:spMkLst>
        </pc:spChg>
        <pc:spChg chg="add del mod">
          <ac:chgData name="Anna Kiara Friedrich" userId="c59c64ed-5240-4037-82ed-011596331dd5" providerId="ADAL" clId="{4B041DF8-29DF-D541-8D4D-4B8F4FD14D85}" dt="2024-01-17T12:27:08.685" v="3227" actId="21"/>
          <ac:spMkLst>
            <pc:docMk/>
            <pc:sldMk cId="2899074993" sldId="323"/>
            <ac:spMk id="5" creationId="{93DBBB75-4ECE-B681-E02C-815026C3A810}"/>
          </ac:spMkLst>
        </pc:spChg>
        <pc:graphicFrameChg chg="mod modGraphic">
          <ac:chgData name="Anna Kiara Friedrich" userId="c59c64ed-5240-4037-82ed-011596331dd5" providerId="ADAL" clId="{4B041DF8-29DF-D541-8D4D-4B8F4FD14D85}" dt="2024-01-17T12:27:05.078" v="3226" actId="1076"/>
          <ac:graphicFrameMkLst>
            <pc:docMk/>
            <pc:sldMk cId="2899074993" sldId="323"/>
            <ac:graphicFrameMk id="4" creationId="{1BB41204-2DB2-A9CC-E9EF-ADC39E9D5F48}"/>
          </ac:graphicFrameMkLst>
        </pc:graphicFrameChg>
      </pc:sldChg>
      <pc:sldChg chg="modSp add">
        <pc:chgData name="Anna Kiara Friedrich" userId="c59c64ed-5240-4037-82ed-011596331dd5" providerId="ADAL" clId="{4B041DF8-29DF-D541-8D4D-4B8F4FD14D85}" dt="2024-01-17T12:28:44.471" v="3418" actId="20577"/>
        <pc:sldMkLst>
          <pc:docMk/>
          <pc:sldMk cId="1181770181" sldId="324"/>
        </pc:sldMkLst>
        <pc:graphicFrameChg chg="modGraphic">
          <ac:chgData name="Anna Kiara Friedrich" userId="c59c64ed-5240-4037-82ed-011596331dd5" providerId="ADAL" clId="{4B041DF8-29DF-D541-8D4D-4B8F4FD14D85}" dt="2024-01-17T12:28:44.471" v="3418" actId="20577"/>
          <ac:graphicFrameMkLst>
            <pc:docMk/>
            <pc:sldMk cId="1181770181" sldId="324"/>
            <ac:graphicFrameMk id="4" creationId="{1BB41204-2DB2-A9CC-E9EF-ADC39E9D5F48}"/>
          </ac:graphicFrameMkLst>
        </pc:graphicFrameChg>
      </pc:sldChg>
      <pc:sldChg chg="addSp delSp modSp add">
        <pc:chgData name="Anna Kiara Friedrich" userId="c59c64ed-5240-4037-82ed-011596331dd5" providerId="ADAL" clId="{4B041DF8-29DF-D541-8D4D-4B8F4FD14D85}" dt="2024-01-17T12:33:16.114" v="3558" actId="1076"/>
        <pc:sldMkLst>
          <pc:docMk/>
          <pc:sldMk cId="3089706589" sldId="325"/>
        </pc:sldMkLst>
        <pc:spChg chg="del">
          <ac:chgData name="Anna Kiara Friedrich" userId="c59c64ed-5240-4037-82ed-011596331dd5" providerId="ADAL" clId="{4B041DF8-29DF-D541-8D4D-4B8F4FD14D85}" dt="2024-01-17T12:33:03.013" v="3553" actId="21"/>
          <ac:spMkLst>
            <pc:docMk/>
            <pc:sldMk cId="3089706589" sldId="325"/>
            <ac:spMk id="2" creationId="{A9ADE6E7-1815-2E08-2E5F-30ECE29E28FA}"/>
          </ac:spMkLst>
        </pc:spChg>
        <pc:spChg chg="add del mod">
          <ac:chgData name="Anna Kiara Friedrich" userId="c59c64ed-5240-4037-82ed-011596331dd5" providerId="ADAL" clId="{4B041DF8-29DF-D541-8D4D-4B8F4FD14D85}" dt="2024-01-17T12:33:05.311" v="3554" actId="21"/>
          <ac:spMkLst>
            <pc:docMk/>
            <pc:sldMk cId="3089706589" sldId="325"/>
            <ac:spMk id="5" creationId="{ACF9E09C-94E7-14C8-5804-4DE49AAF4C71}"/>
          </ac:spMkLst>
        </pc:spChg>
        <pc:graphicFrameChg chg="mod modGraphic">
          <ac:chgData name="Anna Kiara Friedrich" userId="c59c64ed-5240-4037-82ed-011596331dd5" providerId="ADAL" clId="{4B041DF8-29DF-D541-8D4D-4B8F4FD14D85}" dt="2024-01-17T12:33:16.114" v="3558" actId="1076"/>
          <ac:graphicFrameMkLst>
            <pc:docMk/>
            <pc:sldMk cId="3089706589" sldId="325"/>
            <ac:graphicFrameMk id="4" creationId="{1BB41204-2DB2-A9CC-E9EF-ADC39E9D5F48}"/>
          </ac:graphicFrameMkLst>
        </pc:graphicFrameChg>
      </pc:sldChg>
      <pc:sldChg chg="addSp delSp modSp add">
        <pc:chgData name="Anna Kiara Friedrich" userId="c59c64ed-5240-4037-82ed-011596331dd5" providerId="ADAL" clId="{4B041DF8-29DF-D541-8D4D-4B8F4FD14D85}" dt="2024-01-17T12:32:20.667" v="3548" actId="21"/>
        <pc:sldMkLst>
          <pc:docMk/>
          <pc:sldMk cId="4215949279" sldId="326"/>
        </pc:sldMkLst>
        <pc:spChg chg="del">
          <ac:chgData name="Anna Kiara Friedrich" userId="c59c64ed-5240-4037-82ed-011596331dd5" providerId="ADAL" clId="{4B041DF8-29DF-D541-8D4D-4B8F4FD14D85}" dt="2024-01-17T12:32:14.558" v="3546" actId="21"/>
          <ac:spMkLst>
            <pc:docMk/>
            <pc:sldMk cId="4215949279" sldId="326"/>
            <ac:spMk id="2" creationId="{A9ADE6E7-1815-2E08-2E5F-30ECE29E28FA}"/>
          </ac:spMkLst>
        </pc:spChg>
        <pc:spChg chg="add del mod">
          <ac:chgData name="Anna Kiara Friedrich" userId="c59c64ed-5240-4037-82ed-011596331dd5" providerId="ADAL" clId="{4B041DF8-29DF-D541-8D4D-4B8F4FD14D85}" dt="2024-01-17T12:32:20.667" v="3548" actId="21"/>
          <ac:spMkLst>
            <pc:docMk/>
            <pc:sldMk cId="4215949279" sldId="326"/>
            <ac:spMk id="5" creationId="{6FE366E6-3DED-05A0-A7A2-F680EE8B3AEF}"/>
          </ac:spMkLst>
        </pc:spChg>
        <pc:graphicFrameChg chg="mod modGraphic">
          <ac:chgData name="Anna Kiara Friedrich" userId="c59c64ed-5240-4037-82ed-011596331dd5" providerId="ADAL" clId="{4B041DF8-29DF-D541-8D4D-4B8F4FD14D85}" dt="2024-01-17T12:32:18.571" v="3547" actId="1076"/>
          <ac:graphicFrameMkLst>
            <pc:docMk/>
            <pc:sldMk cId="4215949279" sldId="326"/>
            <ac:graphicFrameMk id="4" creationId="{1BB41204-2DB2-A9CC-E9EF-ADC39E9D5F48}"/>
          </ac:graphicFrameMkLst>
        </pc:graphicFrameChg>
      </pc:sldChg>
      <pc:sldChg chg="addSp modSp add">
        <pc:chgData name="Anna Kiara Friedrich" userId="c59c64ed-5240-4037-82ed-011596331dd5" providerId="ADAL" clId="{4B041DF8-29DF-D541-8D4D-4B8F4FD14D85}" dt="2024-01-17T12:39:38.445" v="3588" actId="1076"/>
        <pc:sldMkLst>
          <pc:docMk/>
          <pc:sldMk cId="3778011774" sldId="327"/>
        </pc:sldMkLst>
        <pc:spChg chg="mod">
          <ac:chgData name="Anna Kiara Friedrich" userId="c59c64ed-5240-4037-82ed-011596331dd5" providerId="ADAL" clId="{4B041DF8-29DF-D541-8D4D-4B8F4FD14D85}" dt="2024-01-17T12:39:33.918" v="3586" actId="1076"/>
          <ac:spMkLst>
            <pc:docMk/>
            <pc:sldMk cId="3778011774" sldId="327"/>
            <ac:spMk id="4" creationId="{E23B2232-EE7D-C5BF-667C-233BC1674C29}"/>
          </ac:spMkLst>
        </pc:spChg>
        <pc:picChg chg="add mod">
          <ac:chgData name="Anna Kiara Friedrich" userId="c59c64ed-5240-4037-82ed-011596331dd5" providerId="ADAL" clId="{4B041DF8-29DF-D541-8D4D-4B8F4FD14D85}" dt="2024-01-17T12:39:38.445" v="3588" actId="1076"/>
          <ac:picMkLst>
            <pc:docMk/>
            <pc:sldMk cId="3778011774" sldId="327"/>
            <ac:picMk id="3" creationId="{2147714D-FFDD-2862-3626-35DB04B6613F}"/>
          </ac:picMkLst>
        </pc:picChg>
      </pc:sldChg>
      <pc:sldChg chg="addSp modSp add">
        <pc:chgData name="Anna Kiara Friedrich" userId="c59c64ed-5240-4037-82ed-011596331dd5" providerId="ADAL" clId="{4B041DF8-29DF-D541-8D4D-4B8F4FD14D85}" dt="2024-01-17T12:39:04.071" v="3582" actId="1076"/>
        <pc:sldMkLst>
          <pc:docMk/>
          <pc:sldMk cId="1770245083" sldId="328"/>
        </pc:sldMkLst>
        <pc:spChg chg="mod">
          <ac:chgData name="Anna Kiara Friedrich" userId="c59c64ed-5240-4037-82ed-011596331dd5" providerId="ADAL" clId="{4B041DF8-29DF-D541-8D4D-4B8F4FD14D85}" dt="2024-01-17T12:38:57.182" v="3580" actId="1076"/>
          <ac:spMkLst>
            <pc:docMk/>
            <pc:sldMk cId="1770245083" sldId="328"/>
            <ac:spMk id="4" creationId="{E23B2232-EE7D-C5BF-667C-233BC1674C29}"/>
          </ac:spMkLst>
        </pc:spChg>
        <pc:picChg chg="add mod">
          <ac:chgData name="Anna Kiara Friedrich" userId="c59c64ed-5240-4037-82ed-011596331dd5" providerId="ADAL" clId="{4B041DF8-29DF-D541-8D4D-4B8F4FD14D85}" dt="2024-01-17T12:39:04.071" v="3582" actId="1076"/>
          <ac:picMkLst>
            <pc:docMk/>
            <pc:sldMk cId="1770245083" sldId="328"/>
            <ac:picMk id="3" creationId="{151CD845-D4DE-9C32-09CC-DCAECF270D38}"/>
          </ac:picMkLst>
        </pc:picChg>
      </pc:sldChg>
      <pc:sldChg chg="addSp modSp add">
        <pc:chgData name="Anna Kiara Friedrich" userId="c59c64ed-5240-4037-82ed-011596331dd5" providerId="ADAL" clId="{4B041DF8-29DF-D541-8D4D-4B8F4FD14D85}" dt="2024-01-17T12:40:10.490" v="3593" actId="1076"/>
        <pc:sldMkLst>
          <pc:docMk/>
          <pc:sldMk cId="311783648" sldId="329"/>
        </pc:sldMkLst>
        <pc:spChg chg="mod">
          <ac:chgData name="Anna Kiara Friedrich" userId="c59c64ed-5240-4037-82ed-011596331dd5" providerId="ADAL" clId="{4B041DF8-29DF-D541-8D4D-4B8F4FD14D85}" dt="2024-01-17T12:40:10.490" v="3593" actId="1076"/>
          <ac:spMkLst>
            <pc:docMk/>
            <pc:sldMk cId="311783648" sldId="329"/>
            <ac:spMk id="4" creationId="{E23B2232-EE7D-C5BF-667C-233BC1674C29}"/>
          </ac:spMkLst>
        </pc:spChg>
        <pc:picChg chg="add mod">
          <ac:chgData name="Anna Kiara Friedrich" userId="c59c64ed-5240-4037-82ed-011596331dd5" providerId="ADAL" clId="{4B041DF8-29DF-D541-8D4D-4B8F4FD14D85}" dt="2024-01-17T12:40:07.416" v="3592" actId="1076"/>
          <ac:picMkLst>
            <pc:docMk/>
            <pc:sldMk cId="311783648" sldId="329"/>
            <ac:picMk id="3" creationId="{03EB52FD-84E0-55E8-D6C4-935D0392720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214C67D-B906-455D-BA57-3AC7BDDD5A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332E0C-8512-4414-B261-B516F8BA77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693110-EB2F-406E-8799-4A14675BA40C}" type="datetime1">
              <a:rPr lang="de-DE" noProof="1" smtClean="0"/>
              <a:t>17.01.24</a:t>
            </a:fld>
            <a:endParaRPr lang="de-DE" noProof="1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86510F-EAB7-49FF-882B-FACF21CCB6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226CFF-3858-4E44-8689-2174855E04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9FA676-98A1-4ED8-86AE-3FF061B14C58}" type="slidenum">
              <a:rPr lang="de-DE" noProof="1" smtClean="0"/>
              <a:t>‹Nr.›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1943862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C1EB926-293F-4691-BF66-F7D37E516243}" type="datetime1">
              <a:rPr lang="de-DE" noProof="1" dirty="0" smtClean="0"/>
              <a:t>17.01.24</a:t>
            </a:fld>
            <a:endParaRPr lang="de-DE" noProof="1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1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1"/>
              <a:t>Textmasterformat durch Klicken bearbeiten</a:t>
            </a:r>
          </a:p>
          <a:p>
            <a:pPr lvl="1" rtl="0"/>
            <a:r>
              <a:rPr lang="de-DE" noProof="1"/>
              <a:t>Zweite Ebene</a:t>
            </a:r>
          </a:p>
          <a:p>
            <a:pPr lvl="2" rtl="0"/>
            <a:r>
              <a:rPr lang="de-DE" noProof="1"/>
              <a:t>Dritte Ebene</a:t>
            </a:r>
          </a:p>
          <a:p>
            <a:pPr lvl="3" rtl="0"/>
            <a:r>
              <a:rPr lang="de-DE" noProof="1"/>
              <a:t>Vierte Ebene</a:t>
            </a:r>
          </a:p>
          <a:p>
            <a:pPr lvl="4" rtl="0"/>
            <a:r>
              <a:rPr lang="de-DE" noProof="1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8B270D-091D-4ED2-8C85-0898DD7D9F21}" type="slidenum">
              <a:rPr lang="de-DE" noProof="1" dirty="0" smtClean="0"/>
              <a:t>‹Nr.›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8B270D-091D-4ED2-8C85-0898DD7D9F2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10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22" y="874663"/>
            <a:ext cx="4650901" cy="2334637"/>
          </a:xfrm>
        </p:spPr>
        <p:txBody>
          <a:bodyPr rtlCol="0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uppieren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grpSp>
              <p:nvGrpSpPr>
                <p:cNvPr id="78" name="Gruppieren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/>
                  </a:p>
                </p:txBody>
              </p:sp>
            </p:grpSp>
          </p:grpSp>
          <p:grpSp>
            <p:nvGrpSpPr>
              <p:cNvPr id="50" name="Gruppieren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uppieren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Gerader Verbinde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Gerader Verbinde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/>
                  </a:p>
                </p:txBody>
              </p:sp>
            </p:grpSp>
            <p:grpSp>
              <p:nvGrpSpPr>
                <p:cNvPr id="57" name="Gruppieren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uppieren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uppieren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</p:grp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grpSp>
              <p:nvGrpSpPr>
                <p:cNvPr id="40" name="Gruppieren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/>
                  </a:p>
                </p:txBody>
              </p:sp>
            </p:grpSp>
          </p:grpSp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uppieren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Gerader Verbinde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Gerader Verbinde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n-US"/>
                  </a:p>
                </p:txBody>
              </p:sp>
            </p:grpSp>
            <p:grpSp>
              <p:nvGrpSpPr>
                <p:cNvPr id="19" name="Gruppieren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uppieren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n-US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</p:grpSp>
        </p:grpSp>
      </p:grpSp>
      <p:cxnSp>
        <p:nvCxnSpPr>
          <p:cNvPr id="173" name="Gerader Verbinder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Untertitel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000" y="4113213"/>
            <a:ext cx="46368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>
                <a:cs typeface="Calibri"/>
              </a:rPr>
              <a:t>Name des Referenten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0" y="395289"/>
            <a:ext cx="10213200" cy="1112836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9399" y="1736732"/>
            <a:ext cx="4928400" cy="661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89400" y="2431256"/>
            <a:ext cx="4928400" cy="3347244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4200" y="1736732"/>
            <a:ext cx="4928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74200" y="2431257"/>
            <a:ext cx="4928400" cy="3347244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854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Spalt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0" y="395289"/>
            <a:ext cx="10213200" cy="1112836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89399" y="1736732"/>
            <a:ext cx="2971400" cy="661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89400" y="2431256"/>
            <a:ext cx="2971400" cy="3632750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10300" y="1756025"/>
            <a:ext cx="2971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10300" y="2450550"/>
            <a:ext cx="2971400" cy="3632750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1200" y="1756025"/>
            <a:ext cx="2971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31200" y="2450550"/>
            <a:ext cx="2971400" cy="3632750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3649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1" y="536573"/>
            <a:ext cx="7424950" cy="145300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07" name="Bildplatzhalter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08" name="Bildplatzhalter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 rtlCol="0">
            <a:normAutofit/>
          </a:bodyPr>
          <a:lstStyle>
            <a:lvl1pPr marL="0" indent="0" algn="ctr">
              <a:buNone/>
              <a:defRPr sz="190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 rtl="0"/>
            <a:r>
              <a:rPr lang="de-DE" noProof="0"/>
              <a:t>Klicken Sie, um Text hinzuzufügen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4707" y="536573"/>
            <a:ext cx="3856679" cy="145300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/>
              </a:p>
            </p:txBody>
          </p:sp>
          <p:grpSp>
            <p:nvGrpSpPr>
              <p:cNvPr id="197" name="Gruppieren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</p:grpSp>
        </p:grpSp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uppieren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grpSp>
              <p:nvGrpSpPr>
                <p:cNvPr id="187" name="Gruppieren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/>
                  </a:p>
                </p:txBody>
              </p:sp>
            </p:grpSp>
          </p:grpSp>
          <p:grpSp>
            <p:nvGrpSpPr>
              <p:cNvPr id="147" name="Gruppieren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uppieren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Gerader Verbinde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Gerader Verbinde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de-DE" noProof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de-DE" noProof="0"/>
                  </a:p>
                </p:txBody>
              </p:sp>
            </p:grpSp>
            <p:grpSp>
              <p:nvGrpSpPr>
                <p:cNvPr id="166" name="Gruppieren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uppieren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uppieren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</p:grpSp>
          <p:grpSp>
            <p:nvGrpSpPr>
              <p:cNvPr id="149" name="Gruppieren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</p:grpSp>
          <p:grpSp>
            <p:nvGrpSpPr>
              <p:cNvPr id="150" name="Gruppieren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uppieren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uppieren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Gerader Verbinde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de-DE" noProof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de-DE" noProof="0"/>
                  </a:p>
                </p:txBody>
              </p:sp>
            </p:grpSp>
          </p:grp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uppieren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grpSp>
              <p:nvGrpSpPr>
                <p:cNvPr id="138" name="Gruppieren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/>
                  </a:p>
                </p:txBody>
              </p:sp>
            </p:grpSp>
          </p:grpSp>
          <p:grpSp>
            <p:nvGrpSpPr>
              <p:cNvPr id="98" name="Gruppieren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uppieren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Gerader Verbinde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Gerader Verbinde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de-DE" noProof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de-DE" noProof="0"/>
                  </a:p>
                </p:txBody>
              </p:sp>
            </p:grpSp>
            <p:grpSp>
              <p:nvGrpSpPr>
                <p:cNvPr id="117" name="Gruppieren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uppieren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uppieren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</p:grpSp>
          <p:grpSp>
            <p:nvGrpSpPr>
              <p:cNvPr id="100" name="Gruppieren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</p:grpSp>
          <p:grpSp>
            <p:nvGrpSpPr>
              <p:cNvPr id="101" name="Gruppieren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uppieren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de-DE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uppieren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Gerader Verbinde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de-DE" noProof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de-DE" noProof="0"/>
                  </a:p>
                </p:txBody>
              </p:sp>
            </p:grpSp>
          </p:grpSp>
        </p:grp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1686" y="2876550"/>
            <a:ext cx="3059113" cy="2983947"/>
          </a:xfrm>
        </p:spPr>
        <p:txBody>
          <a:bodyPr rtlCol="0"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esord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07" y="536573"/>
            <a:ext cx="3856679" cy="145300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Inhaltsplatzhalter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 rtlCol="0">
            <a:normAutofit/>
          </a:bodyPr>
          <a:lstStyle>
            <a:lvl1pPr algn="ctr">
              <a:defRPr/>
            </a:lvl1pPr>
          </a:lstStyle>
          <a:p>
            <a:pPr marL="0" indent="0" algn="ctr" rtl="0">
              <a:buNone/>
            </a:pPr>
            <a:r>
              <a:rPr lang="de-DE" noProof="0"/>
              <a:t>Textmasterformat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de-DE" noProof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4646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füh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6600" y="536573"/>
            <a:ext cx="4078800" cy="145300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95" name="Textplatzhalter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 rtl="0"/>
            <a:r>
              <a:rPr lang="de-DE" noProof="0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de-DE" noProof="0" smtClean="0"/>
              <a:t>‹Nr.›</a:t>
            </a:fld>
            <a:endParaRPr lang="de-DE" noProof="0"/>
          </a:p>
        </p:txBody>
      </p:sp>
      <p:grpSp>
        <p:nvGrpSpPr>
          <p:cNvPr id="6" name="Gruppieren 5" hidden="1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</p:grp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Gruppieren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Gerader Verbinder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Gerader Verbinder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</p:grpSp>
          <p:grpSp>
            <p:nvGrpSpPr>
              <p:cNvPr id="19" name="Gruppieren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</p:grpSp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</p:grpSp>
        </p:grp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/>
              </a:p>
            </p:txBody>
          </p:sp>
          <p:grpSp>
            <p:nvGrpSpPr>
              <p:cNvPr id="82" name="Gruppieren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</p:grpSp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Gruppieren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Gerader Verbinder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Gerader Verbinder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</p:grpSp>
          <p:grpSp>
            <p:nvGrpSpPr>
              <p:cNvPr id="61" name="Gruppieren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Gruppieren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</p:grpSp>
          <p:grpSp>
            <p:nvGrpSpPr>
              <p:cNvPr id="53" name="Gruppieren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n-US"/>
                </a:p>
              </p:txBody>
            </p:sp>
          </p:grpSp>
        </p:grpSp>
      </p:grp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400" y="563402"/>
            <a:ext cx="4075200" cy="2058573"/>
          </a:xfrm>
        </p:spPr>
        <p:txBody>
          <a:bodyPr rtlCol="0">
            <a:noAutofit/>
          </a:bodyPr>
          <a:lstStyle>
            <a:lvl1pPr algn="ctr"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20" name="Untertitel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000" y="4248000"/>
            <a:ext cx="4075200" cy="1520975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Untertitel</a:t>
            </a:r>
          </a:p>
        </p:txBody>
      </p: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</p:grpSp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de-DE" noProof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F2BD96E-3838-45D2-9031-D3AF67C920A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720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39595"/>
            <a:ext cx="10515600" cy="4154488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F2BD96E-3838-45D2-9031-D3AF67C920A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6372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24726" y="4217899"/>
            <a:ext cx="4079874" cy="1132373"/>
          </a:xfrm>
        </p:spPr>
        <p:txBody>
          <a:bodyPr rtlCol="0" anchor="t">
            <a:noAutofit/>
          </a:bodyPr>
          <a:lstStyle>
            <a:lvl1pPr algn="ctr"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4726" y="1541995"/>
            <a:ext cx="4079874" cy="2457819"/>
          </a:xfrm>
        </p:spPr>
        <p:txBody>
          <a:bodyPr rtlCol="0"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3" name="Bildplatzhalter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44" name="Bildplatzhalter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46" name="Bildplatzhalter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47" name="Bildplatzhalter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28" name="Datumsplatzhalter 47">
            <a:extLst>
              <a:ext uri="{FF2B5EF4-FFF2-40B4-BE49-F238E27FC236}">
                <a16:creationId xmlns:a16="http://schemas.microsoft.com/office/drawing/2014/main" id="{5B51C357-082C-45A5-80C8-69FD4B94D329}"/>
              </a:ext>
            </a:extLst>
          </p:cNvPr>
          <p:cNvSpPr txBox="1">
            <a:spLocks/>
          </p:cNvSpPr>
          <p:nvPr userDrawn="1"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de-DE" noProof="0"/>
              <a:t>20XX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/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/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/>
              </a:p>
            </p:txBody>
          </p:sp>
        </p:grp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/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/>
              </a:p>
            </p:txBody>
          </p:sp>
          <p:sp>
            <p:nvSpPr>
              <p:cNvPr id="24" name="Line 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/>
              </a:p>
            </p:txBody>
          </p:sp>
        </p:grpSp>
      </p:grpSp>
      <p:sp>
        <p:nvSpPr>
          <p:cNvPr id="29" name="Fußzeilenplatzhalter 48">
            <a:extLst>
              <a:ext uri="{FF2B5EF4-FFF2-40B4-BE49-F238E27FC236}">
                <a16:creationId xmlns:a16="http://schemas.microsoft.com/office/drawing/2014/main" id="{B217CCF8-D1B0-4B96-AF9D-78BFAEE6D77D}"/>
              </a:ext>
            </a:extLst>
          </p:cNvPr>
          <p:cNvSpPr txBox="1">
            <a:spLocks/>
          </p:cNvSpPr>
          <p:nvPr userDrawn="1"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de-DE" noProof="0"/>
              <a:t>Beispiel für Fußzeilentext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/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/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/>
              </a:p>
            </p:txBody>
          </p:sp>
        </p:grp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/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/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/>
              </a:p>
            </p:txBody>
          </p:sp>
        </p:grpSp>
      </p:grpSp>
      <p:sp>
        <p:nvSpPr>
          <p:cNvPr id="39" name="Foliennummernplatzhalter 49">
            <a:extLst>
              <a:ext uri="{FF2B5EF4-FFF2-40B4-BE49-F238E27FC236}">
                <a16:creationId xmlns:a16="http://schemas.microsoft.com/office/drawing/2014/main" id="{FAE9A1BE-DDB9-4362-A4F6-BE1A07DBF6F1}"/>
              </a:ext>
            </a:extLst>
          </p:cNvPr>
          <p:cNvSpPr txBox="1">
            <a:spLocks/>
          </p:cNvSpPr>
          <p:nvPr userDrawn="1"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39607A7-8386-47DB-8578-DDEDD194E5D4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837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5" name="Bildplatzhalter 13">
            <a:extLst>
              <a:ext uri="{FF2B5EF4-FFF2-40B4-BE49-F238E27FC236}">
                <a16:creationId xmlns:a16="http://schemas.microsoft.com/office/drawing/2014/main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6" name="Bildplatzhalter 13">
            <a:extLst>
              <a:ext uri="{FF2B5EF4-FFF2-40B4-BE49-F238E27FC236}">
                <a16:creationId xmlns:a16="http://schemas.microsoft.com/office/drawing/2014/main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7" name="Bildplatzhalter 13">
            <a:extLst>
              <a:ext uri="{FF2B5EF4-FFF2-40B4-BE49-F238E27FC236}">
                <a16:creationId xmlns:a16="http://schemas.microsoft.com/office/drawing/2014/main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8" name="Bildplatzhalter 13">
            <a:extLst>
              <a:ext uri="{FF2B5EF4-FFF2-40B4-BE49-F238E27FC236}">
                <a16:creationId xmlns:a16="http://schemas.microsoft.com/office/drawing/2014/main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DA79604-04BA-44C3-8188-694F8E9C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27">
            <a:extLst>
              <a:ext uri="{FF2B5EF4-FFF2-40B4-BE49-F238E27FC236}">
                <a16:creationId xmlns:a16="http://schemas.microsoft.com/office/drawing/2014/main" id="{325542BB-A1DE-421A-898F-007CCBCC10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6813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de-DE" noProof="0"/>
              <a:t>Zum Bearbeiten klicken</a:t>
            </a:r>
          </a:p>
        </p:txBody>
      </p:sp>
      <p:sp>
        <p:nvSpPr>
          <p:cNvPr id="20" name="Textplatzhalter 27">
            <a:extLst>
              <a:ext uri="{FF2B5EF4-FFF2-40B4-BE49-F238E27FC236}">
                <a16:creationId xmlns:a16="http://schemas.microsoft.com/office/drawing/2014/main" id="{95E87339-255E-4557-9768-A292ED25DB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6813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de-DE" noProof="0"/>
              <a:t>Zum Bearbeiten klicken</a:t>
            </a:r>
          </a:p>
        </p:txBody>
      </p:sp>
      <p:sp>
        <p:nvSpPr>
          <p:cNvPr id="21" name="Textplatzhalter 27">
            <a:extLst>
              <a:ext uri="{FF2B5EF4-FFF2-40B4-BE49-F238E27FC236}">
                <a16:creationId xmlns:a16="http://schemas.microsoft.com/office/drawing/2014/main" id="{969EC781-370F-41FC-AD76-0728B465E5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8885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de-DE" noProof="0"/>
              <a:t>Zum Bearbeiten klicken</a:t>
            </a:r>
          </a:p>
        </p:txBody>
      </p:sp>
      <p:sp>
        <p:nvSpPr>
          <p:cNvPr id="22" name="Textplatzhalter 27">
            <a:extLst>
              <a:ext uri="{FF2B5EF4-FFF2-40B4-BE49-F238E27FC236}">
                <a16:creationId xmlns:a16="http://schemas.microsoft.com/office/drawing/2014/main" id="{50C960BB-D9A3-417D-87D9-E93363FB58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28885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de-DE" noProof="0"/>
              <a:t>Zum Bearbeiten klicken</a:t>
            </a:r>
          </a:p>
        </p:txBody>
      </p:sp>
      <p:sp>
        <p:nvSpPr>
          <p:cNvPr id="23" name="Textplatzhalter 27">
            <a:extLst>
              <a:ext uri="{FF2B5EF4-FFF2-40B4-BE49-F238E27FC236}">
                <a16:creationId xmlns:a16="http://schemas.microsoft.com/office/drawing/2014/main" id="{714B566C-453D-4E47-8BE0-2EF7145AD3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2249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de-DE" noProof="0"/>
              <a:t>Zum Bearbeiten klicken</a:t>
            </a:r>
          </a:p>
        </p:txBody>
      </p:sp>
      <p:sp>
        <p:nvSpPr>
          <p:cNvPr id="24" name="Textplatzhalter 27">
            <a:extLst>
              <a:ext uri="{FF2B5EF4-FFF2-40B4-BE49-F238E27FC236}">
                <a16:creationId xmlns:a16="http://schemas.microsoft.com/office/drawing/2014/main" id="{8C9D423F-AE1B-476A-AC7E-F34CE6ABFA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2249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de-DE" noProof="0"/>
              <a:t>Zum Bearbeiten klicken</a:t>
            </a:r>
          </a:p>
        </p:txBody>
      </p:sp>
      <p:sp>
        <p:nvSpPr>
          <p:cNvPr id="25" name="Textplatzhalter 27">
            <a:extLst>
              <a:ext uri="{FF2B5EF4-FFF2-40B4-BE49-F238E27FC236}">
                <a16:creationId xmlns:a16="http://schemas.microsoft.com/office/drawing/2014/main" id="{F25DCDC4-ECAE-47AB-8ED3-07D8D33BF1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64765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de-DE" noProof="0"/>
              <a:t>Zum Bearbeiten klicken</a:t>
            </a:r>
          </a:p>
        </p:txBody>
      </p:sp>
      <p:sp>
        <p:nvSpPr>
          <p:cNvPr id="26" name="Textplatzhalter 27">
            <a:extLst>
              <a:ext uri="{FF2B5EF4-FFF2-40B4-BE49-F238E27FC236}">
                <a16:creationId xmlns:a16="http://schemas.microsoft.com/office/drawing/2014/main" id="{1A7D8398-681A-475F-9624-02EFB0099D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64765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de-DE" noProof="0"/>
              <a:t>Zum Bearbeiten klicken</a:t>
            </a:r>
          </a:p>
        </p:txBody>
      </p:sp>
      <p:sp>
        <p:nvSpPr>
          <p:cNvPr id="27" name="Textplatzhalter 27">
            <a:extLst>
              <a:ext uri="{FF2B5EF4-FFF2-40B4-BE49-F238E27FC236}">
                <a16:creationId xmlns:a16="http://schemas.microsoft.com/office/drawing/2014/main" id="{9692C358-06E1-468E-90F8-9F5F391823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37688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de-DE" noProof="0"/>
              <a:t>Zum Bearbeiten klicken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2167CC03-B865-47EB-83C3-CA5CDC584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37688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de-DE" noProof="0"/>
              <a:t>Zum Bearbeiten klicken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853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89400" y="1685925"/>
            <a:ext cx="4928400" cy="4092575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202" y="1685925"/>
            <a:ext cx="4928400" cy="4092575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305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de-DE" noProof="1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1"/>
              <a:t>Textmasterformat durch Klicken bearbeiten</a:t>
            </a:r>
          </a:p>
          <a:p>
            <a:pPr lvl="1" rtl="0"/>
            <a:r>
              <a:rPr lang="de-DE" noProof="1"/>
              <a:t>Zweite Ebene</a:t>
            </a:r>
          </a:p>
          <a:p>
            <a:pPr lvl="2" rtl="0"/>
            <a:r>
              <a:rPr lang="de-DE" noProof="1"/>
              <a:t>Dritte Ebene</a:t>
            </a:r>
          </a:p>
          <a:p>
            <a:pPr lvl="3" rtl="0"/>
            <a:r>
              <a:rPr lang="de-DE" noProof="1"/>
              <a:t>Vierte Ebene</a:t>
            </a:r>
          </a:p>
          <a:p>
            <a:pPr lvl="4" rtl="0"/>
            <a:r>
              <a:rPr lang="de-DE" noProof="1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 noProof="1"/>
              <a:t>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pPr rtl="0"/>
            <a:endParaRPr lang="de-DE" noProof="1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pPr rtl="0"/>
            <a:fld id="{294A09A9-5501-47C1-A89A-A340965A2BE2}" type="slidenum">
              <a:rPr lang="de-DE" noProof="1" dirty="0" smtClean="0"/>
              <a:t>‹Nr.›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8" r:id="rId4"/>
    <p:sldLayoutId id="2147483660" r:id="rId5"/>
    <p:sldLayoutId id="2147483680" r:id="rId6"/>
    <p:sldLayoutId id="2147483679" r:id="rId7"/>
    <p:sldLayoutId id="2147483677" r:id="rId8"/>
    <p:sldLayoutId id="2147483662" r:id="rId9"/>
    <p:sldLayoutId id="2147483663" r:id="rId10"/>
    <p:sldLayoutId id="2147483671" r:id="rId11"/>
    <p:sldLayoutId id="2147483676" r:id="rId12"/>
    <p:sldLayoutId id="2147483674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pos="240" userDrawn="1">
          <p15:clr>
            <a:srgbClr val="547EBF"/>
          </p15:clr>
        </p15:guide>
        <p15:guide id="33" orient="horz" pos="240" userDrawn="1">
          <p15:clr>
            <a:srgbClr val="547EBF"/>
          </p15:clr>
        </p15:guide>
        <p15:guide id="34" pos="7440" userDrawn="1">
          <p15:clr>
            <a:srgbClr val="547EBF"/>
          </p15:clr>
        </p15:guide>
        <p15:guide id="35" orient="horz" pos="4080" userDrawn="1">
          <p15:clr>
            <a:srgbClr val="547EBF"/>
          </p15:clr>
        </p15:guide>
        <p15:guide id="36" pos="3960" userDrawn="1">
          <p15:clr>
            <a:srgbClr val="547EBF"/>
          </p15:clr>
        </p15:guide>
        <p15:guide id="37" pos="3720" userDrawn="1">
          <p15:clr>
            <a:srgbClr val="547EBF"/>
          </p15:clr>
        </p15:guide>
        <p15:guide id="38" pos="2112" userDrawn="1">
          <p15:clr>
            <a:srgbClr val="547EBF"/>
          </p15:clr>
        </p15:guide>
        <p15:guide id="39" pos="1848" userDrawn="1">
          <p15:clr>
            <a:srgbClr val="547EBF"/>
          </p15:clr>
        </p15:guide>
        <p15:guide id="40" pos="5568" userDrawn="1">
          <p15:clr>
            <a:srgbClr val="547EBF"/>
          </p15:clr>
        </p15:guide>
        <p15:guide id="41" pos="5832" userDrawn="1">
          <p15:clr>
            <a:srgbClr val="547EBF"/>
          </p15:clr>
        </p15:guide>
        <p15:guide id="42" pos="4968" userDrawn="1">
          <p15:clr>
            <a:srgbClr val="9FCC3B"/>
          </p15:clr>
        </p15:guide>
        <p15:guide id="43" pos="5208" userDrawn="1">
          <p15:clr>
            <a:srgbClr val="9FCC3B"/>
          </p15:clr>
        </p15:guide>
        <p15:guide id="44" pos="2712" userDrawn="1">
          <p15:clr>
            <a:srgbClr val="9FCC3B"/>
          </p15:clr>
        </p15:guide>
        <p15:guide id="45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92" y="1820173"/>
            <a:ext cx="4650901" cy="1544402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Musizieren mit Alltagsgegenständen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101" y="4311621"/>
            <a:ext cx="4636800" cy="1209285"/>
          </a:xfrm>
        </p:spPr>
        <p:txBody>
          <a:bodyPr rtlCol="0">
            <a:normAutofit/>
          </a:bodyPr>
          <a:lstStyle/>
          <a:p>
            <a:pPr rtl="0"/>
            <a:r>
              <a:rPr lang="de-DE" dirty="0">
                <a:cs typeface="Calibri"/>
              </a:rPr>
              <a:t>Anna Kiara Friedrich &amp; Judith Behrends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DE6E7-1815-2E08-2E5F-30ECE29E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572" y="394771"/>
            <a:ext cx="10213200" cy="1112836"/>
          </a:xfrm>
        </p:spPr>
        <p:txBody>
          <a:bodyPr/>
          <a:lstStyle/>
          <a:p>
            <a:r>
              <a:rPr lang="de-DE" dirty="0" err="1"/>
              <a:t>Unterrichtsverlaufsplan</a:t>
            </a:r>
            <a:r>
              <a:rPr lang="de-DE" dirty="0"/>
              <a:t> 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1BB41204-2DB2-A9CC-E9EF-ADC39E9D5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234700"/>
              </p:ext>
            </p:extLst>
          </p:nvPr>
        </p:nvGraphicFramePr>
        <p:xfrm>
          <a:off x="524951" y="1954237"/>
          <a:ext cx="10641397" cy="2940773"/>
        </p:xfrm>
        <a:graphic>
          <a:graphicData uri="http://schemas.openxmlformats.org/drawingml/2006/table">
            <a:tbl>
              <a:tblPr firstRow="1" firstCol="1" bandRow="1"/>
              <a:tblGrid>
                <a:gridCol w="2747305">
                  <a:extLst>
                    <a:ext uri="{9D8B030D-6E8A-4147-A177-3AD203B41FA5}">
                      <a16:colId xmlns:a16="http://schemas.microsoft.com/office/drawing/2014/main" val="606822348"/>
                    </a:ext>
                  </a:extLst>
                </a:gridCol>
                <a:gridCol w="1870807">
                  <a:extLst>
                    <a:ext uri="{9D8B030D-6E8A-4147-A177-3AD203B41FA5}">
                      <a16:colId xmlns:a16="http://schemas.microsoft.com/office/drawing/2014/main" val="3699482820"/>
                    </a:ext>
                  </a:extLst>
                </a:gridCol>
                <a:gridCol w="1939012">
                  <a:extLst>
                    <a:ext uri="{9D8B030D-6E8A-4147-A177-3AD203B41FA5}">
                      <a16:colId xmlns:a16="http://schemas.microsoft.com/office/drawing/2014/main" val="2474141185"/>
                    </a:ext>
                  </a:extLst>
                </a:gridCol>
                <a:gridCol w="1995531">
                  <a:extLst>
                    <a:ext uri="{9D8B030D-6E8A-4147-A177-3AD203B41FA5}">
                      <a16:colId xmlns:a16="http://schemas.microsoft.com/office/drawing/2014/main" val="2787521214"/>
                    </a:ext>
                  </a:extLst>
                </a:gridCol>
                <a:gridCol w="2088742">
                  <a:extLst>
                    <a:ext uri="{9D8B030D-6E8A-4147-A177-3AD203B41FA5}">
                      <a16:colId xmlns:a16="http://schemas.microsoft.com/office/drawing/2014/main" val="690637097"/>
                    </a:ext>
                  </a:extLst>
                </a:gridCol>
              </a:tblGrid>
              <a:tr h="898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            Kriterien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Zeitplan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Phase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Lehr-Lern-Interaktion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Arbeits- &amp; Sozialform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Arbeitsmittel &amp; Medien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606342"/>
                  </a:ext>
                </a:extLst>
              </a:tr>
              <a:tr h="2042593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8:10- 8:13 Uhr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Gelenkstelle</a:t>
                      </a:r>
                      <a:endParaRPr lang="de-DE" sz="11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de-DE" sz="11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/>
                        </a:rPr>
                        <a:t>- LK erklärt die Stationsarbeit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/>
                        </a:rPr>
                        <a:t>- Einteilung und Findung der Stationen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086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0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1BB41204-2DB2-A9CC-E9EF-ADC39E9D5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88184"/>
              </p:ext>
            </p:extLst>
          </p:nvPr>
        </p:nvGraphicFramePr>
        <p:xfrm>
          <a:off x="775301" y="454876"/>
          <a:ext cx="10641397" cy="6007835"/>
        </p:xfrm>
        <a:graphic>
          <a:graphicData uri="http://schemas.openxmlformats.org/drawingml/2006/table">
            <a:tbl>
              <a:tblPr firstRow="1" firstCol="1" bandRow="1"/>
              <a:tblGrid>
                <a:gridCol w="2747305">
                  <a:extLst>
                    <a:ext uri="{9D8B030D-6E8A-4147-A177-3AD203B41FA5}">
                      <a16:colId xmlns:a16="http://schemas.microsoft.com/office/drawing/2014/main" val="606822348"/>
                    </a:ext>
                  </a:extLst>
                </a:gridCol>
                <a:gridCol w="1870807">
                  <a:extLst>
                    <a:ext uri="{9D8B030D-6E8A-4147-A177-3AD203B41FA5}">
                      <a16:colId xmlns:a16="http://schemas.microsoft.com/office/drawing/2014/main" val="3699482820"/>
                    </a:ext>
                  </a:extLst>
                </a:gridCol>
                <a:gridCol w="1939012">
                  <a:extLst>
                    <a:ext uri="{9D8B030D-6E8A-4147-A177-3AD203B41FA5}">
                      <a16:colId xmlns:a16="http://schemas.microsoft.com/office/drawing/2014/main" val="2474141185"/>
                    </a:ext>
                  </a:extLst>
                </a:gridCol>
                <a:gridCol w="1995531">
                  <a:extLst>
                    <a:ext uri="{9D8B030D-6E8A-4147-A177-3AD203B41FA5}">
                      <a16:colId xmlns:a16="http://schemas.microsoft.com/office/drawing/2014/main" val="2787521214"/>
                    </a:ext>
                  </a:extLst>
                </a:gridCol>
                <a:gridCol w="2088742">
                  <a:extLst>
                    <a:ext uri="{9D8B030D-6E8A-4147-A177-3AD203B41FA5}">
                      <a16:colId xmlns:a16="http://schemas.microsoft.com/office/drawing/2014/main" val="690637097"/>
                    </a:ext>
                  </a:extLst>
                </a:gridCol>
              </a:tblGrid>
              <a:tr h="898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            Kriterien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Zeitplan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Phase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Lehr-Lern-Interaktion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Arbeits- &amp; Sozialform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Arbeitsmittel &amp; Medien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606342"/>
                  </a:ext>
                </a:extLst>
              </a:tr>
              <a:tr h="2042593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8:13- 8:33 Uhr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Erarbeitung</a:t>
                      </a:r>
                      <a:endParaRPr lang="de-DE" sz="11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de-DE" sz="11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</a:rPr>
                        <a:t>SuS experimentieren fünf Minuten an ihrer Station und wechseln zur nächsten nach dem vereinbaren Signal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</a:rPr>
                        <a:t>SuS füllen während jeder Station ihr AB aus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</a:rPr>
                        <a:t>Station 1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</a:rPr>
                        <a:t>Gläser mit unterschiedlichen Wasserständen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</a:rPr>
                        <a:t>Station 2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</a:rPr>
                        <a:t>Verschieden große Löffel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</a:rPr>
                        <a:t>Station 3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</a:rPr>
                        <a:t>Verschieden stark gespannte Gummis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</a:rPr>
                        <a:t>Station 4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</a:rPr>
                        <a:t>Lineal an unterschiedlichen Stellen auf dem Tisch auflegen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Stationsarbeit in Gruppen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latin typeface="Calibri" panose="020F0502020204030204" pitchFamily="34" charset="0"/>
                        </a:rPr>
                        <a:t>AB, Stationskarten,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latin typeface="Calibri" panose="020F0502020204030204" pitchFamily="34" charset="0"/>
                        </a:rPr>
                        <a:t>Gegenstände (Löffel, Töpfe, Gläser, Lineale)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086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07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DE6E7-1815-2E08-2E5F-30ECE29E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572" y="394771"/>
            <a:ext cx="10213200" cy="1112836"/>
          </a:xfrm>
        </p:spPr>
        <p:txBody>
          <a:bodyPr/>
          <a:lstStyle/>
          <a:p>
            <a:r>
              <a:rPr lang="de-DE" dirty="0" err="1"/>
              <a:t>Unterrichtsverlaufsplan</a:t>
            </a:r>
            <a:r>
              <a:rPr lang="de-DE" dirty="0"/>
              <a:t> 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1BB41204-2DB2-A9CC-E9EF-ADC39E9D5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684737"/>
              </p:ext>
            </p:extLst>
          </p:nvPr>
        </p:nvGraphicFramePr>
        <p:xfrm>
          <a:off x="524951" y="1954237"/>
          <a:ext cx="10641397" cy="2940773"/>
        </p:xfrm>
        <a:graphic>
          <a:graphicData uri="http://schemas.openxmlformats.org/drawingml/2006/table">
            <a:tbl>
              <a:tblPr firstRow="1" firstCol="1" bandRow="1"/>
              <a:tblGrid>
                <a:gridCol w="2747305">
                  <a:extLst>
                    <a:ext uri="{9D8B030D-6E8A-4147-A177-3AD203B41FA5}">
                      <a16:colId xmlns:a16="http://schemas.microsoft.com/office/drawing/2014/main" val="606822348"/>
                    </a:ext>
                  </a:extLst>
                </a:gridCol>
                <a:gridCol w="1870807">
                  <a:extLst>
                    <a:ext uri="{9D8B030D-6E8A-4147-A177-3AD203B41FA5}">
                      <a16:colId xmlns:a16="http://schemas.microsoft.com/office/drawing/2014/main" val="3699482820"/>
                    </a:ext>
                  </a:extLst>
                </a:gridCol>
                <a:gridCol w="1939012">
                  <a:extLst>
                    <a:ext uri="{9D8B030D-6E8A-4147-A177-3AD203B41FA5}">
                      <a16:colId xmlns:a16="http://schemas.microsoft.com/office/drawing/2014/main" val="2474141185"/>
                    </a:ext>
                  </a:extLst>
                </a:gridCol>
                <a:gridCol w="1995531">
                  <a:extLst>
                    <a:ext uri="{9D8B030D-6E8A-4147-A177-3AD203B41FA5}">
                      <a16:colId xmlns:a16="http://schemas.microsoft.com/office/drawing/2014/main" val="2787521214"/>
                    </a:ext>
                  </a:extLst>
                </a:gridCol>
                <a:gridCol w="2088742">
                  <a:extLst>
                    <a:ext uri="{9D8B030D-6E8A-4147-A177-3AD203B41FA5}">
                      <a16:colId xmlns:a16="http://schemas.microsoft.com/office/drawing/2014/main" val="690637097"/>
                    </a:ext>
                  </a:extLst>
                </a:gridCol>
              </a:tblGrid>
              <a:tr h="898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            Kriterien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Zeitplan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Phase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Lehr-Lern-Interaktion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Arbeits- &amp; Sozialform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Arbeitsmittel &amp; Medien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606342"/>
                  </a:ext>
                </a:extLst>
              </a:tr>
              <a:tr h="2042593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8:33 – 8: 35 Uhr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Gelenkstelle</a:t>
                      </a:r>
                      <a:endParaRPr lang="de-DE" sz="11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de-DE" sz="11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/>
                        </a:rPr>
                        <a:t>- LK bittet die SuS ihre Stationen zu verlassen &amp; auf ihre Sitzplätze zurückzukehren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086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770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1BB41204-2DB2-A9CC-E9EF-ADC39E9D5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946269"/>
              </p:ext>
            </p:extLst>
          </p:nvPr>
        </p:nvGraphicFramePr>
        <p:xfrm>
          <a:off x="643476" y="64338"/>
          <a:ext cx="10905048" cy="6729324"/>
        </p:xfrm>
        <a:graphic>
          <a:graphicData uri="http://schemas.openxmlformats.org/drawingml/2006/table">
            <a:tbl>
              <a:tblPr firstRow="1" firstCol="1" bandRow="1"/>
              <a:tblGrid>
                <a:gridCol w="2815372">
                  <a:extLst>
                    <a:ext uri="{9D8B030D-6E8A-4147-A177-3AD203B41FA5}">
                      <a16:colId xmlns:a16="http://schemas.microsoft.com/office/drawing/2014/main" val="606822348"/>
                    </a:ext>
                  </a:extLst>
                </a:gridCol>
                <a:gridCol w="1917158">
                  <a:extLst>
                    <a:ext uri="{9D8B030D-6E8A-4147-A177-3AD203B41FA5}">
                      <a16:colId xmlns:a16="http://schemas.microsoft.com/office/drawing/2014/main" val="3699482820"/>
                    </a:ext>
                  </a:extLst>
                </a:gridCol>
                <a:gridCol w="1987053">
                  <a:extLst>
                    <a:ext uri="{9D8B030D-6E8A-4147-A177-3AD203B41FA5}">
                      <a16:colId xmlns:a16="http://schemas.microsoft.com/office/drawing/2014/main" val="2474141185"/>
                    </a:ext>
                  </a:extLst>
                </a:gridCol>
                <a:gridCol w="2044972">
                  <a:extLst>
                    <a:ext uri="{9D8B030D-6E8A-4147-A177-3AD203B41FA5}">
                      <a16:colId xmlns:a16="http://schemas.microsoft.com/office/drawing/2014/main" val="2787521214"/>
                    </a:ext>
                  </a:extLst>
                </a:gridCol>
                <a:gridCol w="2140493">
                  <a:extLst>
                    <a:ext uri="{9D8B030D-6E8A-4147-A177-3AD203B41FA5}">
                      <a16:colId xmlns:a16="http://schemas.microsoft.com/office/drawing/2014/main" val="690637097"/>
                    </a:ext>
                  </a:extLst>
                </a:gridCol>
              </a:tblGrid>
              <a:tr h="797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            Kriterien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Zeitplan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Phase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Lehr-Lern-Interaktion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Arbeits- &amp; Sozialform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Arbeitsmittel &amp; Medien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606342"/>
                  </a:ext>
                </a:extLst>
              </a:tr>
              <a:tr h="5266383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8: 35 – 8:42 Uhr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Festigung </a:t>
                      </a:r>
                      <a:endParaRPr lang="de-DE" sz="11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de-DE" sz="11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</a:rPr>
                        <a:t>Die SuS reflektieren kurz ihre </a:t>
                      </a:r>
                      <a:r>
                        <a:rPr lang="de-DE" sz="1600" dirty="0" err="1">
                          <a:effectLst/>
                          <a:latin typeface="Calibri" panose="020F0502020204030204" pitchFamily="34" charset="0"/>
                        </a:rPr>
                        <a:t>Stationenarbeit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</a:rPr>
                        <a:t> und erzählen von ihren Erkenntnissen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</a:rPr>
                        <a:t>LK verweist auf den Merkkasten unten auf dem Arbeitsblatt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</a:rPr>
                        <a:t>„Wie ihr an jeder Station bestimmt bemerkt habt, sind die Klänge mal höher und mal tiefer. Habt ihr eine Idee woran das liegen könnte?“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</a:rPr>
                        <a:t>LK sammelt Ideen und erklärt anschließend das Phänomen </a:t>
                      </a:r>
                      <a:endParaRPr lang="de-D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frontal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latin typeface="Calibri" panose="020F0502020204030204" pitchFamily="34" charset="0"/>
                        </a:rPr>
                        <a:t>AB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086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706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1BB41204-2DB2-A9CC-E9EF-ADC39E9D5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568070"/>
              </p:ext>
            </p:extLst>
          </p:nvPr>
        </p:nvGraphicFramePr>
        <p:xfrm>
          <a:off x="561203" y="395289"/>
          <a:ext cx="10641397" cy="6168109"/>
        </p:xfrm>
        <a:graphic>
          <a:graphicData uri="http://schemas.openxmlformats.org/drawingml/2006/table">
            <a:tbl>
              <a:tblPr firstRow="1" firstCol="1" bandRow="1"/>
              <a:tblGrid>
                <a:gridCol w="2747305">
                  <a:extLst>
                    <a:ext uri="{9D8B030D-6E8A-4147-A177-3AD203B41FA5}">
                      <a16:colId xmlns:a16="http://schemas.microsoft.com/office/drawing/2014/main" val="606822348"/>
                    </a:ext>
                  </a:extLst>
                </a:gridCol>
                <a:gridCol w="1870807">
                  <a:extLst>
                    <a:ext uri="{9D8B030D-6E8A-4147-A177-3AD203B41FA5}">
                      <a16:colId xmlns:a16="http://schemas.microsoft.com/office/drawing/2014/main" val="3699482820"/>
                    </a:ext>
                  </a:extLst>
                </a:gridCol>
                <a:gridCol w="1939012">
                  <a:extLst>
                    <a:ext uri="{9D8B030D-6E8A-4147-A177-3AD203B41FA5}">
                      <a16:colId xmlns:a16="http://schemas.microsoft.com/office/drawing/2014/main" val="2474141185"/>
                    </a:ext>
                  </a:extLst>
                </a:gridCol>
                <a:gridCol w="1995531">
                  <a:extLst>
                    <a:ext uri="{9D8B030D-6E8A-4147-A177-3AD203B41FA5}">
                      <a16:colId xmlns:a16="http://schemas.microsoft.com/office/drawing/2014/main" val="2787521214"/>
                    </a:ext>
                  </a:extLst>
                </a:gridCol>
                <a:gridCol w="2088742">
                  <a:extLst>
                    <a:ext uri="{9D8B030D-6E8A-4147-A177-3AD203B41FA5}">
                      <a16:colId xmlns:a16="http://schemas.microsoft.com/office/drawing/2014/main" val="690637097"/>
                    </a:ext>
                  </a:extLst>
                </a:gridCol>
              </a:tblGrid>
              <a:tr h="898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            Kriterien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Zeitplan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Phase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Lehr-Lern-Interaktion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Arbeits- &amp; Sozialform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Arbeitsmittel &amp; Medien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606342"/>
                  </a:ext>
                </a:extLst>
              </a:tr>
              <a:tr h="2042593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8:42 – 8: 45 Uhr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Transfer</a:t>
                      </a:r>
                      <a:endParaRPr lang="de-DE" sz="11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de-DE" sz="11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</a:rPr>
                        <a:t>LK erklärt kurz das “Ecken-Spiel”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</a:rPr>
                        <a:t>LK spielt den ersten Gegenstand an und hält den anderen bereit -&gt; Frage an SuS: “ Was schätzt ihr? Klingt es höher oder tiefer?”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</a:rPr>
                        <a:t>SuS geben ihre Schätzung ab, in dem sie in die jeweilige Ecke gehen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Bewegungsspiel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latin typeface="Calibri" panose="020F0502020204030204" pitchFamily="34" charset="0"/>
                        </a:rPr>
                        <a:t>Flaschen mit unterschiedlichen Wasserständen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086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949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DE6E7-1815-2E08-2E5F-30ECE29E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23B2232-EE7D-C5BF-667C-233BC1674C29}"/>
              </a:ext>
            </a:extLst>
          </p:cNvPr>
          <p:cNvSpPr txBox="1">
            <a:spLocks/>
          </p:cNvSpPr>
          <p:nvPr/>
        </p:nvSpPr>
        <p:spPr>
          <a:xfrm>
            <a:off x="4193591" y="-16112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Beispiel Arbeitsblatt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51CD845-D4DE-9C32-09CC-DCAECF27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964" y="1004313"/>
            <a:ext cx="7214072" cy="545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45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DE6E7-1815-2E08-2E5F-30ECE29E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23B2232-EE7D-C5BF-667C-233BC1674C29}"/>
              </a:ext>
            </a:extLst>
          </p:cNvPr>
          <p:cNvSpPr txBox="1">
            <a:spLocks/>
          </p:cNvSpPr>
          <p:nvPr/>
        </p:nvSpPr>
        <p:spPr>
          <a:xfrm>
            <a:off x="4155680" y="-16112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Beispiel Arbeitsblatt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47714D-FFDD-2862-3626-35DB04B66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984" y="1249661"/>
            <a:ext cx="7710032" cy="51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11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DE6E7-1815-2E08-2E5F-30ECE29E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23B2232-EE7D-C5BF-667C-233BC1674C29}"/>
              </a:ext>
            </a:extLst>
          </p:cNvPr>
          <p:cNvSpPr txBox="1">
            <a:spLocks/>
          </p:cNvSpPr>
          <p:nvPr/>
        </p:nvSpPr>
        <p:spPr>
          <a:xfrm>
            <a:off x="4461404" y="76785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Beispiel Arbeitsblatt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EB52FD-84E0-55E8-D6C4-935D0392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010" y="1826629"/>
            <a:ext cx="8486378" cy="425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11179-57F1-9F6D-B50B-67E9C7F3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D86DB7-875D-1FCC-CC05-F20D4B9F7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105" y="2118879"/>
            <a:ext cx="10213200" cy="38664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sz="1800" dirty="0">
                <a:ea typeface="+mn-lt"/>
                <a:cs typeface="+mn-lt"/>
              </a:rPr>
              <a:t>Bayerisches Staatsministerium für Unterricht und Kultus (2014). LehrplanPLUS Grundschule in Bayern. München: Verlag J. </a:t>
            </a:r>
            <a:r>
              <a:rPr lang="de-DE" sz="1800" dirty="0" err="1">
                <a:ea typeface="+mn-lt"/>
                <a:cs typeface="+mn-lt"/>
              </a:rPr>
              <a:t>Maiss</a:t>
            </a:r>
            <a:r>
              <a:rPr lang="de-DE" sz="1800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de-DE" sz="1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de-DE" sz="1800" dirty="0">
                <a:solidFill>
                  <a:srgbClr val="000000">
                    <a:alpha val="60000"/>
                  </a:srgbClr>
                </a:solidFill>
                <a:ea typeface="+mn-lt"/>
                <a:cs typeface="+mn-lt"/>
              </a:rPr>
              <a:t>Kratz, M. (2020) „Klangexperimente mit Alltagsgegenstände“ unter:https://</a:t>
            </a:r>
            <a:r>
              <a:rPr lang="de-DE" sz="1800" dirty="0" err="1">
                <a:solidFill>
                  <a:srgbClr val="000000">
                    <a:alpha val="60000"/>
                  </a:srgbClr>
                </a:solidFill>
                <a:ea typeface="+mn-lt"/>
                <a:cs typeface="+mn-lt"/>
              </a:rPr>
              <a:t>www.meinunterricht.de</a:t>
            </a:r>
            <a:r>
              <a:rPr lang="de-DE" sz="1800" dirty="0">
                <a:solidFill>
                  <a:srgbClr val="000000">
                    <a:alpha val="60000"/>
                  </a:srgbClr>
                </a:solidFill>
                <a:ea typeface="+mn-lt"/>
                <a:cs typeface="+mn-lt"/>
              </a:rPr>
              <a:t>/</a:t>
            </a:r>
            <a:r>
              <a:rPr lang="de-DE" sz="1800" dirty="0" err="1">
                <a:solidFill>
                  <a:srgbClr val="000000">
                    <a:alpha val="60000"/>
                  </a:srgbClr>
                </a:solidFill>
                <a:ea typeface="+mn-lt"/>
                <a:cs typeface="+mn-lt"/>
              </a:rPr>
              <a:t>arbeitsblaetter</a:t>
            </a:r>
            <a:r>
              <a:rPr lang="de-DE" sz="1800" dirty="0">
                <a:solidFill>
                  <a:srgbClr val="000000">
                    <a:alpha val="60000"/>
                  </a:srgbClr>
                </a:solidFill>
                <a:ea typeface="+mn-lt"/>
                <a:cs typeface="+mn-lt"/>
              </a:rPr>
              <a:t>/musik/</a:t>
            </a:r>
            <a:r>
              <a:rPr lang="de-DE" sz="1800" dirty="0" err="1">
                <a:solidFill>
                  <a:srgbClr val="000000">
                    <a:alpha val="60000"/>
                  </a:srgbClr>
                </a:solidFill>
                <a:ea typeface="+mn-lt"/>
                <a:cs typeface="+mn-lt"/>
              </a:rPr>
              <a:t>alltagsgegenstaende</a:t>
            </a:r>
            <a:r>
              <a:rPr lang="de-DE" sz="1800" dirty="0">
                <a:solidFill>
                  <a:srgbClr val="000000">
                    <a:alpha val="60000"/>
                  </a:srgbClr>
                </a:solidFill>
                <a:ea typeface="+mn-lt"/>
                <a:cs typeface="+mn-lt"/>
              </a:rPr>
              <a:t>/</a:t>
            </a:r>
            <a:r>
              <a:rPr lang="de-DE" sz="1800" dirty="0" err="1">
                <a:solidFill>
                  <a:srgbClr val="000000">
                    <a:alpha val="60000"/>
                  </a:srgbClr>
                </a:solidFill>
                <a:ea typeface="+mn-lt"/>
                <a:cs typeface="+mn-lt"/>
              </a:rPr>
              <a:t>dokument</a:t>
            </a:r>
            <a:r>
              <a:rPr lang="de-DE" sz="1800" dirty="0">
                <a:solidFill>
                  <a:srgbClr val="000000">
                    <a:alpha val="60000"/>
                  </a:srgbClr>
                </a:solidFill>
                <a:ea typeface="+mn-lt"/>
                <a:cs typeface="+mn-lt"/>
              </a:rPr>
              <a:t>/</a:t>
            </a:r>
            <a:r>
              <a:rPr lang="de-DE" sz="1800" dirty="0" err="1">
                <a:solidFill>
                  <a:srgbClr val="000000">
                    <a:alpha val="60000"/>
                  </a:srgbClr>
                </a:solidFill>
                <a:ea typeface="+mn-lt"/>
                <a:cs typeface="+mn-lt"/>
              </a:rPr>
              <a:t>klangexperimente-mit</a:t>
            </a:r>
            <a:r>
              <a:rPr lang="de-DE" sz="1800" dirty="0">
                <a:solidFill>
                  <a:srgbClr val="000000">
                    <a:alpha val="60000"/>
                  </a:srgbClr>
                </a:solidFill>
                <a:ea typeface="+mn-lt"/>
                <a:cs typeface="+mn-lt"/>
              </a:rPr>
              <a:t>-alltagsmaterialien/?</a:t>
            </a:r>
            <a:r>
              <a:rPr lang="de-DE" sz="1800" dirty="0" err="1">
                <a:solidFill>
                  <a:srgbClr val="000000">
                    <a:alpha val="60000"/>
                  </a:srgbClr>
                </a:solidFill>
                <a:ea typeface="+mn-lt"/>
                <a:cs typeface="+mn-lt"/>
              </a:rPr>
              <a:t>optin_redirect</a:t>
            </a:r>
            <a:r>
              <a:rPr lang="de-DE" sz="1800" dirty="0">
                <a:solidFill>
                  <a:srgbClr val="000000">
                    <a:alpha val="60000"/>
                  </a:srgbClr>
                </a:solidFill>
                <a:ea typeface="+mn-lt"/>
                <a:cs typeface="+mn-lt"/>
              </a:rPr>
              <a:t>=https%3A%2F%</a:t>
            </a:r>
            <a:r>
              <a:rPr lang="de-DE" sz="1800" dirty="0" err="1">
                <a:solidFill>
                  <a:srgbClr val="000000">
                    <a:alpha val="60000"/>
                  </a:srgbClr>
                </a:solidFill>
                <a:ea typeface="+mn-lt"/>
                <a:cs typeface="+mn-lt"/>
              </a:rPr>
              <a:t>2Fapp.meinunterricht.de</a:t>
            </a:r>
            <a:r>
              <a:rPr lang="de-DE" sz="1800" dirty="0">
                <a:solidFill>
                  <a:srgbClr val="000000">
                    <a:alpha val="60000"/>
                  </a:srgbClr>
                </a:solidFill>
                <a:ea typeface="+mn-lt"/>
                <a:cs typeface="+mn-lt"/>
              </a:rPr>
              <a:t>%</a:t>
            </a:r>
            <a:r>
              <a:rPr lang="de-DE" sz="1800" dirty="0" err="1">
                <a:solidFill>
                  <a:srgbClr val="000000">
                    <a:alpha val="60000"/>
                  </a:srgbClr>
                </a:solidFill>
                <a:ea typeface="+mn-lt"/>
                <a:cs typeface="+mn-lt"/>
              </a:rPr>
              <a:t>2Fdokument</a:t>
            </a:r>
            <a:r>
              <a:rPr lang="de-DE" sz="1800" dirty="0">
                <a:solidFill>
                  <a:srgbClr val="000000">
                    <a:alpha val="60000"/>
                  </a:srgbClr>
                </a:solidFill>
                <a:ea typeface="+mn-lt"/>
                <a:cs typeface="+mn-lt"/>
              </a:rPr>
              <a:t>%2F5b0d3311331aca0011142161, Zugriff am 15.01.2024</a:t>
            </a:r>
            <a:endParaRPr lang="de-DE" sz="1800" dirty="0">
              <a:solidFill>
                <a:srgbClr val="000000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1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5A05F-05BF-5B41-AC81-85B83088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108" y="1991581"/>
            <a:ext cx="1555392" cy="636857"/>
          </a:xfrm>
        </p:spPr>
        <p:txBody>
          <a:bodyPr/>
          <a:lstStyle/>
          <a:p>
            <a:r>
              <a:rPr lang="de-DE"/>
              <a:t>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C32481-98E7-D0E8-DDAB-BD52EEF42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3215" y="2975640"/>
            <a:ext cx="5342389" cy="196201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59410" indent="-359410"/>
            <a:r>
              <a:rPr lang="de-DE" dirty="0" err="1"/>
              <a:t>Lehrplanbezug</a:t>
            </a:r>
            <a:endParaRPr lang="de-DE" dirty="0"/>
          </a:p>
          <a:p>
            <a:pPr marL="359410" indent="-359410"/>
            <a:r>
              <a:rPr lang="de-DE" dirty="0"/>
              <a:t>Lernvorraussetzungen der SuS</a:t>
            </a:r>
            <a:endParaRPr lang="de-DE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/>
            <a:r>
              <a:rPr lang="de-DE" dirty="0"/>
              <a:t>Verlaufsplan Unterrichtsstunde </a:t>
            </a:r>
          </a:p>
          <a:p>
            <a:pPr marL="359410" indent="-359410"/>
            <a:r>
              <a:rPr lang="de-DE" dirty="0">
                <a:solidFill>
                  <a:srgbClr val="000000">
                    <a:alpha val="60000"/>
                  </a:srgbClr>
                </a:solidFill>
              </a:rPr>
              <a:t>Entwurf Arbeitsblatt </a:t>
            </a:r>
          </a:p>
        </p:txBody>
      </p:sp>
    </p:spTree>
    <p:extLst>
      <p:ext uri="{BB962C8B-B14F-4D97-AF65-F5344CB8AC3E}">
        <p14:creationId xmlns:p14="http://schemas.microsoft.com/office/powerpoint/2010/main" val="96367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2065F-DB17-E900-CCC2-D87ECD29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817768"/>
            <a:ext cx="2823475" cy="628231"/>
          </a:xfrm>
        </p:spPr>
        <p:txBody>
          <a:bodyPr/>
          <a:lstStyle/>
          <a:p>
            <a:r>
              <a:rPr lang="de-DE"/>
              <a:t>Lehrplanbezug</a:t>
            </a:r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BD8C19C3-054D-9FB8-147D-322DA23D9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874688"/>
              </p:ext>
            </p:extLst>
          </p:nvPr>
        </p:nvGraphicFramePr>
        <p:xfrm>
          <a:off x="989013" y="1685925"/>
          <a:ext cx="1021397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3975">
                  <a:extLst>
                    <a:ext uri="{9D8B030D-6E8A-4147-A177-3AD203B41FA5}">
                      <a16:colId xmlns:a16="http://schemas.microsoft.com/office/drawing/2014/main" val="2234112948"/>
                    </a:ext>
                  </a:extLst>
                </a:gridCol>
              </a:tblGrid>
              <a:tr h="29815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Lehrplanbezug</a:t>
                      </a:r>
                      <a:r>
                        <a:rPr lang="de-DE" dirty="0"/>
                        <a:t> Musik 1/2: Lernbereich 1: Sprechen – Singen – Musizieren 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768480"/>
                  </a:ext>
                </a:extLst>
              </a:tr>
            </a:tbl>
          </a:graphicData>
        </a:graphic>
      </p:graphicFrame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412CAF9B-7FF2-5961-9C3A-56CBBF3E7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692748"/>
              </p:ext>
            </p:extLst>
          </p:nvPr>
        </p:nvGraphicFramePr>
        <p:xfrm>
          <a:off x="989011" y="2112299"/>
          <a:ext cx="10213975" cy="1402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1425">
                  <a:extLst>
                    <a:ext uri="{9D8B030D-6E8A-4147-A177-3AD203B41FA5}">
                      <a16:colId xmlns:a16="http://schemas.microsoft.com/office/drawing/2014/main" val="260760768"/>
                    </a:ext>
                  </a:extLst>
                </a:gridCol>
                <a:gridCol w="5282550">
                  <a:extLst>
                    <a:ext uri="{9D8B030D-6E8A-4147-A177-3AD203B41FA5}">
                      <a16:colId xmlns:a16="http://schemas.microsoft.com/office/drawing/2014/main" val="2371400965"/>
                    </a:ext>
                  </a:extLst>
                </a:gridCol>
              </a:tblGrid>
              <a:tr h="1402772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Kompetenzerwartungen</a:t>
                      </a:r>
                    </a:p>
                    <a:p>
                      <a:pPr lvl="0" algn="ctr">
                        <a:buNone/>
                      </a:pPr>
                      <a:endParaRPr lang="de-DE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Die SuS experimentieren mit Stimme, (selbst gebauten), Instrumenten und Alltagsgegenständen, </a:t>
                      </a:r>
                      <a:r>
                        <a:rPr lang="de-DE" sz="10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um verschiedene Klänge bewusst auszuwählen </a:t>
                      </a:r>
                      <a:r>
                        <a:rPr lang="de-DE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und wahrzunehmen.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Inhalte zu den Kompetenzen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de-DE" sz="10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71450" lvl="0" indent="-1714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Begleitformen und Instrumenten spezifische Spieltechniken (Körper-, Instrumenten-, Schlägel-Haltung, Klangerzeugung: schlagen, schütteln, reiben)</a:t>
                      </a:r>
                    </a:p>
                    <a:p>
                      <a:pPr marL="171450" lvl="0" indent="-1714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de-DE" sz="10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71450" lvl="0" indent="-1714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0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Musikalische Ausdrucksmittel: Lautstärke, Tempo, Tonhöhe, Tondauer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679203"/>
                  </a:ext>
                </a:extLst>
              </a:tr>
            </a:tbl>
          </a:graphicData>
        </a:graphic>
      </p:graphicFrame>
      <p:graphicFrame>
        <p:nvGraphicFramePr>
          <p:cNvPr id="14" name="Tabelle 14">
            <a:extLst>
              <a:ext uri="{FF2B5EF4-FFF2-40B4-BE49-F238E27FC236}">
                <a16:creationId xmlns:a16="http://schemas.microsoft.com/office/drawing/2014/main" id="{66C708F7-C68A-84E0-4C7E-AEF8FA03F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113513"/>
              </p:ext>
            </p:extLst>
          </p:nvPr>
        </p:nvGraphicFramePr>
        <p:xfrm>
          <a:off x="1006329" y="3590876"/>
          <a:ext cx="10213974" cy="40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3974">
                  <a:extLst>
                    <a:ext uri="{9D8B030D-6E8A-4147-A177-3AD203B41FA5}">
                      <a16:colId xmlns:a16="http://schemas.microsoft.com/office/drawing/2014/main" val="2561104477"/>
                    </a:ext>
                  </a:extLst>
                </a:gridCol>
              </a:tblGrid>
              <a:tr h="406001"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Zielsetzungen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40137"/>
                  </a:ext>
                </a:extLst>
              </a:tr>
            </a:tbl>
          </a:graphicData>
        </a:graphic>
      </p:graphicFrame>
      <p:graphicFrame>
        <p:nvGraphicFramePr>
          <p:cNvPr id="15" name="Tabelle 15">
            <a:extLst>
              <a:ext uri="{FF2B5EF4-FFF2-40B4-BE49-F238E27FC236}">
                <a16:creationId xmlns:a16="http://schemas.microsoft.com/office/drawing/2014/main" id="{80547BA3-2ED5-3FB7-D811-3BEDA2A94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3730"/>
              </p:ext>
            </p:extLst>
          </p:nvPr>
        </p:nvGraphicFramePr>
        <p:xfrm>
          <a:off x="1014988" y="4071284"/>
          <a:ext cx="1021397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849">
                  <a:extLst>
                    <a:ext uri="{9D8B030D-6E8A-4147-A177-3AD203B41FA5}">
                      <a16:colId xmlns:a16="http://schemas.microsoft.com/office/drawing/2014/main" val="1203410962"/>
                    </a:ext>
                  </a:extLst>
                </a:gridCol>
                <a:gridCol w="8244125">
                  <a:extLst>
                    <a:ext uri="{9D8B030D-6E8A-4147-A177-3AD203B41FA5}">
                      <a16:colId xmlns:a16="http://schemas.microsoft.com/office/drawing/2014/main" val="968722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Grobziel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i="0" dirty="0">
                          <a:solidFill>
                            <a:schemeClr val="tx1"/>
                          </a:solidFill>
                        </a:rPr>
                        <a:t>Die SuS entwickeln ein Gefühl und Verständnis für verschiedene Tonhöhen, indem sie mit Hilfe von Alltagsgegenständen experimentieren und musizieren, um die unterschiedlichen Klänge bewusst wahrzunehmen.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72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Feinziele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Die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SuS</a:t>
                      </a:r>
                    </a:p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(F1) experimentieren mit verschiedenen Alltagsgegenständen, um Töne zu erzeugen.</a:t>
                      </a:r>
                    </a:p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(F2) entwickeln ein Bewusstsein für unterschiedliche Tonhöhen. </a:t>
                      </a:r>
                      <a:endParaRPr lang="de-DE" sz="1800" b="0" i="0" u="none" strike="noStrike" noProof="0" dirty="0">
                        <a:solidFill>
                          <a:srgbClr val="000000"/>
                        </a:solidFill>
                        <a:latin typeface="Avenir Next LT Pro"/>
                      </a:endParaRPr>
                    </a:p>
                    <a:p>
                      <a:pPr lvl="0">
                        <a:buNone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(F3) setzen die unterschiedlichen Tonhöhen in einen Zusammenhang.</a:t>
                      </a:r>
                    </a:p>
                    <a:p>
                      <a:pPr lvl="0">
                        <a:buNone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(F4) verstehen die physikalischen Hintergründe.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11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0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2E62D-8F37-9DC1-CBE9-2786604B2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Lernvorraussetzungen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371968-C335-8010-B470-19FDC9469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Beschreibung der Klasse: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Klasse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20 Kinder (13 Mädchen &amp; 7 Jungs)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Alter: 7-10 Jahre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2 leistungsstärkere Kinder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1 Kind mit großem musikalischen Interesse &amp; </a:t>
            </a:r>
            <a:r>
              <a:rPr lang="de-DE" dirty="0" err="1"/>
              <a:t>Vorerfahrungen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1 sozial-emotional auffälliges Kind (hat zusätzlichen Betreuer an seiner Seite)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2 Kinder mit Deutsch nicht als Muttersprache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32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E9421-6545-D2A4-516D-5159E90F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Klassenraum</a:t>
            </a:r>
          </a:p>
        </p:txBody>
      </p:sp>
      <p:pic>
        <p:nvPicPr>
          <p:cNvPr id="6" name="Grafik 6">
            <a:extLst>
              <a:ext uri="{FF2B5EF4-FFF2-40B4-BE49-F238E27FC236}">
                <a16:creationId xmlns:a16="http://schemas.microsoft.com/office/drawing/2014/main" id="{1BA8ED33-9C0A-F6F9-BA9D-D38CBCAF9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412" y="1508125"/>
            <a:ext cx="7293149" cy="4954586"/>
          </a:xfrm>
        </p:spPr>
      </p:pic>
    </p:spTree>
    <p:extLst>
      <p:ext uri="{BB962C8B-B14F-4D97-AF65-F5344CB8AC3E}">
        <p14:creationId xmlns:p14="http://schemas.microsoft.com/office/powerpoint/2010/main" val="256766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F1998B92-2381-5905-DBF5-02C65DBC2DD9}"/>
              </a:ext>
            </a:extLst>
          </p:cNvPr>
          <p:cNvSpPr txBox="1">
            <a:spLocks/>
          </p:cNvSpPr>
          <p:nvPr/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de-DE" kern="1200" cap="none" spc="0" baseline="0">
                <a:latin typeface="+mj-lt"/>
                <a:ea typeface="+mj-ea"/>
                <a:cs typeface="+mj-cs"/>
              </a:rPr>
              <a:t>Kompetenzorientierter Sequenzplan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4E26BF6-56BF-33AE-9E48-2AB593106A24}"/>
              </a:ext>
            </a:extLst>
          </p:cNvPr>
          <p:cNvSpPr txBox="1"/>
          <p:nvPr/>
        </p:nvSpPr>
        <p:spPr>
          <a:xfrm>
            <a:off x="583660" y="1666133"/>
            <a:ext cx="4928400" cy="491020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lnSpc>
                <a:spcPct val="140000"/>
              </a:lnSpc>
              <a:spcBef>
                <a:spcPts val="1000"/>
              </a:spcBef>
              <a:buClr>
                <a:schemeClr val="accent3"/>
              </a:buClr>
            </a:pPr>
            <a:endParaRPr lang="de-DE" sz="1900" spc="50" dirty="0">
              <a:solidFill>
                <a:schemeClr val="tx1">
                  <a:alpha val="60000"/>
                </a:schemeClr>
              </a:solidFill>
            </a:endParaRPr>
          </a:p>
          <a:p>
            <a:pPr algn="ctr">
              <a:lnSpc>
                <a:spcPct val="140000"/>
              </a:lnSpc>
              <a:spcBef>
                <a:spcPts val="1000"/>
              </a:spcBef>
              <a:buClr>
                <a:schemeClr val="accent3"/>
              </a:buClr>
            </a:pPr>
            <a:r>
              <a:rPr lang="de-DE" sz="1900" spc="50" dirty="0">
                <a:solidFill>
                  <a:schemeClr val="tx1">
                    <a:alpha val="60000"/>
                  </a:schemeClr>
                </a:solidFill>
              </a:rPr>
              <a:t>Thema: Musizieren mit Alltagsgegenständen</a:t>
            </a:r>
          </a:p>
          <a:p>
            <a:pPr algn="ctr">
              <a:lnSpc>
                <a:spcPct val="140000"/>
              </a:lnSpc>
              <a:spcBef>
                <a:spcPts val="1000"/>
              </a:spcBef>
              <a:buClr>
                <a:schemeClr val="accent3"/>
              </a:buClr>
            </a:pPr>
            <a:r>
              <a:rPr lang="de-DE" sz="1900" spc="50" dirty="0">
                <a:solidFill>
                  <a:schemeClr val="tx1">
                    <a:alpha val="60000"/>
                  </a:schemeClr>
                </a:solidFill>
              </a:rPr>
              <a:t> </a:t>
            </a:r>
            <a:endParaRPr lang="de-DE" sz="1900" spc="50" dirty="0">
              <a:solidFill>
                <a:srgbClr val="000000">
                  <a:alpha val="60000"/>
                </a:srgbClr>
              </a:solidFill>
            </a:endParaRPr>
          </a:p>
          <a:p>
            <a:pPr algn="ctr">
              <a:lnSpc>
                <a:spcPct val="140000"/>
              </a:lnSpc>
              <a:spcBef>
                <a:spcPts val="1000"/>
              </a:spcBef>
              <a:buClr>
                <a:schemeClr val="accent3"/>
              </a:buClr>
            </a:pPr>
            <a:r>
              <a:rPr lang="de-DE" sz="1900" spc="50" dirty="0">
                <a:solidFill>
                  <a:schemeClr val="tx1">
                    <a:alpha val="60000"/>
                  </a:schemeClr>
                </a:solidFill>
              </a:rPr>
              <a:t>6 Unterrichtseinheiten</a:t>
            </a:r>
          </a:p>
          <a:p>
            <a:pPr algn="ctr">
              <a:lnSpc>
                <a:spcPct val="140000"/>
              </a:lnSpc>
              <a:spcBef>
                <a:spcPts val="1000"/>
              </a:spcBef>
              <a:buClr>
                <a:schemeClr val="accent3"/>
              </a:buClr>
            </a:pPr>
            <a:endParaRPr lang="de-DE" sz="1900" spc="50" dirty="0">
              <a:solidFill>
                <a:schemeClr val="tx1">
                  <a:alpha val="60000"/>
                </a:schemeClr>
              </a:solidFill>
            </a:endParaRPr>
          </a:p>
          <a:p>
            <a:pPr algn="ctr">
              <a:lnSpc>
                <a:spcPct val="140000"/>
              </a:lnSpc>
              <a:spcBef>
                <a:spcPts val="1000"/>
              </a:spcBef>
              <a:buClr>
                <a:schemeClr val="accent3"/>
              </a:buClr>
            </a:pPr>
            <a:r>
              <a:rPr lang="de-DE" sz="1900" spc="50" dirty="0">
                <a:solidFill>
                  <a:srgbClr val="000000">
                    <a:alpha val="60000"/>
                  </a:srgbClr>
                </a:solidFill>
              </a:rPr>
              <a:t>Beispiele für Unterthemen:</a:t>
            </a:r>
          </a:p>
          <a:p>
            <a:pPr marL="342900" indent="-342900">
              <a:lnSpc>
                <a:spcPct val="140000"/>
              </a:lnSpc>
              <a:spcBef>
                <a:spcPts val="1000"/>
              </a:spcBef>
              <a:buClr>
                <a:schemeClr val="accent3"/>
              </a:buClr>
              <a:buFont typeface="Wingdings" pitchFamily="2" charset="2"/>
              <a:buChar char="Ø"/>
            </a:pPr>
            <a:r>
              <a:rPr lang="de-DE" sz="1900" spc="50" dirty="0">
                <a:solidFill>
                  <a:srgbClr val="000000">
                    <a:alpha val="60000"/>
                  </a:srgbClr>
                </a:solidFill>
              </a:rPr>
              <a:t>UE 1: Alltagsgegenstände &amp; ihre Musik kennenlernen </a:t>
            </a:r>
          </a:p>
          <a:p>
            <a:pPr marL="342900" indent="-342900">
              <a:lnSpc>
                <a:spcPct val="140000"/>
              </a:lnSpc>
              <a:spcBef>
                <a:spcPts val="1000"/>
              </a:spcBef>
              <a:buClr>
                <a:schemeClr val="accent3"/>
              </a:buClr>
              <a:buFont typeface="Wingdings" pitchFamily="2" charset="2"/>
              <a:buChar char="Ø"/>
            </a:pPr>
            <a:r>
              <a:rPr lang="de-DE" sz="1900" spc="50" dirty="0">
                <a:solidFill>
                  <a:srgbClr val="000000">
                    <a:alpha val="60000"/>
                  </a:srgbClr>
                </a:solidFill>
              </a:rPr>
              <a:t>UE 2: Tonhöhen erkennen &amp; unterscheiden </a:t>
            </a:r>
          </a:p>
          <a:p>
            <a:pPr marL="342900" indent="-342900">
              <a:lnSpc>
                <a:spcPct val="140000"/>
              </a:lnSpc>
              <a:spcBef>
                <a:spcPts val="1000"/>
              </a:spcBef>
              <a:buClr>
                <a:schemeClr val="accent3"/>
              </a:buClr>
              <a:buFont typeface="Wingdings" pitchFamily="2" charset="2"/>
              <a:buChar char="Ø"/>
            </a:pPr>
            <a:r>
              <a:rPr lang="de-DE" sz="1900" spc="50" dirty="0">
                <a:solidFill>
                  <a:srgbClr val="000000">
                    <a:alpha val="60000"/>
                  </a:srgbClr>
                </a:solidFill>
              </a:rPr>
              <a:t>UE 3: Unterschied zwischen Geräusch und Klang </a:t>
            </a:r>
          </a:p>
          <a:p>
            <a:pPr marL="342900" indent="-342900">
              <a:lnSpc>
                <a:spcPct val="140000"/>
              </a:lnSpc>
              <a:spcBef>
                <a:spcPts val="1000"/>
              </a:spcBef>
              <a:buClr>
                <a:schemeClr val="accent3"/>
              </a:buClr>
              <a:buFont typeface="Wingdings" pitchFamily="2" charset="2"/>
              <a:buChar char="Ø"/>
            </a:pPr>
            <a:r>
              <a:rPr lang="de-DE" sz="1900" spc="50" dirty="0">
                <a:solidFill>
                  <a:srgbClr val="000000">
                    <a:alpha val="60000"/>
                  </a:srgbClr>
                </a:solidFill>
              </a:rPr>
              <a:t>UE 4 &amp; 5: Musikinstrumente aus Alltagsgegenständen bauen</a:t>
            </a:r>
          </a:p>
          <a:p>
            <a:pPr marL="342900" indent="-342900">
              <a:lnSpc>
                <a:spcPct val="140000"/>
              </a:lnSpc>
              <a:spcBef>
                <a:spcPts val="1000"/>
              </a:spcBef>
              <a:buClr>
                <a:schemeClr val="accent3"/>
              </a:buClr>
              <a:buFont typeface="Wingdings" pitchFamily="2" charset="2"/>
              <a:buChar char="Ø"/>
            </a:pPr>
            <a:r>
              <a:rPr lang="de-DE" sz="1900" spc="50" dirty="0">
                <a:solidFill>
                  <a:srgbClr val="000000">
                    <a:alpha val="60000"/>
                  </a:srgbClr>
                </a:solidFill>
              </a:rPr>
              <a:t>UE 6: Musizieren mit unseren selbstgebauten Instrumenten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68D4541-0CB5-FABA-156A-85C0802B5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375" y="1773724"/>
            <a:ext cx="1573224" cy="20828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23AD8CD-56A0-5FEC-9FB9-09D5CC371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987" y="4128290"/>
            <a:ext cx="2462139" cy="18979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4AE8F55-D0C4-37C5-8FE5-29A7C7D23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908" y="3429000"/>
            <a:ext cx="1948878" cy="22608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613C540-1578-A8C4-0815-6B0F0EB7F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056" y="1044944"/>
            <a:ext cx="2013507" cy="224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8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DE6E7-1815-2E08-2E5F-30ECE29E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7D97EE3-96B6-5C2C-307B-AB6132D5B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971" y="512078"/>
            <a:ext cx="4626254" cy="59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1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DE6E7-1815-2E08-2E5F-30ECE29E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572" y="394771"/>
            <a:ext cx="10213200" cy="1112836"/>
          </a:xfrm>
        </p:spPr>
        <p:txBody>
          <a:bodyPr/>
          <a:lstStyle/>
          <a:p>
            <a:r>
              <a:rPr lang="de-DE" dirty="0" err="1"/>
              <a:t>Unterrichtsverlaufsplan</a:t>
            </a:r>
            <a:r>
              <a:rPr lang="de-DE" dirty="0"/>
              <a:t> 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1BB41204-2DB2-A9CC-E9EF-ADC39E9D5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813380"/>
              </p:ext>
            </p:extLst>
          </p:nvPr>
        </p:nvGraphicFramePr>
        <p:xfrm>
          <a:off x="524951" y="1954237"/>
          <a:ext cx="10641397" cy="2940773"/>
        </p:xfrm>
        <a:graphic>
          <a:graphicData uri="http://schemas.openxmlformats.org/drawingml/2006/table">
            <a:tbl>
              <a:tblPr firstRow="1" firstCol="1" bandRow="1"/>
              <a:tblGrid>
                <a:gridCol w="2747305">
                  <a:extLst>
                    <a:ext uri="{9D8B030D-6E8A-4147-A177-3AD203B41FA5}">
                      <a16:colId xmlns:a16="http://schemas.microsoft.com/office/drawing/2014/main" val="606822348"/>
                    </a:ext>
                  </a:extLst>
                </a:gridCol>
                <a:gridCol w="1870807">
                  <a:extLst>
                    <a:ext uri="{9D8B030D-6E8A-4147-A177-3AD203B41FA5}">
                      <a16:colId xmlns:a16="http://schemas.microsoft.com/office/drawing/2014/main" val="3699482820"/>
                    </a:ext>
                  </a:extLst>
                </a:gridCol>
                <a:gridCol w="1939012">
                  <a:extLst>
                    <a:ext uri="{9D8B030D-6E8A-4147-A177-3AD203B41FA5}">
                      <a16:colId xmlns:a16="http://schemas.microsoft.com/office/drawing/2014/main" val="2474141185"/>
                    </a:ext>
                  </a:extLst>
                </a:gridCol>
                <a:gridCol w="1995531">
                  <a:extLst>
                    <a:ext uri="{9D8B030D-6E8A-4147-A177-3AD203B41FA5}">
                      <a16:colId xmlns:a16="http://schemas.microsoft.com/office/drawing/2014/main" val="2787521214"/>
                    </a:ext>
                  </a:extLst>
                </a:gridCol>
                <a:gridCol w="2088742">
                  <a:extLst>
                    <a:ext uri="{9D8B030D-6E8A-4147-A177-3AD203B41FA5}">
                      <a16:colId xmlns:a16="http://schemas.microsoft.com/office/drawing/2014/main" val="690637097"/>
                    </a:ext>
                  </a:extLst>
                </a:gridCol>
              </a:tblGrid>
              <a:tr h="898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            Kriterien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Zeitplan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Phase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Lehr-Lern-Interaktion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Arbeits- &amp; Sozialform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Arbeitsmittel &amp; Medien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606342"/>
                  </a:ext>
                </a:extLst>
              </a:tr>
              <a:tr h="2042593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8:00 – 8.03 Uhr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Begrüßung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de-DE" sz="11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de-DE" sz="11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</a:rPr>
                        <a:t>LK begrüßt die Klasse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</a:rPr>
                        <a:t>LK bittet die Kinder sich im Sitzkreis zusammenzufinden </a:t>
                      </a:r>
                      <a:endParaRPr lang="de-DE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frontal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latin typeface="Calibri" panose="020F0502020204030204" pitchFamily="34" charset="0"/>
                        </a:rPr>
                        <a:t>Tuch, Gegenstände (vorbereitet)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086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425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DE6E7-1815-2E08-2E5F-30ECE29E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572" y="394771"/>
            <a:ext cx="10213200" cy="1112836"/>
          </a:xfrm>
        </p:spPr>
        <p:txBody>
          <a:bodyPr/>
          <a:lstStyle/>
          <a:p>
            <a:r>
              <a:rPr lang="de-DE" dirty="0" err="1"/>
              <a:t>Unterrichtsverlaufsplan</a:t>
            </a:r>
            <a:r>
              <a:rPr lang="de-DE" dirty="0"/>
              <a:t> 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1BB41204-2DB2-A9CC-E9EF-ADC39E9D5F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555826"/>
              </p:ext>
            </p:extLst>
          </p:nvPr>
        </p:nvGraphicFramePr>
        <p:xfrm>
          <a:off x="524951" y="1954237"/>
          <a:ext cx="10641397" cy="4579593"/>
        </p:xfrm>
        <a:graphic>
          <a:graphicData uri="http://schemas.openxmlformats.org/drawingml/2006/table">
            <a:tbl>
              <a:tblPr firstRow="1" firstCol="1" bandRow="1"/>
              <a:tblGrid>
                <a:gridCol w="2747305">
                  <a:extLst>
                    <a:ext uri="{9D8B030D-6E8A-4147-A177-3AD203B41FA5}">
                      <a16:colId xmlns:a16="http://schemas.microsoft.com/office/drawing/2014/main" val="606822348"/>
                    </a:ext>
                  </a:extLst>
                </a:gridCol>
                <a:gridCol w="1870807">
                  <a:extLst>
                    <a:ext uri="{9D8B030D-6E8A-4147-A177-3AD203B41FA5}">
                      <a16:colId xmlns:a16="http://schemas.microsoft.com/office/drawing/2014/main" val="3699482820"/>
                    </a:ext>
                  </a:extLst>
                </a:gridCol>
                <a:gridCol w="1939012">
                  <a:extLst>
                    <a:ext uri="{9D8B030D-6E8A-4147-A177-3AD203B41FA5}">
                      <a16:colId xmlns:a16="http://schemas.microsoft.com/office/drawing/2014/main" val="2474141185"/>
                    </a:ext>
                  </a:extLst>
                </a:gridCol>
                <a:gridCol w="1995531">
                  <a:extLst>
                    <a:ext uri="{9D8B030D-6E8A-4147-A177-3AD203B41FA5}">
                      <a16:colId xmlns:a16="http://schemas.microsoft.com/office/drawing/2014/main" val="2787521214"/>
                    </a:ext>
                  </a:extLst>
                </a:gridCol>
                <a:gridCol w="2088742">
                  <a:extLst>
                    <a:ext uri="{9D8B030D-6E8A-4147-A177-3AD203B41FA5}">
                      <a16:colId xmlns:a16="http://schemas.microsoft.com/office/drawing/2014/main" val="690637097"/>
                    </a:ext>
                  </a:extLst>
                </a:gridCol>
              </a:tblGrid>
              <a:tr h="898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            Kriterien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Zeitplan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Phase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Lehr-Lern-Interaktion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Arbeits- &amp; Sozialform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Arbeitsmittel &amp; Medien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606342"/>
                  </a:ext>
                </a:extLst>
              </a:tr>
              <a:tr h="2042593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8:03 – 8:10 Uhr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Einstieg 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de-DE" sz="11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de-DE" sz="1100" kern="100" dirty="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Stummer Impuls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000" dirty="0">
                          <a:effectLst/>
                        </a:rPr>
                        <a:t>LK greift unter die Decke und zieht den ersten Gegenstand hervor und macht mit dem gezogenen Alltagsgegenstand ein Geräusch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000" dirty="0">
                          <a:effectLst/>
                        </a:rPr>
                        <a:t>LK bittet ein Kind unter die Decke zu greifen und den nächsten Gegenstand zu erfühlen und ein Geräusch zu machen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e-DE" sz="1000" dirty="0">
                          <a:effectLst/>
                        </a:rPr>
                        <a:t>Das letzte Kind zieht einen schon bekannten Gegenstand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itchFamily="2" charset="2"/>
                        <a:buChar char=""/>
                      </a:pPr>
                      <a:r>
                        <a:rPr lang="de-DE" sz="1000" dirty="0">
                          <a:effectLst/>
                        </a:rPr>
                        <a:t>Diesen Gegenstand hatten wir ja schon?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itchFamily="2" charset="2"/>
                        <a:buChar char=""/>
                      </a:pPr>
                      <a:r>
                        <a:rPr lang="de-DE" sz="1000" dirty="0">
                          <a:effectLst/>
                        </a:rPr>
                        <a:t>Heute soll es um die verschiedenen Tonlagen gehen</a:t>
                      </a:r>
                      <a:endParaRPr lang="de-DE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kern="100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Sitzkreis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latin typeface="Calibri" panose="020F0502020204030204" pitchFamily="34" charset="0"/>
                        </a:rPr>
                        <a:t>Decke mit ein paar Gegenständen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086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732400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541_TF11158769_Win32" id="{E503653C-67C2-400A-B8D1-1F05BC7AEB19}" vid="{05EF9E2B-ADFD-49FC-9708-1BF6D8401760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E5E758F5FB2B4E8E4E4126E764A0D4" ma:contentTypeVersion="3" ma:contentTypeDescription="Ein neues Dokument erstellen." ma:contentTypeScope="" ma:versionID="442de1340eb99455bfa093a1cb1c1a90">
  <xsd:schema xmlns:xsd="http://www.w3.org/2001/XMLSchema" xmlns:xs="http://www.w3.org/2001/XMLSchema" xmlns:p="http://schemas.microsoft.com/office/2006/metadata/properties" xmlns:ns2="c84320c7-2dec-4ccd-b319-9441e7b8a366" targetNamespace="http://schemas.microsoft.com/office/2006/metadata/properties" ma:root="true" ma:fieldsID="ce183628ff8bbd75f1a6f869779662c7" ns2:_="">
    <xsd:import namespace="c84320c7-2dec-4ccd-b319-9441e7b8a3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320c7-2dec-4ccd-b319-9441e7b8a3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CF82A0-F4E3-45B7-AF6D-1D89198889C4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786A7DE9-F11D-4F3F-93DF-8C1D9B58245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84320c7-2dec-4ccd-b319-9441e7b8a366"/>
  </ds:schemaRefs>
</ds:datastoreItem>
</file>

<file path=customXml/itemProps3.xml><?xml version="1.0" encoding="utf-8"?>
<ds:datastoreItem xmlns:ds="http://schemas.openxmlformats.org/officeDocument/2006/customXml" ds:itemID="{D1309999-888E-44BA-A188-888AF21B1F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„Matt“</Template>
  <Application>Microsoft Office PowerPoint</Application>
  <PresentationFormat>Breitbild</PresentationFormat>
  <Slides>18</Slides>
  <Notes>1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FrostyVTI</vt:lpstr>
      <vt:lpstr>Musizieren mit Alltagsgegenständen </vt:lpstr>
      <vt:lpstr>Ablauf</vt:lpstr>
      <vt:lpstr>Lehrplanbezug</vt:lpstr>
      <vt:lpstr>Lernvorraussetzungen</vt:lpstr>
      <vt:lpstr>Klassenraum</vt:lpstr>
      <vt:lpstr>PowerPoint-Präsentation</vt:lpstr>
      <vt:lpstr> </vt:lpstr>
      <vt:lpstr>Unterrichtsverlaufsplan </vt:lpstr>
      <vt:lpstr>Unterrichtsverlaufsplan </vt:lpstr>
      <vt:lpstr>Unterrichtsverlaufsplan </vt:lpstr>
      <vt:lpstr>PowerPoint-Präsentation</vt:lpstr>
      <vt:lpstr>Unterrichtsverlaufsplan </vt:lpstr>
      <vt:lpstr>PowerPoint-Präsentation</vt:lpstr>
      <vt:lpstr>PowerPoint-Präsentation</vt:lpstr>
      <vt:lpstr> </vt:lpstr>
      <vt:lpstr> </vt:lpstr>
      <vt:lpstr> </vt:lpstr>
      <vt:lpstr>Literaturquellen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Historische Perspektive</dc:title>
  <dc:creator>Alina Manuela Baier</dc:creator>
  <cp:lastModifiedBy>Anna Kiara Friedrich</cp:lastModifiedBy>
  <cp:revision>37</cp:revision>
  <dcterms:created xsi:type="dcterms:W3CDTF">2023-06-01T18:37:01Z</dcterms:created>
  <dcterms:modified xsi:type="dcterms:W3CDTF">2024-01-17T12:45:50Z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0x010100A65242B21CE4C44DA628FA6FB5CCC8AE</vt:lpwstr>
  </property>
</Properties>
</file>