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sldIdLst>
    <p:sldId id="256" r:id="rId5"/>
    <p:sldId id="257" r:id="rId6"/>
    <p:sldId id="258" r:id="rId7"/>
    <p:sldId id="259" r:id="rId8"/>
    <p:sldId id="262" r:id="rId9"/>
    <p:sldId id="263" r:id="rId10"/>
    <p:sldId id="264" r:id="rId11"/>
    <p:sldId id="261" r:id="rId12"/>
    <p:sldId id="260" r:id="rId13"/>
    <p:sldId id="26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39D01-EF6E-4369-9CC7-8C11B5140993}" v="66" dt="2024-01-14T12:26:41.500"/>
    <p1510:client id="{F78614FD-E096-46A2-B752-2E73F350E145}" v="213" dt="2024-01-15T18:40:25.34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1D9F5-9CAF-4124-80FD-C4A1A2F8CEFF}"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A56627FC-04D4-4E35-AA41-4473B9994241}">
      <dgm:prSet/>
      <dgm:spPr/>
      <dgm:t>
        <a:bodyPr/>
        <a:lstStyle/>
        <a:p>
          <a:r>
            <a:rPr lang="de-DE"/>
            <a:t>Wir lernen alltägliche Geräusche kennen und machen diese nach. </a:t>
          </a:r>
          <a:endParaRPr lang="en-US"/>
        </a:p>
      </dgm:t>
    </dgm:pt>
    <dgm:pt modelId="{8BD27A2C-7D67-44F6-B364-6F02312B5DAB}" type="parTrans" cxnId="{EC2045E4-734C-4E7A-BE9C-4A82B7F8555F}">
      <dgm:prSet/>
      <dgm:spPr/>
      <dgm:t>
        <a:bodyPr/>
        <a:lstStyle/>
        <a:p>
          <a:endParaRPr lang="en-US"/>
        </a:p>
      </dgm:t>
    </dgm:pt>
    <dgm:pt modelId="{94DEC83C-758B-4349-8AD0-A8E0BBE783A0}" type="sibTrans" cxnId="{EC2045E4-734C-4E7A-BE9C-4A82B7F8555F}">
      <dgm:prSet/>
      <dgm:spPr/>
      <dgm:t>
        <a:bodyPr/>
        <a:lstStyle/>
        <a:p>
          <a:endParaRPr lang="en-US"/>
        </a:p>
      </dgm:t>
    </dgm:pt>
    <dgm:pt modelId="{4C87A320-E7E4-49E1-BF77-7E6D491476B5}">
      <dgm:prSet/>
      <dgm:spPr/>
      <dgm:t>
        <a:bodyPr/>
        <a:lstStyle/>
        <a:p>
          <a:r>
            <a:rPr lang="de-DE"/>
            <a:t>Wir machen einen Hörspaziergang (&gt; Unterrichtsbeispiel). </a:t>
          </a:r>
          <a:endParaRPr lang="en-US"/>
        </a:p>
      </dgm:t>
    </dgm:pt>
    <dgm:pt modelId="{2077FABA-8426-48E3-A0BB-587304527CC3}" type="parTrans" cxnId="{40843206-92BE-4788-BC06-AFACFA525CB5}">
      <dgm:prSet/>
      <dgm:spPr/>
      <dgm:t>
        <a:bodyPr/>
        <a:lstStyle/>
        <a:p>
          <a:endParaRPr lang="en-US"/>
        </a:p>
      </dgm:t>
    </dgm:pt>
    <dgm:pt modelId="{8C3057F8-6412-48F5-9D0D-95F1AC7B070A}" type="sibTrans" cxnId="{40843206-92BE-4788-BC06-AFACFA525CB5}">
      <dgm:prSet/>
      <dgm:spPr/>
      <dgm:t>
        <a:bodyPr/>
        <a:lstStyle/>
        <a:p>
          <a:endParaRPr lang="en-US"/>
        </a:p>
      </dgm:t>
    </dgm:pt>
    <dgm:pt modelId="{AE66D00F-EC2D-4471-BD1B-ED32A2750789}">
      <dgm:prSet/>
      <dgm:spPr/>
      <dgm:t>
        <a:bodyPr/>
        <a:lstStyle/>
        <a:p>
          <a:r>
            <a:rPr lang="de-DE"/>
            <a:t>Wir vertonen den Hörspaziergangs mit eigenen Instrumenten. </a:t>
          </a:r>
          <a:endParaRPr lang="en-US"/>
        </a:p>
      </dgm:t>
    </dgm:pt>
    <dgm:pt modelId="{0FF5BCCC-111A-44CB-B097-B8B60C79DD45}" type="parTrans" cxnId="{6BDB12BE-3B47-4200-ACD0-57C8790494A6}">
      <dgm:prSet/>
      <dgm:spPr/>
      <dgm:t>
        <a:bodyPr/>
        <a:lstStyle/>
        <a:p>
          <a:endParaRPr lang="en-US"/>
        </a:p>
      </dgm:t>
    </dgm:pt>
    <dgm:pt modelId="{55914566-CEAB-4BD4-ACA2-9170F4D6DF47}" type="sibTrans" cxnId="{6BDB12BE-3B47-4200-ACD0-57C8790494A6}">
      <dgm:prSet/>
      <dgm:spPr/>
      <dgm:t>
        <a:bodyPr/>
        <a:lstStyle/>
        <a:p>
          <a:endParaRPr lang="en-US"/>
        </a:p>
      </dgm:t>
    </dgm:pt>
    <dgm:pt modelId="{D97EB198-8A4D-4436-8F53-9B70991A1495}">
      <dgm:prSet/>
      <dgm:spPr/>
      <dgm:t>
        <a:bodyPr/>
        <a:lstStyle/>
        <a:p>
          <a:r>
            <a:rPr lang="de-DE"/>
            <a:t>Wir erfinden eine eigene Geschichte und vertonen diese. </a:t>
          </a:r>
          <a:endParaRPr lang="en-US"/>
        </a:p>
      </dgm:t>
    </dgm:pt>
    <dgm:pt modelId="{05233027-B947-4BDF-8CAD-59824515B449}" type="parTrans" cxnId="{78EEFAE1-5B5C-4C99-9CA9-85E7B3FDA5E4}">
      <dgm:prSet/>
      <dgm:spPr/>
      <dgm:t>
        <a:bodyPr/>
        <a:lstStyle/>
        <a:p>
          <a:endParaRPr lang="en-US"/>
        </a:p>
      </dgm:t>
    </dgm:pt>
    <dgm:pt modelId="{DA3241AC-DF14-4681-910A-CCF8CCBB612B}" type="sibTrans" cxnId="{78EEFAE1-5B5C-4C99-9CA9-85E7B3FDA5E4}">
      <dgm:prSet/>
      <dgm:spPr/>
      <dgm:t>
        <a:bodyPr/>
        <a:lstStyle/>
        <a:p>
          <a:endParaRPr lang="en-US"/>
        </a:p>
      </dgm:t>
    </dgm:pt>
    <dgm:pt modelId="{78550073-4F2B-4EF4-86EE-173519FF4811}" type="pres">
      <dgm:prSet presAssocID="{BDE1D9F5-9CAF-4124-80FD-C4A1A2F8CEFF}" presName="outerComposite" presStyleCnt="0">
        <dgm:presLayoutVars>
          <dgm:chMax val="5"/>
          <dgm:dir/>
          <dgm:resizeHandles val="exact"/>
        </dgm:presLayoutVars>
      </dgm:prSet>
      <dgm:spPr/>
    </dgm:pt>
    <dgm:pt modelId="{21F01DEF-BDE4-4BE6-9652-DE87B7D5572C}" type="pres">
      <dgm:prSet presAssocID="{BDE1D9F5-9CAF-4124-80FD-C4A1A2F8CEFF}" presName="dummyMaxCanvas" presStyleCnt="0">
        <dgm:presLayoutVars/>
      </dgm:prSet>
      <dgm:spPr/>
    </dgm:pt>
    <dgm:pt modelId="{7C916633-B617-4A65-A194-EDC5EA1698C6}" type="pres">
      <dgm:prSet presAssocID="{BDE1D9F5-9CAF-4124-80FD-C4A1A2F8CEFF}" presName="FourNodes_1" presStyleLbl="node1" presStyleIdx="0" presStyleCnt="4">
        <dgm:presLayoutVars>
          <dgm:bulletEnabled val="1"/>
        </dgm:presLayoutVars>
      </dgm:prSet>
      <dgm:spPr/>
    </dgm:pt>
    <dgm:pt modelId="{A71107C4-53F6-4E88-8F88-CE0CDD60164D}" type="pres">
      <dgm:prSet presAssocID="{BDE1D9F5-9CAF-4124-80FD-C4A1A2F8CEFF}" presName="FourNodes_2" presStyleLbl="node1" presStyleIdx="1" presStyleCnt="4">
        <dgm:presLayoutVars>
          <dgm:bulletEnabled val="1"/>
        </dgm:presLayoutVars>
      </dgm:prSet>
      <dgm:spPr/>
    </dgm:pt>
    <dgm:pt modelId="{70FE520D-D917-4EA5-A426-B1EB0C9F05A3}" type="pres">
      <dgm:prSet presAssocID="{BDE1D9F5-9CAF-4124-80FD-C4A1A2F8CEFF}" presName="FourNodes_3" presStyleLbl="node1" presStyleIdx="2" presStyleCnt="4">
        <dgm:presLayoutVars>
          <dgm:bulletEnabled val="1"/>
        </dgm:presLayoutVars>
      </dgm:prSet>
      <dgm:spPr/>
    </dgm:pt>
    <dgm:pt modelId="{E410573C-B51A-4049-93E2-23CBEE371AE1}" type="pres">
      <dgm:prSet presAssocID="{BDE1D9F5-9CAF-4124-80FD-C4A1A2F8CEFF}" presName="FourNodes_4" presStyleLbl="node1" presStyleIdx="3" presStyleCnt="4">
        <dgm:presLayoutVars>
          <dgm:bulletEnabled val="1"/>
        </dgm:presLayoutVars>
      </dgm:prSet>
      <dgm:spPr/>
    </dgm:pt>
    <dgm:pt modelId="{916911EC-6B50-4FA5-BD4D-3450210CCF72}" type="pres">
      <dgm:prSet presAssocID="{BDE1D9F5-9CAF-4124-80FD-C4A1A2F8CEFF}" presName="FourConn_1-2" presStyleLbl="fgAccFollowNode1" presStyleIdx="0" presStyleCnt="3">
        <dgm:presLayoutVars>
          <dgm:bulletEnabled val="1"/>
        </dgm:presLayoutVars>
      </dgm:prSet>
      <dgm:spPr/>
    </dgm:pt>
    <dgm:pt modelId="{E81E22DF-94F1-480B-A4A3-EF0421BBD8AE}" type="pres">
      <dgm:prSet presAssocID="{BDE1D9F5-9CAF-4124-80FD-C4A1A2F8CEFF}" presName="FourConn_2-3" presStyleLbl="fgAccFollowNode1" presStyleIdx="1" presStyleCnt="3">
        <dgm:presLayoutVars>
          <dgm:bulletEnabled val="1"/>
        </dgm:presLayoutVars>
      </dgm:prSet>
      <dgm:spPr/>
    </dgm:pt>
    <dgm:pt modelId="{04A4CEAD-AEBA-4BA0-9CD3-40872F0356B5}" type="pres">
      <dgm:prSet presAssocID="{BDE1D9F5-9CAF-4124-80FD-C4A1A2F8CEFF}" presName="FourConn_3-4" presStyleLbl="fgAccFollowNode1" presStyleIdx="2" presStyleCnt="3">
        <dgm:presLayoutVars>
          <dgm:bulletEnabled val="1"/>
        </dgm:presLayoutVars>
      </dgm:prSet>
      <dgm:spPr/>
    </dgm:pt>
    <dgm:pt modelId="{67A7D09D-AC3B-4357-AA56-A42E576366DC}" type="pres">
      <dgm:prSet presAssocID="{BDE1D9F5-9CAF-4124-80FD-C4A1A2F8CEFF}" presName="FourNodes_1_text" presStyleLbl="node1" presStyleIdx="3" presStyleCnt="4">
        <dgm:presLayoutVars>
          <dgm:bulletEnabled val="1"/>
        </dgm:presLayoutVars>
      </dgm:prSet>
      <dgm:spPr/>
    </dgm:pt>
    <dgm:pt modelId="{B421EF87-27C3-4662-98A4-46499F0C9D19}" type="pres">
      <dgm:prSet presAssocID="{BDE1D9F5-9CAF-4124-80FD-C4A1A2F8CEFF}" presName="FourNodes_2_text" presStyleLbl="node1" presStyleIdx="3" presStyleCnt="4">
        <dgm:presLayoutVars>
          <dgm:bulletEnabled val="1"/>
        </dgm:presLayoutVars>
      </dgm:prSet>
      <dgm:spPr/>
    </dgm:pt>
    <dgm:pt modelId="{9BC9FD27-731F-4D19-B24E-1D5285EAA5F4}" type="pres">
      <dgm:prSet presAssocID="{BDE1D9F5-9CAF-4124-80FD-C4A1A2F8CEFF}" presName="FourNodes_3_text" presStyleLbl="node1" presStyleIdx="3" presStyleCnt="4">
        <dgm:presLayoutVars>
          <dgm:bulletEnabled val="1"/>
        </dgm:presLayoutVars>
      </dgm:prSet>
      <dgm:spPr/>
    </dgm:pt>
    <dgm:pt modelId="{71B21D9C-2D1E-4EE8-864B-CAC43569819C}" type="pres">
      <dgm:prSet presAssocID="{BDE1D9F5-9CAF-4124-80FD-C4A1A2F8CEFF}" presName="FourNodes_4_text" presStyleLbl="node1" presStyleIdx="3" presStyleCnt="4">
        <dgm:presLayoutVars>
          <dgm:bulletEnabled val="1"/>
        </dgm:presLayoutVars>
      </dgm:prSet>
      <dgm:spPr/>
    </dgm:pt>
  </dgm:ptLst>
  <dgm:cxnLst>
    <dgm:cxn modelId="{40843206-92BE-4788-BC06-AFACFA525CB5}" srcId="{BDE1D9F5-9CAF-4124-80FD-C4A1A2F8CEFF}" destId="{4C87A320-E7E4-49E1-BF77-7E6D491476B5}" srcOrd="1" destOrd="0" parTransId="{2077FABA-8426-48E3-A0BB-587304527CC3}" sibTransId="{8C3057F8-6412-48F5-9D0D-95F1AC7B070A}"/>
    <dgm:cxn modelId="{09DA285B-2170-4CD3-9C10-833D7C48D55E}" type="presOf" srcId="{94DEC83C-758B-4349-8AD0-A8E0BBE783A0}" destId="{916911EC-6B50-4FA5-BD4D-3450210CCF72}" srcOrd="0" destOrd="0" presId="urn:microsoft.com/office/officeart/2005/8/layout/vProcess5"/>
    <dgm:cxn modelId="{A9CD594B-6BB1-48FB-A549-8FF8CA885344}" type="presOf" srcId="{A56627FC-04D4-4E35-AA41-4473B9994241}" destId="{7C916633-B617-4A65-A194-EDC5EA1698C6}" srcOrd="0" destOrd="0" presId="urn:microsoft.com/office/officeart/2005/8/layout/vProcess5"/>
    <dgm:cxn modelId="{82F0076F-6AFF-41B7-84E5-D9D58E1A35E4}" type="presOf" srcId="{D97EB198-8A4D-4436-8F53-9B70991A1495}" destId="{E410573C-B51A-4049-93E2-23CBEE371AE1}" srcOrd="0" destOrd="0" presId="urn:microsoft.com/office/officeart/2005/8/layout/vProcess5"/>
    <dgm:cxn modelId="{04D95171-C4A3-4410-BAA9-58FA78F4B9A7}" type="presOf" srcId="{A56627FC-04D4-4E35-AA41-4473B9994241}" destId="{67A7D09D-AC3B-4357-AA56-A42E576366DC}" srcOrd="1" destOrd="0" presId="urn:microsoft.com/office/officeart/2005/8/layout/vProcess5"/>
    <dgm:cxn modelId="{5CB67677-FAEC-45B3-9FD4-22A043B1AAB4}" type="presOf" srcId="{4C87A320-E7E4-49E1-BF77-7E6D491476B5}" destId="{A71107C4-53F6-4E88-8F88-CE0CDD60164D}" srcOrd="0" destOrd="0" presId="urn:microsoft.com/office/officeart/2005/8/layout/vProcess5"/>
    <dgm:cxn modelId="{1A0893A1-4CCD-44DC-AE7E-6BAEE0387B34}" type="presOf" srcId="{D97EB198-8A4D-4436-8F53-9B70991A1495}" destId="{71B21D9C-2D1E-4EE8-864B-CAC43569819C}" srcOrd="1" destOrd="0" presId="urn:microsoft.com/office/officeart/2005/8/layout/vProcess5"/>
    <dgm:cxn modelId="{FA529AB2-E5BE-4AFD-B3CB-71C4E3A20B58}" type="presOf" srcId="{8C3057F8-6412-48F5-9D0D-95F1AC7B070A}" destId="{E81E22DF-94F1-480B-A4A3-EF0421BBD8AE}" srcOrd="0" destOrd="0" presId="urn:microsoft.com/office/officeart/2005/8/layout/vProcess5"/>
    <dgm:cxn modelId="{6BDB12BE-3B47-4200-ACD0-57C8790494A6}" srcId="{BDE1D9F5-9CAF-4124-80FD-C4A1A2F8CEFF}" destId="{AE66D00F-EC2D-4471-BD1B-ED32A2750789}" srcOrd="2" destOrd="0" parTransId="{0FF5BCCC-111A-44CB-B097-B8B60C79DD45}" sibTransId="{55914566-CEAB-4BD4-ACA2-9170F4D6DF47}"/>
    <dgm:cxn modelId="{660949CA-B3A9-4039-9D65-3CBCF9CE4AD1}" type="presOf" srcId="{55914566-CEAB-4BD4-ACA2-9170F4D6DF47}" destId="{04A4CEAD-AEBA-4BA0-9CD3-40872F0356B5}" srcOrd="0" destOrd="0" presId="urn:microsoft.com/office/officeart/2005/8/layout/vProcess5"/>
    <dgm:cxn modelId="{8738CDDD-9BD2-465B-9E2A-0C9DC0C3642F}" type="presOf" srcId="{AE66D00F-EC2D-4471-BD1B-ED32A2750789}" destId="{9BC9FD27-731F-4D19-B24E-1D5285EAA5F4}" srcOrd="1" destOrd="0" presId="urn:microsoft.com/office/officeart/2005/8/layout/vProcess5"/>
    <dgm:cxn modelId="{78EEFAE1-5B5C-4C99-9CA9-85E7B3FDA5E4}" srcId="{BDE1D9F5-9CAF-4124-80FD-C4A1A2F8CEFF}" destId="{D97EB198-8A4D-4436-8F53-9B70991A1495}" srcOrd="3" destOrd="0" parTransId="{05233027-B947-4BDF-8CAD-59824515B449}" sibTransId="{DA3241AC-DF14-4681-910A-CCF8CCBB612B}"/>
    <dgm:cxn modelId="{EC2045E4-734C-4E7A-BE9C-4A82B7F8555F}" srcId="{BDE1D9F5-9CAF-4124-80FD-C4A1A2F8CEFF}" destId="{A56627FC-04D4-4E35-AA41-4473B9994241}" srcOrd="0" destOrd="0" parTransId="{8BD27A2C-7D67-44F6-B364-6F02312B5DAB}" sibTransId="{94DEC83C-758B-4349-8AD0-A8E0BBE783A0}"/>
    <dgm:cxn modelId="{27A6A4E8-ED6D-4CDE-8161-9A8362ED9EE5}" type="presOf" srcId="{4C87A320-E7E4-49E1-BF77-7E6D491476B5}" destId="{B421EF87-27C3-4662-98A4-46499F0C9D19}" srcOrd="1" destOrd="0" presId="urn:microsoft.com/office/officeart/2005/8/layout/vProcess5"/>
    <dgm:cxn modelId="{668C82F6-43BE-4B23-BBE4-1C90F69FD387}" type="presOf" srcId="{AE66D00F-EC2D-4471-BD1B-ED32A2750789}" destId="{70FE520D-D917-4EA5-A426-B1EB0C9F05A3}" srcOrd="0" destOrd="0" presId="urn:microsoft.com/office/officeart/2005/8/layout/vProcess5"/>
    <dgm:cxn modelId="{A69D7FFF-6B9D-41B1-80B9-47945A031F79}" type="presOf" srcId="{BDE1D9F5-9CAF-4124-80FD-C4A1A2F8CEFF}" destId="{78550073-4F2B-4EF4-86EE-173519FF4811}" srcOrd="0" destOrd="0" presId="urn:microsoft.com/office/officeart/2005/8/layout/vProcess5"/>
    <dgm:cxn modelId="{0DA96CE5-CBA7-4068-8ABB-79C5A34BC5E1}" type="presParOf" srcId="{78550073-4F2B-4EF4-86EE-173519FF4811}" destId="{21F01DEF-BDE4-4BE6-9652-DE87B7D5572C}" srcOrd="0" destOrd="0" presId="urn:microsoft.com/office/officeart/2005/8/layout/vProcess5"/>
    <dgm:cxn modelId="{5B648F72-B626-40C1-B584-BFDB44219FA6}" type="presParOf" srcId="{78550073-4F2B-4EF4-86EE-173519FF4811}" destId="{7C916633-B617-4A65-A194-EDC5EA1698C6}" srcOrd="1" destOrd="0" presId="urn:microsoft.com/office/officeart/2005/8/layout/vProcess5"/>
    <dgm:cxn modelId="{54190F0B-CBE7-4054-93B6-C50DFFE72359}" type="presParOf" srcId="{78550073-4F2B-4EF4-86EE-173519FF4811}" destId="{A71107C4-53F6-4E88-8F88-CE0CDD60164D}" srcOrd="2" destOrd="0" presId="urn:microsoft.com/office/officeart/2005/8/layout/vProcess5"/>
    <dgm:cxn modelId="{575D2D6E-A69B-44B4-81AE-680D4DCD24B9}" type="presParOf" srcId="{78550073-4F2B-4EF4-86EE-173519FF4811}" destId="{70FE520D-D917-4EA5-A426-B1EB0C9F05A3}" srcOrd="3" destOrd="0" presId="urn:microsoft.com/office/officeart/2005/8/layout/vProcess5"/>
    <dgm:cxn modelId="{68155A23-C20C-46B4-9A45-D8D8FE520868}" type="presParOf" srcId="{78550073-4F2B-4EF4-86EE-173519FF4811}" destId="{E410573C-B51A-4049-93E2-23CBEE371AE1}" srcOrd="4" destOrd="0" presId="urn:microsoft.com/office/officeart/2005/8/layout/vProcess5"/>
    <dgm:cxn modelId="{C0DCDB64-2452-4969-8424-8C0F6CA27D09}" type="presParOf" srcId="{78550073-4F2B-4EF4-86EE-173519FF4811}" destId="{916911EC-6B50-4FA5-BD4D-3450210CCF72}" srcOrd="5" destOrd="0" presId="urn:microsoft.com/office/officeart/2005/8/layout/vProcess5"/>
    <dgm:cxn modelId="{00ABFB30-BFB2-4B49-9FF4-BD697D863DC5}" type="presParOf" srcId="{78550073-4F2B-4EF4-86EE-173519FF4811}" destId="{E81E22DF-94F1-480B-A4A3-EF0421BBD8AE}" srcOrd="6" destOrd="0" presId="urn:microsoft.com/office/officeart/2005/8/layout/vProcess5"/>
    <dgm:cxn modelId="{C9628A58-9832-4C21-9751-F99AE729374A}" type="presParOf" srcId="{78550073-4F2B-4EF4-86EE-173519FF4811}" destId="{04A4CEAD-AEBA-4BA0-9CD3-40872F0356B5}" srcOrd="7" destOrd="0" presId="urn:microsoft.com/office/officeart/2005/8/layout/vProcess5"/>
    <dgm:cxn modelId="{1B80AAD4-162E-4924-9CB7-9F4EF5EFEA22}" type="presParOf" srcId="{78550073-4F2B-4EF4-86EE-173519FF4811}" destId="{67A7D09D-AC3B-4357-AA56-A42E576366DC}" srcOrd="8" destOrd="0" presId="urn:microsoft.com/office/officeart/2005/8/layout/vProcess5"/>
    <dgm:cxn modelId="{A3BAA642-92A5-4C2C-82E8-D8D6C56407E7}" type="presParOf" srcId="{78550073-4F2B-4EF4-86EE-173519FF4811}" destId="{B421EF87-27C3-4662-98A4-46499F0C9D19}" srcOrd="9" destOrd="0" presId="urn:microsoft.com/office/officeart/2005/8/layout/vProcess5"/>
    <dgm:cxn modelId="{0224D5FA-31CC-427E-91EE-F0C4B1C2DFFC}" type="presParOf" srcId="{78550073-4F2B-4EF4-86EE-173519FF4811}" destId="{9BC9FD27-731F-4D19-B24E-1D5285EAA5F4}" srcOrd="10" destOrd="0" presId="urn:microsoft.com/office/officeart/2005/8/layout/vProcess5"/>
    <dgm:cxn modelId="{7ED205A4-3FA6-4B0D-B3ED-87F48219011B}" type="presParOf" srcId="{78550073-4F2B-4EF4-86EE-173519FF4811}" destId="{71B21D9C-2D1E-4EE8-864B-CAC43569819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16633-B617-4A65-A194-EDC5EA1698C6}">
      <dsp:nvSpPr>
        <dsp:cNvPr id="0" name=""/>
        <dsp:cNvSpPr/>
      </dsp:nvSpPr>
      <dsp:spPr>
        <a:xfrm>
          <a:off x="0" y="0"/>
          <a:ext cx="8051998" cy="80567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Wir lernen alltägliche Geräusche kennen und machen diese nach. </a:t>
          </a:r>
          <a:endParaRPr lang="en-US" sz="2200" kern="1200"/>
        </a:p>
      </dsp:txBody>
      <dsp:txXfrm>
        <a:off x="23597" y="23597"/>
        <a:ext cx="7114536" cy="758478"/>
      </dsp:txXfrm>
    </dsp:sp>
    <dsp:sp modelId="{A71107C4-53F6-4E88-8F88-CE0CDD60164D}">
      <dsp:nvSpPr>
        <dsp:cNvPr id="0" name=""/>
        <dsp:cNvSpPr/>
      </dsp:nvSpPr>
      <dsp:spPr>
        <a:xfrm>
          <a:off x="674354" y="952158"/>
          <a:ext cx="8051998" cy="805672"/>
        </a:xfrm>
        <a:prstGeom prst="roundRect">
          <a:avLst>
            <a:gd name="adj" fmla="val 10000"/>
          </a:avLst>
        </a:prstGeom>
        <a:solidFill>
          <a:schemeClr val="accent1">
            <a:shade val="80000"/>
            <a:hueOff val="125468"/>
            <a:satOff val="-6799"/>
            <a:lumOff val="99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Wir machen einen Hörspaziergang (&gt; Unterrichtsbeispiel). </a:t>
          </a:r>
          <a:endParaRPr lang="en-US" sz="2200" kern="1200"/>
        </a:p>
      </dsp:txBody>
      <dsp:txXfrm>
        <a:off x="697951" y="975755"/>
        <a:ext cx="6806762" cy="758478"/>
      </dsp:txXfrm>
    </dsp:sp>
    <dsp:sp modelId="{70FE520D-D917-4EA5-A426-B1EB0C9F05A3}">
      <dsp:nvSpPr>
        <dsp:cNvPr id="0" name=""/>
        <dsp:cNvSpPr/>
      </dsp:nvSpPr>
      <dsp:spPr>
        <a:xfrm>
          <a:off x="1338644" y="1904316"/>
          <a:ext cx="8051998" cy="805672"/>
        </a:xfrm>
        <a:prstGeom prst="roundRect">
          <a:avLst>
            <a:gd name="adj" fmla="val 10000"/>
          </a:avLst>
        </a:prstGeom>
        <a:solidFill>
          <a:schemeClr val="accent1">
            <a:shade val="80000"/>
            <a:hueOff val="250936"/>
            <a:satOff val="-13598"/>
            <a:lumOff val="19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Wir vertonen den Hörspaziergangs mit eigenen Instrumenten. </a:t>
          </a:r>
          <a:endParaRPr lang="en-US" sz="2200" kern="1200"/>
        </a:p>
      </dsp:txBody>
      <dsp:txXfrm>
        <a:off x="1362241" y="1927913"/>
        <a:ext cx="6816827" cy="758478"/>
      </dsp:txXfrm>
    </dsp:sp>
    <dsp:sp modelId="{E410573C-B51A-4049-93E2-23CBEE371AE1}">
      <dsp:nvSpPr>
        <dsp:cNvPr id="0" name=""/>
        <dsp:cNvSpPr/>
      </dsp:nvSpPr>
      <dsp:spPr>
        <a:xfrm>
          <a:off x="2012999" y="2856474"/>
          <a:ext cx="8051998" cy="805672"/>
        </a:xfrm>
        <a:prstGeom prst="roundRect">
          <a:avLst>
            <a:gd name="adj" fmla="val 10000"/>
          </a:avLst>
        </a:prstGeom>
        <a:solidFill>
          <a:schemeClr val="accent1">
            <a:shade val="80000"/>
            <a:hueOff val="376404"/>
            <a:satOff val="-20397"/>
            <a:lumOff val="29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Wir erfinden eine eigene Geschichte und vertonen diese. </a:t>
          </a:r>
          <a:endParaRPr lang="en-US" sz="2200" kern="1200"/>
        </a:p>
      </dsp:txBody>
      <dsp:txXfrm>
        <a:off x="2036596" y="2880071"/>
        <a:ext cx="6806762" cy="758478"/>
      </dsp:txXfrm>
    </dsp:sp>
    <dsp:sp modelId="{916911EC-6B50-4FA5-BD4D-3450210CCF72}">
      <dsp:nvSpPr>
        <dsp:cNvPr id="0" name=""/>
        <dsp:cNvSpPr/>
      </dsp:nvSpPr>
      <dsp:spPr>
        <a:xfrm>
          <a:off x="7528311" y="617071"/>
          <a:ext cx="523687" cy="52368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646141" y="617071"/>
        <a:ext cx="288027" cy="394074"/>
      </dsp:txXfrm>
    </dsp:sp>
    <dsp:sp modelId="{E81E22DF-94F1-480B-A4A3-EF0421BBD8AE}">
      <dsp:nvSpPr>
        <dsp:cNvPr id="0" name=""/>
        <dsp:cNvSpPr/>
      </dsp:nvSpPr>
      <dsp:spPr>
        <a:xfrm>
          <a:off x="8202666" y="1569229"/>
          <a:ext cx="523687" cy="52368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320496" y="1569229"/>
        <a:ext cx="288027" cy="394074"/>
      </dsp:txXfrm>
    </dsp:sp>
    <dsp:sp modelId="{04A4CEAD-AEBA-4BA0-9CD3-40872F0356B5}">
      <dsp:nvSpPr>
        <dsp:cNvPr id="0" name=""/>
        <dsp:cNvSpPr/>
      </dsp:nvSpPr>
      <dsp:spPr>
        <a:xfrm>
          <a:off x="8866956" y="2521388"/>
          <a:ext cx="523687" cy="52368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984786" y="2521388"/>
        <a:ext cx="288027" cy="39407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2:46:08.452"/>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January 24, 2024</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40267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January 24, 2024</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537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January 24, 2024</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17021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January 24, 2024</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4112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January 24, 2024</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95112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January 24, 2024</a:t>
            </a:fld>
            <a:endParaRPr lang="en-US"/>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13425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January 24, 2024</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379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January 24, 2024</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033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January 24, 2024</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58625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January 24, 2024</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2204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January 24, 2024</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93637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January 24, 2024</a:t>
            </a:fld>
            <a:endParaRPr lang="en-US">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‹Nr.›</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09160369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7"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13.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neu.meinunterricht.de/dokument/5b0d31b287ff3200118e5325" TargetMode="External"/><Relationship Id="rId2" Type="http://schemas.openxmlformats.org/officeDocument/2006/relationships/hyperlink" Target="https://www.lehrplanplus.bayern.de/fachlehrplan/grundschule/2/musik" TargetMode="Externa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3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3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EFFF2F6-3ACB-E66B-B40A-5EF307E68794}"/>
              </a:ext>
            </a:extLst>
          </p:cNvPr>
          <p:cNvSpPr>
            <a:spLocks noGrp="1"/>
          </p:cNvSpPr>
          <p:nvPr>
            <p:ph type="ctrTitle"/>
          </p:nvPr>
        </p:nvSpPr>
        <p:spPr>
          <a:xfrm>
            <a:off x="318483" y="992094"/>
            <a:ext cx="4785735" cy="2795160"/>
          </a:xfrm>
        </p:spPr>
        <p:txBody>
          <a:bodyPr>
            <a:normAutofit/>
          </a:bodyPr>
          <a:lstStyle/>
          <a:p>
            <a:r>
              <a:rPr lang="de-DE">
                <a:solidFill>
                  <a:schemeClr val="accent1">
                    <a:lumMod val="60000"/>
                    <a:lumOff val="40000"/>
                  </a:schemeClr>
                </a:solidFill>
                <a:latin typeface="Arial Nova"/>
                <a:ea typeface="Batang"/>
              </a:rPr>
              <a:t>Hörspaziergang</a:t>
            </a:r>
            <a:r>
              <a:rPr lang="de-DE">
                <a:latin typeface="Arial Nova"/>
                <a:ea typeface="Batang"/>
              </a:rPr>
              <a:t> </a:t>
            </a:r>
            <a:br>
              <a:rPr lang="de-DE">
                <a:latin typeface="Arial Nova"/>
                <a:ea typeface="Batang"/>
              </a:rPr>
            </a:br>
            <a:r>
              <a:rPr lang="de-DE" sz="1800">
                <a:latin typeface="Arial Nova"/>
                <a:ea typeface="Batang"/>
              </a:rPr>
              <a:t>Unterrichtsversuch</a:t>
            </a:r>
            <a:br>
              <a:rPr lang="de-DE" sz="1800">
                <a:latin typeface="Arial Nova"/>
                <a:ea typeface="Batang"/>
              </a:rPr>
            </a:br>
            <a:r>
              <a:rPr lang="de-DE" sz="1800">
                <a:latin typeface="Arial Nova"/>
                <a:ea typeface="Batang"/>
              </a:rPr>
              <a:t>2. Klasse </a:t>
            </a:r>
            <a:br>
              <a:rPr lang="de-DE">
                <a:latin typeface="Arial Nova"/>
                <a:ea typeface="Batang"/>
              </a:rPr>
            </a:br>
            <a:r>
              <a:rPr lang="de-DE">
                <a:ea typeface="Batang"/>
              </a:rPr>
              <a:t> </a:t>
            </a:r>
            <a:endParaRPr lang="de-DE"/>
          </a:p>
        </p:txBody>
      </p:sp>
      <p:sp>
        <p:nvSpPr>
          <p:cNvPr id="3" name="Untertitel 2">
            <a:extLst>
              <a:ext uri="{FF2B5EF4-FFF2-40B4-BE49-F238E27FC236}">
                <a16:creationId xmlns:a16="http://schemas.microsoft.com/office/drawing/2014/main" id="{5811FD98-6D8B-5337-F138-AF518D098437}"/>
              </a:ext>
            </a:extLst>
          </p:cNvPr>
          <p:cNvSpPr>
            <a:spLocks noGrp="1"/>
          </p:cNvSpPr>
          <p:nvPr>
            <p:ph type="subTitle" idx="1"/>
          </p:nvPr>
        </p:nvSpPr>
        <p:spPr>
          <a:xfrm>
            <a:off x="791890" y="4121253"/>
            <a:ext cx="3598431" cy="1136843"/>
          </a:xfrm>
        </p:spPr>
        <p:txBody>
          <a:bodyPr vert="horz" lIns="91440" tIns="45720" rIns="91440" bIns="45720" rtlCol="0" anchor="t">
            <a:normAutofit fontScale="85000" lnSpcReduction="10000"/>
          </a:bodyPr>
          <a:lstStyle/>
          <a:p>
            <a:r>
              <a:rPr lang="de-DE">
                <a:latin typeface="Arial Nova"/>
                <a:ea typeface="Batang"/>
              </a:rPr>
              <a:t>Annabell Pflaum </a:t>
            </a:r>
          </a:p>
          <a:p>
            <a:r>
              <a:rPr lang="de-DE">
                <a:latin typeface="Arial Nova"/>
                <a:ea typeface="Batang"/>
              </a:rPr>
              <a:t>Celine-Marie Adam </a:t>
            </a:r>
            <a:endParaRPr lang="de-DE">
              <a:latin typeface="Arial Nova"/>
            </a:endParaRPr>
          </a:p>
          <a:p>
            <a:r>
              <a:rPr lang="de-DE">
                <a:latin typeface="Arial Nova"/>
                <a:ea typeface="Batang"/>
              </a:rPr>
              <a:t>Nina Dominique Steckmann </a:t>
            </a:r>
            <a:endParaRPr lang="de-DE">
              <a:latin typeface="Arial Nova"/>
            </a:endParaRPr>
          </a:p>
        </p:txBody>
      </p:sp>
      <p:pic>
        <p:nvPicPr>
          <p:cNvPr id="5" name="Grafik 4" descr="Kinder Musik Vektorgrafiken, Cliparts und Illustrationen Kaufen - 123RF">
            <a:extLst>
              <a:ext uri="{FF2B5EF4-FFF2-40B4-BE49-F238E27FC236}">
                <a16:creationId xmlns:a16="http://schemas.microsoft.com/office/drawing/2014/main" id="{7150339E-BD6D-A5A6-6EC1-0D8527C2AF1C}"/>
              </a:ext>
            </a:extLst>
          </p:cNvPr>
          <p:cNvPicPr>
            <a:picLocks noChangeAspect="1"/>
          </p:cNvPicPr>
          <p:nvPr/>
        </p:nvPicPr>
        <p:blipFill>
          <a:blip r:embed="rId2"/>
          <a:stretch>
            <a:fillRect/>
          </a:stretch>
        </p:blipFill>
        <p:spPr>
          <a:xfrm>
            <a:off x="5710316" y="615950"/>
            <a:ext cx="5670549" cy="5670549"/>
          </a:xfrm>
          <a:prstGeom prst="rect">
            <a:avLst/>
          </a:prstGeom>
        </p:spPr>
      </p:pic>
    </p:spTree>
    <p:extLst>
      <p:ext uri="{BB962C8B-B14F-4D97-AF65-F5344CB8AC3E}">
        <p14:creationId xmlns:p14="http://schemas.microsoft.com/office/powerpoint/2010/main" val="260166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EC3FE92E-FF21-46DB-BE36-B3A5D414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2650D5-47A0-671C-D081-2E6D260BA973}"/>
              </a:ext>
            </a:extLst>
          </p:cNvPr>
          <p:cNvSpPr>
            <a:spLocks noGrp="1"/>
          </p:cNvSpPr>
          <p:nvPr>
            <p:ph type="title"/>
          </p:nvPr>
        </p:nvSpPr>
        <p:spPr>
          <a:xfrm>
            <a:off x="6383583" y="1122362"/>
            <a:ext cx="4900704" cy="2499379"/>
          </a:xfrm>
        </p:spPr>
        <p:txBody>
          <a:bodyPr vert="horz" lIns="91440" tIns="45720" rIns="91440" bIns="45720" rtlCol="0" anchor="b">
            <a:normAutofit/>
          </a:bodyPr>
          <a:lstStyle/>
          <a:p>
            <a:pPr algn="ctr"/>
            <a:br>
              <a:rPr lang="en-US" sz="2000"/>
            </a:br>
            <a:r>
              <a:rPr lang="en-US">
                <a:solidFill>
                  <a:schemeClr val="accent1">
                    <a:lumMod val="60000"/>
                    <a:lumOff val="40000"/>
                  </a:schemeClr>
                </a:solidFill>
                <a:latin typeface="Arial Nova"/>
                <a:ea typeface="Batang"/>
              </a:rPr>
              <a:t>VIELEN DANK </a:t>
            </a:r>
            <a:br>
              <a:rPr lang="en-US">
                <a:latin typeface="Arial Nova"/>
              </a:rPr>
            </a:br>
            <a:r>
              <a:rPr lang="en-US">
                <a:solidFill>
                  <a:schemeClr val="accent1">
                    <a:lumMod val="60000"/>
                    <a:lumOff val="40000"/>
                  </a:schemeClr>
                </a:solidFill>
                <a:latin typeface="Arial Nova"/>
                <a:ea typeface="Batang"/>
              </a:rPr>
              <a:t>FÜR EURE </a:t>
            </a:r>
            <a:br>
              <a:rPr lang="en-US">
                <a:solidFill>
                  <a:schemeClr val="accent1">
                    <a:lumMod val="60000"/>
                    <a:lumOff val="40000"/>
                  </a:schemeClr>
                </a:solidFill>
                <a:latin typeface="Arial Nova"/>
                <a:ea typeface="Batang"/>
              </a:rPr>
            </a:br>
            <a:r>
              <a:rPr lang="en-US">
                <a:solidFill>
                  <a:schemeClr val="accent1">
                    <a:lumMod val="60000"/>
                    <a:lumOff val="40000"/>
                  </a:schemeClr>
                </a:solidFill>
                <a:latin typeface="Arial Nova"/>
                <a:ea typeface="Batang"/>
              </a:rPr>
              <a:t>AUFMERKSAMKEIT!</a:t>
            </a:r>
            <a:endParaRPr lang="de-DE">
              <a:solidFill>
                <a:schemeClr val="accent1">
                  <a:lumMod val="60000"/>
                  <a:lumOff val="40000"/>
                </a:schemeClr>
              </a:solidFill>
              <a:latin typeface="Arial Nova"/>
              <a:ea typeface="Batang"/>
            </a:endParaRPr>
          </a:p>
          <a:p>
            <a:pPr algn="ctr"/>
            <a:endParaRPr lang="en-US" sz="2000"/>
          </a:p>
        </p:txBody>
      </p:sp>
      <p:sp>
        <p:nvSpPr>
          <p:cNvPr id="16" name="Freeform: Shape 15">
            <a:extLst>
              <a:ext uri="{FF2B5EF4-FFF2-40B4-BE49-F238E27FC236}">
                <a16:creationId xmlns:a16="http://schemas.microsoft.com/office/drawing/2014/main" id="{2EC25AED-430D-4A07-ADB6-252CF7E7A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23270"/>
            <a:ext cx="12192000" cy="3034730"/>
          </a:xfrm>
          <a:custGeom>
            <a:avLst/>
            <a:gdLst>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4989408 w 12192000"/>
              <a:gd name="connsiteY72" fmla="*/ 1279499 h 3034730"/>
              <a:gd name="connsiteX73" fmla="*/ 5004446 w 12192000"/>
              <a:gd name="connsiteY73" fmla="*/ 1257288 h 3034730"/>
              <a:gd name="connsiteX74" fmla="*/ 5226148 w 12192000"/>
              <a:gd name="connsiteY74" fmla="*/ 1226342 h 3034730"/>
              <a:gd name="connsiteX75" fmla="*/ 5404202 w 12192000"/>
              <a:gd name="connsiteY75" fmla="*/ 1111681 h 3034730"/>
              <a:gd name="connsiteX76" fmla="*/ 5524873 w 12192000"/>
              <a:gd name="connsiteY76" fmla="*/ 1097146 h 3034730"/>
              <a:gd name="connsiteX77" fmla="*/ 5571647 w 12192000"/>
              <a:gd name="connsiteY77" fmla="*/ 1135778 h 3034730"/>
              <a:gd name="connsiteX78" fmla="*/ 5864828 w 12192000"/>
              <a:gd name="connsiteY78" fmla="*/ 1056037 h 3034730"/>
              <a:gd name="connsiteX79" fmla="*/ 5942819 w 12192000"/>
              <a:gd name="connsiteY79" fmla="*/ 1056200 h 3034730"/>
              <a:gd name="connsiteX80" fmla="*/ 6005130 w 12192000"/>
              <a:gd name="connsiteY80" fmla="*/ 1014420 h 3034730"/>
              <a:gd name="connsiteX81" fmla="*/ 6035074 w 12192000"/>
              <a:gd name="connsiteY81" fmla="*/ 1024211 h 3034730"/>
              <a:gd name="connsiteX82" fmla="*/ 6040306 w 12192000"/>
              <a:gd name="connsiteY82" fmla="*/ 1026359 h 3034730"/>
              <a:gd name="connsiteX83" fmla="*/ 6059736 w 12192000"/>
              <a:gd name="connsiteY83" fmla="*/ 1024948 h 3034730"/>
              <a:gd name="connsiteX84" fmla="*/ 6067105 w 12192000"/>
              <a:gd name="connsiteY84" fmla="*/ 1037061 h 3034730"/>
              <a:gd name="connsiteX85" fmla="*/ 6097704 w 12192000"/>
              <a:gd name="connsiteY85" fmla="*/ 1043902 h 3034730"/>
              <a:gd name="connsiteX86" fmla="*/ 6132939 w 12192000"/>
              <a:gd name="connsiteY86" fmla="*/ 1037812 h 3034730"/>
              <a:gd name="connsiteX87" fmla="*/ 6298074 w 12192000"/>
              <a:gd name="connsiteY87" fmla="*/ 994926 h 3034730"/>
              <a:gd name="connsiteX88" fmla="*/ 6398189 w 12192000"/>
              <a:gd name="connsiteY88" fmla="*/ 977221 h 3034730"/>
              <a:gd name="connsiteX89" fmla="*/ 6438292 w 12192000"/>
              <a:gd name="connsiteY89" fmla="*/ 982986 h 3034730"/>
              <a:gd name="connsiteX90" fmla="*/ 6492901 w 12192000"/>
              <a:gd name="connsiteY90" fmla="*/ 982640 h 3034730"/>
              <a:gd name="connsiteX91" fmla="*/ 6590880 w 12192000"/>
              <a:gd name="connsiteY91" fmla="*/ 991699 h 3034730"/>
              <a:gd name="connsiteX92" fmla="*/ 6719732 w 12192000"/>
              <a:gd name="connsiteY92" fmla="*/ 987056 h 3034730"/>
              <a:gd name="connsiteX93" fmla="*/ 6804733 w 12192000"/>
              <a:gd name="connsiteY93" fmla="*/ 930333 h 3034730"/>
              <a:gd name="connsiteX94" fmla="*/ 6814394 w 12192000"/>
              <a:gd name="connsiteY94" fmla="*/ 938315 h 3034730"/>
              <a:gd name="connsiteX95" fmla="*/ 6877373 w 12192000"/>
              <a:gd name="connsiteY95" fmla="*/ 925183 h 3034730"/>
              <a:gd name="connsiteX96" fmla="*/ 7086961 w 12192000"/>
              <a:gd name="connsiteY96" fmla="*/ 814923 h 3034730"/>
              <a:gd name="connsiteX97" fmla="*/ 7210341 w 12192000"/>
              <a:gd name="connsiteY97" fmla="*/ 791032 h 3034730"/>
              <a:gd name="connsiteX98" fmla="*/ 7255911 w 12192000"/>
              <a:gd name="connsiteY98" fmla="*/ 792913 h 3034730"/>
              <a:gd name="connsiteX99" fmla="*/ 7332151 w 12192000"/>
              <a:gd name="connsiteY99" fmla="*/ 795421 h 3034730"/>
              <a:gd name="connsiteX100" fmla="*/ 7393517 w 12192000"/>
              <a:gd name="connsiteY100" fmla="*/ 822810 h 3034730"/>
              <a:gd name="connsiteX101" fmla="*/ 7455528 w 12192000"/>
              <a:gd name="connsiteY101" fmla="*/ 814796 h 3034730"/>
              <a:gd name="connsiteX102" fmla="*/ 7464265 w 12192000"/>
              <a:gd name="connsiteY102" fmla="*/ 779938 h 3034730"/>
              <a:gd name="connsiteX103" fmla="*/ 7532439 w 12192000"/>
              <a:gd name="connsiteY103" fmla="*/ 782076 h 3034730"/>
              <a:gd name="connsiteX104" fmla="*/ 7636477 w 12192000"/>
              <a:gd name="connsiteY104" fmla="*/ 788938 h 3034730"/>
              <a:gd name="connsiteX105" fmla="*/ 7695017 w 12192000"/>
              <a:gd name="connsiteY105" fmla="*/ 784375 h 3034730"/>
              <a:gd name="connsiteX106" fmla="*/ 7856510 w 12192000"/>
              <a:gd name="connsiteY106" fmla="*/ 781165 h 3034730"/>
              <a:gd name="connsiteX107" fmla="*/ 8019475 w 12192000"/>
              <a:gd name="connsiteY107" fmla="*/ 785003 h 3034730"/>
              <a:gd name="connsiteX108" fmla="*/ 8122842 w 12192000"/>
              <a:gd name="connsiteY108" fmla="*/ 827094 h 3034730"/>
              <a:gd name="connsiteX109" fmla="*/ 8256063 w 12192000"/>
              <a:gd name="connsiteY109" fmla="*/ 825948 h 3034730"/>
              <a:gd name="connsiteX110" fmla="*/ 8279361 w 12192000"/>
              <a:gd name="connsiteY110" fmla="*/ 831590 h 3034730"/>
              <a:gd name="connsiteX111" fmla="*/ 8308574 w 12192000"/>
              <a:gd name="connsiteY111" fmla="*/ 820928 h 3034730"/>
              <a:gd name="connsiteX112" fmla="*/ 8425361 w 12192000"/>
              <a:gd name="connsiteY112" fmla="*/ 776344 h 3034730"/>
              <a:gd name="connsiteX113" fmla="*/ 8514569 w 12192000"/>
              <a:gd name="connsiteY113" fmla="*/ 724729 h 3034730"/>
              <a:gd name="connsiteX114" fmla="*/ 8637020 w 12192000"/>
              <a:gd name="connsiteY114" fmla="*/ 729742 h 3034730"/>
              <a:gd name="connsiteX115" fmla="*/ 8707913 w 12192000"/>
              <a:gd name="connsiteY115" fmla="*/ 709631 h 3034730"/>
              <a:gd name="connsiteX116" fmla="*/ 8818280 w 12192000"/>
              <a:gd name="connsiteY116" fmla="*/ 641332 h 3034730"/>
              <a:gd name="connsiteX117" fmla="*/ 8976426 w 12192000"/>
              <a:gd name="connsiteY117" fmla="*/ 629547 h 3034730"/>
              <a:gd name="connsiteX118" fmla="*/ 9016492 w 12192000"/>
              <a:gd name="connsiteY118" fmla="*/ 673992 h 3034730"/>
              <a:gd name="connsiteX119" fmla="*/ 9064409 w 12192000"/>
              <a:gd name="connsiteY119" fmla="*/ 696937 h 3034730"/>
              <a:gd name="connsiteX120" fmla="*/ 9071558 w 12192000"/>
              <a:gd name="connsiteY120" fmla="*/ 623787 h 3034730"/>
              <a:gd name="connsiteX121" fmla="*/ 9198035 w 12192000"/>
              <a:gd name="connsiteY121" fmla="*/ 548814 h 3034730"/>
              <a:gd name="connsiteX122" fmla="*/ 9262491 w 12192000"/>
              <a:gd name="connsiteY122" fmla="*/ 519293 h 3034730"/>
              <a:gd name="connsiteX123" fmla="*/ 9365508 w 12192000"/>
              <a:gd name="connsiteY123" fmla="*/ 489381 h 3034730"/>
              <a:gd name="connsiteX124" fmla="*/ 9396419 w 12192000"/>
              <a:gd name="connsiteY124" fmla="*/ 477440 h 3034730"/>
              <a:gd name="connsiteX125" fmla="*/ 9698757 w 12192000"/>
              <a:gd name="connsiteY125" fmla="*/ 327115 h 3034730"/>
              <a:gd name="connsiteX126" fmla="*/ 9898786 w 12192000"/>
              <a:gd name="connsiteY126" fmla="*/ 373843 h 3034730"/>
              <a:gd name="connsiteX127" fmla="*/ 10109592 w 12192000"/>
              <a:gd name="connsiteY127" fmla="*/ 353841 h 3034730"/>
              <a:gd name="connsiteX128" fmla="*/ 10166359 w 12192000"/>
              <a:gd name="connsiteY128" fmla="*/ 302357 h 3034730"/>
              <a:gd name="connsiteX129" fmla="*/ 10198649 w 12192000"/>
              <a:gd name="connsiteY129" fmla="*/ 298184 h 3034730"/>
              <a:gd name="connsiteX130" fmla="*/ 10252414 w 12192000"/>
              <a:gd name="connsiteY130" fmla="*/ 295650 h 3034730"/>
              <a:gd name="connsiteX131" fmla="*/ 10330562 w 12192000"/>
              <a:gd name="connsiteY131" fmla="*/ 263831 h 3034730"/>
              <a:gd name="connsiteX132" fmla="*/ 10494218 w 12192000"/>
              <a:gd name="connsiteY132" fmla="*/ 241267 h 3034730"/>
              <a:gd name="connsiteX133" fmla="*/ 10756358 w 12192000"/>
              <a:gd name="connsiteY133" fmla="*/ 119095 h 3034730"/>
              <a:gd name="connsiteX134" fmla="*/ 11012232 w 12192000"/>
              <a:gd name="connsiteY134" fmla="*/ 91325 h 3034730"/>
              <a:gd name="connsiteX135" fmla="*/ 11099682 w 12192000"/>
              <a:gd name="connsiteY135" fmla="*/ 78082 h 3034730"/>
              <a:gd name="connsiteX136" fmla="*/ 11201045 w 12192000"/>
              <a:gd name="connsiteY136" fmla="*/ 132087 h 3034730"/>
              <a:gd name="connsiteX137" fmla="*/ 11346270 w 12192000"/>
              <a:gd name="connsiteY137" fmla="*/ 101134 h 3034730"/>
              <a:gd name="connsiteX138" fmla="*/ 11429655 w 12192000"/>
              <a:gd name="connsiteY138" fmla="*/ 140156 h 3034730"/>
              <a:gd name="connsiteX139" fmla="*/ 11594025 w 12192000"/>
              <a:gd name="connsiteY139" fmla="*/ 82714 h 3034730"/>
              <a:gd name="connsiteX140" fmla="*/ 11634593 w 12192000"/>
              <a:gd name="connsiteY140" fmla="*/ 86302 h 3034730"/>
              <a:gd name="connsiteX141" fmla="*/ 11690562 w 12192000"/>
              <a:gd name="connsiteY141" fmla="*/ 99375 h 3034730"/>
              <a:gd name="connsiteX142" fmla="*/ 11864184 w 12192000"/>
              <a:gd name="connsiteY142" fmla="*/ 78880 h 3034730"/>
              <a:gd name="connsiteX143" fmla="*/ 11976386 w 12192000"/>
              <a:gd name="connsiteY143" fmla="*/ 34889 h 3034730"/>
              <a:gd name="connsiteX144" fmla="*/ 12053274 w 12192000"/>
              <a:gd name="connsiteY144"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4989408 w 12192000"/>
              <a:gd name="connsiteY72" fmla="*/ 1279499 h 3034730"/>
              <a:gd name="connsiteX73" fmla="*/ 5004446 w 12192000"/>
              <a:gd name="connsiteY73" fmla="*/ 1257288 h 3034730"/>
              <a:gd name="connsiteX74" fmla="*/ 5226148 w 12192000"/>
              <a:gd name="connsiteY74" fmla="*/ 1226342 h 3034730"/>
              <a:gd name="connsiteX75" fmla="*/ 5404202 w 12192000"/>
              <a:gd name="connsiteY75" fmla="*/ 1111681 h 3034730"/>
              <a:gd name="connsiteX76" fmla="*/ 5524873 w 12192000"/>
              <a:gd name="connsiteY76" fmla="*/ 1097146 h 3034730"/>
              <a:gd name="connsiteX77" fmla="*/ 5571647 w 12192000"/>
              <a:gd name="connsiteY77" fmla="*/ 1135778 h 3034730"/>
              <a:gd name="connsiteX78" fmla="*/ 5864828 w 12192000"/>
              <a:gd name="connsiteY78" fmla="*/ 1056037 h 3034730"/>
              <a:gd name="connsiteX79" fmla="*/ 5942819 w 12192000"/>
              <a:gd name="connsiteY79" fmla="*/ 1056200 h 3034730"/>
              <a:gd name="connsiteX80" fmla="*/ 6005130 w 12192000"/>
              <a:gd name="connsiteY80" fmla="*/ 1014420 h 3034730"/>
              <a:gd name="connsiteX81" fmla="*/ 6035074 w 12192000"/>
              <a:gd name="connsiteY81" fmla="*/ 1024211 h 3034730"/>
              <a:gd name="connsiteX82" fmla="*/ 6040306 w 12192000"/>
              <a:gd name="connsiteY82" fmla="*/ 1026359 h 3034730"/>
              <a:gd name="connsiteX83" fmla="*/ 6059736 w 12192000"/>
              <a:gd name="connsiteY83" fmla="*/ 1024948 h 3034730"/>
              <a:gd name="connsiteX84" fmla="*/ 6067105 w 12192000"/>
              <a:gd name="connsiteY84" fmla="*/ 1037061 h 3034730"/>
              <a:gd name="connsiteX85" fmla="*/ 6097704 w 12192000"/>
              <a:gd name="connsiteY85" fmla="*/ 1043902 h 3034730"/>
              <a:gd name="connsiteX86" fmla="*/ 6132939 w 12192000"/>
              <a:gd name="connsiteY86" fmla="*/ 1037812 h 3034730"/>
              <a:gd name="connsiteX87" fmla="*/ 6298074 w 12192000"/>
              <a:gd name="connsiteY87" fmla="*/ 994926 h 3034730"/>
              <a:gd name="connsiteX88" fmla="*/ 6398189 w 12192000"/>
              <a:gd name="connsiteY88" fmla="*/ 977221 h 3034730"/>
              <a:gd name="connsiteX89" fmla="*/ 6438292 w 12192000"/>
              <a:gd name="connsiteY89" fmla="*/ 982986 h 3034730"/>
              <a:gd name="connsiteX90" fmla="*/ 6492901 w 12192000"/>
              <a:gd name="connsiteY90" fmla="*/ 982640 h 3034730"/>
              <a:gd name="connsiteX91" fmla="*/ 6590880 w 12192000"/>
              <a:gd name="connsiteY91" fmla="*/ 991699 h 3034730"/>
              <a:gd name="connsiteX92" fmla="*/ 6719732 w 12192000"/>
              <a:gd name="connsiteY92" fmla="*/ 987056 h 3034730"/>
              <a:gd name="connsiteX93" fmla="*/ 6804733 w 12192000"/>
              <a:gd name="connsiteY93" fmla="*/ 930333 h 3034730"/>
              <a:gd name="connsiteX94" fmla="*/ 6814394 w 12192000"/>
              <a:gd name="connsiteY94" fmla="*/ 938315 h 3034730"/>
              <a:gd name="connsiteX95" fmla="*/ 6877373 w 12192000"/>
              <a:gd name="connsiteY95" fmla="*/ 925183 h 3034730"/>
              <a:gd name="connsiteX96" fmla="*/ 7086961 w 12192000"/>
              <a:gd name="connsiteY96" fmla="*/ 814923 h 3034730"/>
              <a:gd name="connsiteX97" fmla="*/ 7210341 w 12192000"/>
              <a:gd name="connsiteY97" fmla="*/ 791032 h 3034730"/>
              <a:gd name="connsiteX98" fmla="*/ 7255911 w 12192000"/>
              <a:gd name="connsiteY98" fmla="*/ 792913 h 3034730"/>
              <a:gd name="connsiteX99" fmla="*/ 7332151 w 12192000"/>
              <a:gd name="connsiteY99" fmla="*/ 795421 h 3034730"/>
              <a:gd name="connsiteX100" fmla="*/ 7393517 w 12192000"/>
              <a:gd name="connsiteY100" fmla="*/ 822810 h 3034730"/>
              <a:gd name="connsiteX101" fmla="*/ 7455528 w 12192000"/>
              <a:gd name="connsiteY101" fmla="*/ 814796 h 3034730"/>
              <a:gd name="connsiteX102" fmla="*/ 7464265 w 12192000"/>
              <a:gd name="connsiteY102" fmla="*/ 779938 h 3034730"/>
              <a:gd name="connsiteX103" fmla="*/ 7532439 w 12192000"/>
              <a:gd name="connsiteY103" fmla="*/ 782076 h 3034730"/>
              <a:gd name="connsiteX104" fmla="*/ 7636477 w 12192000"/>
              <a:gd name="connsiteY104" fmla="*/ 788938 h 3034730"/>
              <a:gd name="connsiteX105" fmla="*/ 7695017 w 12192000"/>
              <a:gd name="connsiteY105" fmla="*/ 784375 h 3034730"/>
              <a:gd name="connsiteX106" fmla="*/ 7856510 w 12192000"/>
              <a:gd name="connsiteY106" fmla="*/ 781165 h 3034730"/>
              <a:gd name="connsiteX107" fmla="*/ 8019475 w 12192000"/>
              <a:gd name="connsiteY107" fmla="*/ 785003 h 3034730"/>
              <a:gd name="connsiteX108" fmla="*/ 8122842 w 12192000"/>
              <a:gd name="connsiteY108" fmla="*/ 827094 h 3034730"/>
              <a:gd name="connsiteX109" fmla="*/ 8256063 w 12192000"/>
              <a:gd name="connsiteY109" fmla="*/ 825948 h 3034730"/>
              <a:gd name="connsiteX110" fmla="*/ 8279361 w 12192000"/>
              <a:gd name="connsiteY110" fmla="*/ 831590 h 3034730"/>
              <a:gd name="connsiteX111" fmla="*/ 8308574 w 12192000"/>
              <a:gd name="connsiteY111" fmla="*/ 820928 h 3034730"/>
              <a:gd name="connsiteX112" fmla="*/ 8425361 w 12192000"/>
              <a:gd name="connsiteY112" fmla="*/ 776344 h 3034730"/>
              <a:gd name="connsiteX113" fmla="*/ 8514569 w 12192000"/>
              <a:gd name="connsiteY113" fmla="*/ 724729 h 3034730"/>
              <a:gd name="connsiteX114" fmla="*/ 8637020 w 12192000"/>
              <a:gd name="connsiteY114" fmla="*/ 729742 h 3034730"/>
              <a:gd name="connsiteX115" fmla="*/ 8707913 w 12192000"/>
              <a:gd name="connsiteY115" fmla="*/ 709631 h 3034730"/>
              <a:gd name="connsiteX116" fmla="*/ 8818280 w 12192000"/>
              <a:gd name="connsiteY116" fmla="*/ 641332 h 3034730"/>
              <a:gd name="connsiteX117" fmla="*/ 8976426 w 12192000"/>
              <a:gd name="connsiteY117" fmla="*/ 629547 h 3034730"/>
              <a:gd name="connsiteX118" fmla="*/ 9016492 w 12192000"/>
              <a:gd name="connsiteY118" fmla="*/ 673992 h 3034730"/>
              <a:gd name="connsiteX119" fmla="*/ 9071558 w 12192000"/>
              <a:gd name="connsiteY119" fmla="*/ 623787 h 3034730"/>
              <a:gd name="connsiteX120" fmla="*/ 9198035 w 12192000"/>
              <a:gd name="connsiteY120" fmla="*/ 548814 h 3034730"/>
              <a:gd name="connsiteX121" fmla="*/ 9262491 w 12192000"/>
              <a:gd name="connsiteY121" fmla="*/ 519293 h 3034730"/>
              <a:gd name="connsiteX122" fmla="*/ 9365508 w 12192000"/>
              <a:gd name="connsiteY122" fmla="*/ 489381 h 3034730"/>
              <a:gd name="connsiteX123" fmla="*/ 9396419 w 12192000"/>
              <a:gd name="connsiteY123" fmla="*/ 477440 h 3034730"/>
              <a:gd name="connsiteX124" fmla="*/ 9698757 w 12192000"/>
              <a:gd name="connsiteY124" fmla="*/ 327115 h 3034730"/>
              <a:gd name="connsiteX125" fmla="*/ 9898786 w 12192000"/>
              <a:gd name="connsiteY125" fmla="*/ 373843 h 3034730"/>
              <a:gd name="connsiteX126" fmla="*/ 10109592 w 12192000"/>
              <a:gd name="connsiteY126" fmla="*/ 353841 h 3034730"/>
              <a:gd name="connsiteX127" fmla="*/ 10166359 w 12192000"/>
              <a:gd name="connsiteY127" fmla="*/ 302357 h 3034730"/>
              <a:gd name="connsiteX128" fmla="*/ 10198649 w 12192000"/>
              <a:gd name="connsiteY128" fmla="*/ 298184 h 3034730"/>
              <a:gd name="connsiteX129" fmla="*/ 10252414 w 12192000"/>
              <a:gd name="connsiteY129" fmla="*/ 295650 h 3034730"/>
              <a:gd name="connsiteX130" fmla="*/ 10330562 w 12192000"/>
              <a:gd name="connsiteY130" fmla="*/ 263831 h 3034730"/>
              <a:gd name="connsiteX131" fmla="*/ 10494218 w 12192000"/>
              <a:gd name="connsiteY131" fmla="*/ 241267 h 3034730"/>
              <a:gd name="connsiteX132" fmla="*/ 10756358 w 12192000"/>
              <a:gd name="connsiteY132" fmla="*/ 119095 h 3034730"/>
              <a:gd name="connsiteX133" fmla="*/ 11012232 w 12192000"/>
              <a:gd name="connsiteY133" fmla="*/ 91325 h 3034730"/>
              <a:gd name="connsiteX134" fmla="*/ 11099682 w 12192000"/>
              <a:gd name="connsiteY134" fmla="*/ 78082 h 3034730"/>
              <a:gd name="connsiteX135" fmla="*/ 11201045 w 12192000"/>
              <a:gd name="connsiteY135" fmla="*/ 132087 h 3034730"/>
              <a:gd name="connsiteX136" fmla="*/ 11346270 w 12192000"/>
              <a:gd name="connsiteY136" fmla="*/ 101134 h 3034730"/>
              <a:gd name="connsiteX137" fmla="*/ 11429655 w 12192000"/>
              <a:gd name="connsiteY137" fmla="*/ 140156 h 3034730"/>
              <a:gd name="connsiteX138" fmla="*/ 11594025 w 12192000"/>
              <a:gd name="connsiteY138" fmla="*/ 82714 h 3034730"/>
              <a:gd name="connsiteX139" fmla="*/ 11634593 w 12192000"/>
              <a:gd name="connsiteY139" fmla="*/ 86302 h 3034730"/>
              <a:gd name="connsiteX140" fmla="*/ 11690562 w 12192000"/>
              <a:gd name="connsiteY140" fmla="*/ 99375 h 3034730"/>
              <a:gd name="connsiteX141" fmla="*/ 11864184 w 12192000"/>
              <a:gd name="connsiteY141" fmla="*/ 78880 h 3034730"/>
              <a:gd name="connsiteX142" fmla="*/ 11976386 w 12192000"/>
              <a:gd name="connsiteY142" fmla="*/ 34889 h 3034730"/>
              <a:gd name="connsiteX143" fmla="*/ 12053274 w 12192000"/>
              <a:gd name="connsiteY143"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4989408 w 12192000"/>
              <a:gd name="connsiteY72" fmla="*/ 1279499 h 3034730"/>
              <a:gd name="connsiteX73" fmla="*/ 5004446 w 12192000"/>
              <a:gd name="connsiteY73" fmla="*/ 1257288 h 3034730"/>
              <a:gd name="connsiteX74" fmla="*/ 5226148 w 12192000"/>
              <a:gd name="connsiteY74" fmla="*/ 1226342 h 3034730"/>
              <a:gd name="connsiteX75" fmla="*/ 5404202 w 12192000"/>
              <a:gd name="connsiteY75" fmla="*/ 1111681 h 3034730"/>
              <a:gd name="connsiteX76" fmla="*/ 5524873 w 12192000"/>
              <a:gd name="connsiteY76" fmla="*/ 1097146 h 3034730"/>
              <a:gd name="connsiteX77" fmla="*/ 5571647 w 12192000"/>
              <a:gd name="connsiteY77" fmla="*/ 1135778 h 3034730"/>
              <a:gd name="connsiteX78" fmla="*/ 5864828 w 12192000"/>
              <a:gd name="connsiteY78" fmla="*/ 1056037 h 3034730"/>
              <a:gd name="connsiteX79" fmla="*/ 5942819 w 12192000"/>
              <a:gd name="connsiteY79" fmla="*/ 1056200 h 3034730"/>
              <a:gd name="connsiteX80" fmla="*/ 6005130 w 12192000"/>
              <a:gd name="connsiteY80" fmla="*/ 1014420 h 3034730"/>
              <a:gd name="connsiteX81" fmla="*/ 6035074 w 12192000"/>
              <a:gd name="connsiteY81" fmla="*/ 1024211 h 3034730"/>
              <a:gd name="connsiteX82" fmla="*/ 6040306 w 12192000"/>
              <a:gd name="connsiteY82" fmla="*/ 1026359 h 3034730"/>
              <a:gd name="connsiteX83" fmla="*/ 6059736 w 12192000"/>
              <a:gd name="connsiteY83" fmla="*/ 1024948 h 3034730"/>
              <a:gd name="connsiteX84" fmla="*/ 6067105 w 12192000"/>
              <a:gd name="connsiteY84" fmla="*/ 1037061 h 3034730"/>
              <a:gd name="connsiteX85" fmla="*/ 6097704 w 12192000"/>
              <a:gd name="connsiteY85" fmla="*/ 1043902 h 3034730"/>
              <a:gd name="connsiteX86" fmla="*/ 6132939 w 12192000"/>
              <a:gd name="connsiteY86" fmla="*/ 1037812 h 3034730"/>
              <a:gd name="connsiteX87" fmla="*/ 6298074 w 12192000"/>
              <a:gd name="connsiteY87" fmla="*/ 994926 h 3034730"/>
              <a:gd name="connsiteX88" fmla="*/ 6398189 w 12192000"/>
              <a:gd name="connsiteY88" fmla="*/ 977221 h 3034730"/>
              <a:gd name="connsiteX89" fmla="*/ 6438292 w 12192000"/>
              <a:gd name="connsiteY89" fmla="*/ 982986 h 3034730"/>
              <a:gd name="connsiteX90" fmla="*/ 6492901 w 12192000"/>
              <a:gd name="connsiteY90" fmla="*/ 982640 h 3034730"/>
              <a:gd name="connsiteX91" fmla="*/ 6590880 w 12192000"/>
              <a:gd name="connsiteY91" fmla="*/ 991699 h 3034730"/>
              <a:gd name="connsiteX92" fmla="*/ 6719732 w 12192000"/>
              <a:gd name="connsiteY92" fmla="*/ 987056 h 3034730"/>
              <a:gd name="connsiteX93" fmla="*/ 6804733 w 12192000"/>
              <a:gd name="connsiteY93" fmla="*/ 930333 h 3034730"/>
              <a:gd name="connsiteX94" fmla="*/ 6814394 w 12192000"/>
              <a:gd name="connsiteY94" fmla="*/ 938315 h 3034730"/>
              <a:gd name="connsiteX95" fmla="*/ 6877373 w 12192000"/>
              <a:gd name="connsiteY95" fmla="*/ 925183 h 3034730"/>
              <a:gd name="connsiteX96" fmla="*/ 7086961 w 12192000"/>
              <a:gd name="connsiteY96" fmla="*/ 814923 h 3034730"/>
              <a:gd name="connsiteX97" fmla="*/ 7210341 w 12192000"/>
              <a:gd name="connsiteY97" fmla="*/ 791032 h 3034730"/>
              <a:gd name="connsiteX98" fmla="*/ 7255911 w 12192000"/>
              <a:gd name="connsiteY98" fmla="*/ 792913 h 3034730"/>
              <a:gd name="connsiteX99" fmla="*/ 7332151 w 12192000"/>
              <a:gd name="connsiteY99" fmla="*/ 795421 h 3034730"/>
              <a:gd name="connsiteX100" fmla="*/ 7393517 w 12192000"/>
              <a:gd name="connsiteY100" fmla="*/ 822810 h 3034730"/>
              <a:gd name="connsiteX101" fmla="*/ 7455528 w 12192000"/>
              <a:gd name="connsiteY101" fmla="*/ 814796 h 3034730"/>
              <a:gd name="connsiteX102" fmla="*/ 7464265 w 12192000"/>
              <a:gd name="connsiteY102" fmla="*/ 779938 h 3034730"/>
              <a:gd name="connsiteX103" fmla="*/ 7532439 w 12192000"/>
              <a:gd name="connsiteY103" fmla="*/ 782076 h 3034730"/>
              <a:gd name="connsiteX104" fmla="*/ 7636477 w 12192000"/>
              <a:gd name="connsiteY104" fmla="*/ 788938 h 3034730"/>
              <a:gd name="connsiteX105" fmla="*/ 7695017 w 12192000"/>
              <a:gd name="connsiteY105" fmla="*/ 784375 h 3034730"/>
              <a:gd name="connsiteX106" fmla="*/ 7856510 w 12192000"/>
              <a:gd name="connsiteY106" fmla="*/ 781165 h 3034730"/>
              <a:gd name="connsiteX107" fmla="*/ 8019475 w 12192000"/>
              <a:gd name="connsiteY107" fmla="*/ 785003 h 3034730"/>
              <a:gd name="connsiteX108" fmla="*/ 8122842 w 12192000"/>
              <a:gd name="connsiteY108" fmla="*/ 827094 h 3034730"/>
              <a:gd name="connsiteX109" fmla="*/ 8256063 w 12192000"/>
              <a:gd name="connsiteY109" fmla="*/ 825948 h 3034730"/>
              <a:gd name="connsiteX110" fmla="*/ 8279361 w 12192000"/>
              <a:gd name="connsiteY110" fmla="*/ 831590 h 3034730"/>
              <a:gd name="connsiteX111" fmla="*/ 8308574 w 12192000"/>
              <a:gd name="connsiteY111" fmla="*/ 820928 h 3034730"/>
              <a:gd name="connsiteX112" fmla="*/ 8425361 w 12192000"/>
              <a:gd name="connsiteY112" fmla="*/ 776344 h 3034730"/>
              <a:gd name="connsiteX113" fmla="*/ 8514569 w 12192000"/>
              <a:gd name="connsiteY113" fmla="*/ 724729 h 3034730"/>
              <a:gd name="connsiteX114" fmla="*/ 8637020 w 12192000"/>
              <a:gd name="connsiteY114" fmla="*/ 729742 h 3034730"/>
              <a:gd name="connsiteX115" fmla="*/ 8707913 w 12192000"/>
              <a:gd name="connsiteY115" fmla="*/ 709631 h 3034730"/>
              <a:gd name="connsiteX116" fmla="*/ 8818280 w 12192000"/>
              <a:gd name="connsiteY116" fmla="*/ 641332 h 3034730"/>
              <a:gd name="connsiteX117" fmla="*/ 8976426 w 12192000"/>
              <a:gd name="connsiteY117" fmla="*/ 629547 h 3034730"/>
              <a:gd name="connsiteX118" fmla="*/ 9016492 w 12192000"/>
              <a:gd name="connsiteY118" fmla="*/ 673992 h 3034730"/>
              <a:gd name="connsiteX119" fmla="*/ 9071558 w 12192000"/>
              <a:gd name="connsiteY119" fmla="*/ 623787 h 3034730"/>
              <a:gd name="connsiteX120" fmla="*/ 9198035 w 12192000"/>
              <a:gd name="connsiteY120" fmla="*/ 548814 h 3034730"/>
              <a:gd name="connsiteX121" fmla="*/ 9262491 w 12192000"/>
              <a:gd name="connsiteY121" fmla="*/ 519293 h 3034730"/>
              <a:gd name="connsiteX122" fmla="*/ 9365508 w 12192000"/>
              <a:gd name="connsiteY122" fmla="*/ 489381 h 3034730"/>
              <a:gd name="connsiteX123" fmla="*/ 9396419 w 12192000"/>
              <a:gd name="connsiteY123" fmla="*/ 477440 h 3034730"/>
              <a:gd name="connsiteX124" fmla="*/ 9698757 w 12192000"/>
              <a:gd name="connsiteY124" fmla="*/ 327115 h 3034730"/>
              <a:gd name="connsiteX125" fmla="*/ 9898786 w 12192000"/>
              <a:gd name="connsiteY125" fmla="*/ 373843 h 3034730"/>
              <a:gd name="connsiteX126" fmla="*/ 10109592 w 12192000"/>
              <a:gd name="connsiteY126" fmla="*/ 353841 h 3034730"/>
              <a:gd name="connsiteX127" fmla="*/ 10166359 w 12192000"/>
              <a:gd name="connsiteY127" fmla="*/ 302357 h 3034730"/>
              <a:gd name="connsiteX128" fmla="*/ 10198649 w 12192000"/>
              <a:gd name="connsiteY128" fmla="*/ 298184 h 3034730"/>
              <a:gd name="connsiteX129" fmla="*/ 10252414 w 12192000"/>
              <a:gd name="connsiteY129" fmla="*/ 295650 h 3034730"/>
              <a:gd name="connsiteX130" fmla="*/ 10330562 w 12192000"/>
              <a:gd name="connsiteY130" fmla="*/ 263831 h 3034730"/>
              <a:gd name="connsiteX131" fmla="*/ 10494218 w 12192000"/>
              <a:gd name="connsiteY131" fmla="*/ 241267 h 3034730"/>
              <a:gd name="connsiteX132" fmla="*/ 10756358 w 12192000"/>
              <a:gd name="connsiteY132" fmla="*/ 119095 h 3034730"/>
              <a:gd name="connsiteX133" fmla="*/ 11012232 w 12192000"/>
              <a:gd name="connsiteY133" fmla="*/ 91325 h 3034730"/>
              <a:gd name="connsiteX134" fmla="*/ 11099682 w 12192000"/>
              <a:gd name="connsiteY134" fmla="*/ 78082 h 3034730"/>
              <a:gd name="connsiteX135" fmla="*/ 11201045 w 12192000"/>
              <a:gd name="connsiteY135" fmla="*/ 132087 h 3034730"/>
              <a:gd name="connsiteX136" fmla="*/ 11346270 w 12192000"/>
              <a:gd name="connsiteY136" fmla="*/ 101134 h 3034730"/>
              <a:gd name="connsiteX137" fmla="*/ 11429655 w 12192000"/>
              <a:gd name="connsiteY137" fmla="*/ 140156 h 3034730"/>
              <a:gd name="connsiteX138" fmla="*/ 11594025 w 12192000"/>
              <a:gd name="connsiteY138" fmla="*/ 82714 h 3034730"/>
              <a:gd name="connsiteX139" fmla="*/ 11634593 w 12192000"/>
              <a:gd name="connsiteY139" fmla="*/ 86302 h 3034730"/>
              <a:gd name="connsiteX140" fmla="*/ 11690562 w 12192000"/>
              <a:gd name="connsiteY140" fmla="*/ 99375 h 3034730"/>
              <a:gd name="connsiteX141" fmla="*/ 11864184 w 12192000"/>
              <a:gd name="connsiteY141" fmla="*/ 78880 h 3034730"/>
              <a:gd name="connsiteX142" fmla="*/ 11976386 w 12192000"/>
              <a:gd name="connsiteY142" fmla="*/ 34889 h 3034730"/>
              <a:gd name="connsiteX143" fmla="*/ 12053274 w 12192000"/>
              <a:gd name="connsiteY143"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4989408 w 12192000"/>
              <a:gd name="connsiteY72" fmla="*/ 1279499 h 3034730"/>
              <a:gd name="connsiteX73" fmla="*/ 5004446 w 12192000"/>
              <a:gd name="connsiteY73" fmla="*/ 1257288 h 3034730"/>
              <a:gd name="connsiteX74" fmla="*/ 5226148 w 12192000"/>
              <a:gd name="connsiteY74" fmla="*/ 1226342 h 3034730"/>
              <a:gd name="connsiteX75" fmla="*/ 5404202 w 12192000"/>
              <a:gd name="connsiteY75" fmla="*/ 1111681 h 3034730"/>
              <a:gd name="connsiteX76" fmla="*/ 5524873 w 12192000"/>
              <a:gd name="connsiteY76" fmla="*/ 1097146 h 3034730"/>
              <a:gd name="connsiteX77" fmla="*/ 5571647 w 12192000"/>
              <a:gd name="connsiteY77" fmla="*/ 1135778 h 3034730"/>
              <a:gd name="connsiteX78" fmla="*/ 5864828 w 12192000"/>
              <a:gd name="connsiteY78" fmla="*/ 1056037 h 3034730"/>
              <a:gd name="connsiteX79" fmla="*/ 5942819 w 12192000"/>
              <a:gd name="connsiteY79" fmla="*/ 1056200 h 3034730"/>
              <a:gd name="connsiteX80" fmla="*/ 6005130 w 12192000"/>
              <a:gd name="connsiteY80" fmla="*/ 1014420 h 3034730"/>
              <a:gd name="connsiteX81" fmla="*/ 6035074 w 12192000"/>
              <a:gd name="connsiteY81" fmla="*/ 1024211 h 3034730"/>
              <a:gd name="connsiteX82" fmla="*/ 6040306 w 12192000"/>
              <a:gd name="connsiteY82" fmla="*/ 1026359 h 3034730"/>
              <a:gd name="connsiteX83" fmla="*/ 6059736 w 12192000"/>
              <a:gd name="connsiteY83" fmla="*/ 1024948 h 3034730"/>
              <a:gd name="connsiteX84" fmla="*/ 6067105 w 12192000"/>
              <a:gd name="connsiteY84" fmla="*/ 1037061 h 3034730"/>
              <a:gd name="connsiteX85" fmla="*/ 6097704 w 12192000"/>
              <a:gd name="connsiteY85" fmla="*/ 1043902 h 3034730"/>
              <a:gd name="connsiteX86" fmla="*/ 6132939 w 12192000"/>
              <a:gd name="connsiteY86" fmla="*/ 1037812 h 3034730"/>
              <a:gd name="connsiteX87" fmla="*/ 6298074 w 12192000"/>
              <a:gd name="connsiteY87" fmla="*/ 994926 h 3034730"/>
              <a:gd name="connsiteX88" fmla="*/ 6398189 w 12192000"/>
              <a:gd name="connsiteY88" fmla="*/ 977221 h 3034730"/>
              <a:gd name="connsiteX89" fmla="*/ 6438292 w 12192000"/>
              <a:gd name="connsiteY89" fmla="*/ 982986 h 3034730"/>
              <a:gd name="connsiteX90" fmla="*/ 6492901 w 12192000"/>
              <a:gd name="connsiteY90" fmla="*/ 982640 h 3034730"/>
              <a:gd name="connsiteX91" fmla="*/ 6590880 w 12192000"/>
              <a:gd name="connsiteY91" fmla="*/ 991699 h 3034730"/>
              <a:gd name="connsiteX92" fmla="*/ 6719732 w 12192000"/>
              <a:gd name="connsiteY92" fmla="*/ 987056 h 3034730"/>
              <a:gd name="connsiteX93" fmla="*/ 6804733 w 12192000"/>
              <a:gd name="connsiteY93" fmla="*/ 930333 h 3034730"/>
              <a:gd name="connsiteX94" fmla="*/ 6814394 w 12192000"/>
              <a:gd name="connsiteY94" fmla="*/ 938315 h 3034730"/>
              <a:gd name="connsiteX95" fmla="*/ 6877373 w 12192000"/>
              <a:gd name="connsiteY95" fmla="*/ 925183 h 3034730"/>
              <a:gd name="connsiteX96" fmla="*/ 7086961 w 12192000"/>
              <a:gd name="connsiteY96" fmla="*/ 814923 h 3034730"/>
              <a:gd name="connsiteX97" fmla="*/ 7210341 w 12192000"/>
              <a:gd name="connsiteY97" fmla="*/ 791032 h 3034730"/>
              <a:gd name="connsiteX98" fmla="*/ 7255911 w 12192000"/>
              <a:gd name="connsiteY98" fmla="*/ 792913 h 3034730"/>
              <a:gd name="connsiteX99" fmla="*/ 7332151 w 12192000"/>
              <a:gd name="connsiteY99" fmla="*/ 795421 h 3034730"/>
              <a:gd name="connsiteX100" fmla="*/ 7393517 w 12192000"/>
              <a:gd name="connsiteY100" fmla="*/ 822810 h 3034730"/>
              <a:gd name="connsiteX101" fmla="*/ 7455528 w 12192000"/>
              <a:gd name="connsiteY101" fmla="*/ 814796 h 3034730"/>
              <a:gd name="connsiteX102" fmla="*/ 7464265 w 12192000"/>
              <a:gd name="connsiteY102" fmla="*/ 779938 h 3034730"/>
              <a:gd name="connsiteX103" fmla="*/ 7532439 w 12192000"/>
              <a:gd name="connsiteY103" fmla="*/ 782076 h 3034730"/>
              <a:gd name="connsiteX104" fmla="*/ 7636477 w 12192000"/>
              <a:gd name="connsiteY104" fmla="*/ 788938 h 3034730"/>
              <a:gd name="connsiteX105" fmla="*/ 7695017 w 12192000"/>
              <a:gd name="connsiteY105" fmla="*/ 784375 h 3034730"/>
              <a:gd name="connsiteX106" fmla="*/ 7856510 w 12192000"/>
              <a:gd name="connsiteY106" fmla="*/ 781165 h 3034730"/>
              <a:gd name="connsiteX107" fmla="*/ 8019475 w 12192000"/>
              <a:gd name="connsiteY107" fmla="*/ 785003 h 3034730"/>
              <a:gd name="connsiteX108" fmla="*/ 8122842 w 12192000"/>
              <a:gd name="connsiteY108" fmla="*/ 827094 h 3034730"/>
              <a:gd name="connsiteX109" fmla="*/ 8256063 w 12192000"/>
              <a:gd name="connsiteY109" fmla="*/ 825948 h 3034730"/>
              <a:gd name="connsiteX110" fmla="*/ 8279361 w 12192000"/>
              <a:gd name="connsiteY110" fmla="*/ 831590 h 3034730"/>
              <a:gd name="connsiteX111" fmla="*/ 8308574 w 12192000"/>
              <a:gd name="connsiteY111" fmla="*/ 820928 h 3034730"/>
              <a:gd name="connsiteX112" fmla="*/ 8425361 w 12192000"/>
              <a:gd name="connsiteY112" fmla="*/ 776344 h 3034730"/>
              <a:gd name="connsiteX113" fmla="*/ 8514569 w 12192000"/>
              <a:gd name="connsiteY113" fmla="*/ 724729 h 3034730"/>
              <a:gd name="connsiteX114" fmla="*/ 8637020 w 12192000"/>
              <a:gd name="connsiteY114" fmla="*/ 729742 h 3034730"/>
              <a:gd name="connsiteX115" fmla="*/ 8707913 w 12192000"/>
              <a:gd name="connsiteY115" fmla="*/ 709631 h 3034730"/>
              <a:gd name="connsiteX116" fmla="*/ 8818280 w 12192000"/>
              <a:gd name="connsiteY116" fmla="*/ 641332 h 3034730"/>
              <a:gd name="connsiteX117" fmla="*/ 8976426 w 12192000"/>
              <a:gd name="connsiteY117" fmla="*/ 629547 h 3034730"/>
              <a:gd name="connsiteX118" fmla="*/ 9016492 w 12192000"/>
              <a:gd name="connsiteY118" fmla="*/ 673992 h 3034730"/>
              <a:gd name="connsiteX119" fmla="*/ 9071558 w 12192000"/>
              <a:gd name="connsiteY119" fmla="*/ 623787 h 3034730"/>
              <a:gd name="connsiteX120" fmla="*/ 9198035 w 12192000"/>
              <a:gd name="connsiteY120" fmla="*/ 548814 h 3034730"/>
              <a:gd name="connsiteX121" fmla="*/ 9262491 w 12192000"/>
              <a:gd name="connsiteY121" fmla="*/ 519293 h 3034730"/>
              <a:gd name="connsiteX122" fmla="*/ 9365508 w 12192000"/>
              <a:gd name="connsiteY122" fmla="*/ 489381 h 3034730"/>
              <a:gd name="connsiteX123" fmla="*/ 9396419 w 12192000"/>
              <a:gd name="connsiteY123" fmla="*/ 477440 h 3034730"/>
              <a:gd name="connsiteX124" fmla="*/ 9736857 w 12192000"/>
              <a:gd name="connsiteY124" fmla="*/ 377915 h 3034730"/>
              <a:gd name="connsiteX125" fmla="*/ 9898786 w 12192000"/>
              <a:gd name="connsiteY125" fmla="*/ 373843 h 3034730"/>
              <a:gd name="connsiteX126" fmla="*/ 10109592 w 12192000"/>
              <a:gd name="connsiteY126" fmla="*/ 353841 h 3034730"/>
              <a:gd name="connsiteX127" fmla="*/ 10166359 w 12192000"/>
              <a:gd name="connsiteY127" fmla="*/ 302357 h 3034730"/>
              <a:gd name="connsiteX128" fmla="*/ 10198649 w 12192000"/>
              <a:gd name="connsiteY128" fmla="*/ 298184 h 3034730"/>
              <a:gd name="connsiteX129" fmla="*/ 10252414 w 12192000"/>
              <a:gd name="connsiteY129" fmla="*/ 295650 h 3034730"/>
              <a:gd name="connsiteX130" fmla="*/ 10330562 w 12192000"/>
              <a:gd name="connsiteY130" fmla="*/ 263831 h 3034730"/>
              <a:gd name="connsiteX131" fmla="*/ 10494218 w 12192000"/>
              <a:gd name="connsiteY131" fmla="*/ 241267 h 3034730"/>
              <a:gd name="connsiteX132" fmla="*/ 10756358 w 12192000"/>
              <a:gd name="connsiteY132" fmla="*/ 119095 h 3034730"/>
              <a:gd name="connsiteX133" fmla="*/ 11012232 w 12192000"/>
              <a:gd name="connsiteY133" fmla="*/ 91325 h 3034730"/>
              <a:gd name="connsiteX134" fmla="*/ 11099682 w 12192000"/>
              <a:gd name="connsiteY134" fmla="*/ 78082 h 3034730"/>
              <a:gd name="connsiteX135" fmla="*/ 11201045 w 12192000"/>
              <a:gd name="connsiteY135" fmla="*/ 132087 h 3034730"/>
              <a:gd name="connsiteX136" fmla="*/ 11346270 w 12192000"/>
              <a:gd name="connsiteY136" fmla="*/ 101134 h 3034730"/>
              <a:gd name="connsiteX137" fmla="*/ 11429655 w 12192000"/>
              <a:gd name="connsiteY137" fmla="*/ 140156 h 3034730"/>
              <a:gd name="connsiteX138" fmla="*/ 11594025 w 12192000"/>
              <a:gd name="connsiteY138" fmla="*/ 82714 h 3034730"/>
              <a:gd name="connsiteX139" fmla="*/ 11634593 w 12192000"/>
              <a:gd name="connsiteY139" fmla="*/ 86302 h 3034730"/>
              <a:gd name="connsiteX140" fmla="*/ 11690562 w 12192000"/>
              <a:gd name="connsiteY140" fmla="*/ 99375 h 3034730"/>
              <a:gd name="connsiteX141" fmla="*/ 11864184 w 12192000"/>
              <a:gd name="connsiteY141" fmla="*/ 78880 h 3034730"/>
              <a:gd name="connsiteX142" fmla="*/ 11976386 w 12192000"/>
              <a:gd name="connsiteY142" fmla="*/ 34889 h 3034730"/>
              <a:gd name="connsiteX143" fmla="*/ 12053274 w 12192000"/>
              <a:gd name="connsiteY143"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4989408 w 12192000"/>
              <a:gd name="connsiteY72" fmla="*/ 1279499 h 3034730"/>
              <a:gd name="connsiteX73" fmla="*/ 5004446 w 12192000"/>
              <a:gd name="connsiteY73" fmla="*/ 1257288 h 3034730"/>
              <a:gd name="connsiteX74" fmla="*/ 5226148 w 12192000"/>
              <a:gd name="connsiteY74" fmla="*/ 1226342 h 3034730"/>
              <a:gd name="connsiteX75" fmla="*/ 5404202 w 12192000"/>
              <a:gd name="connsiteY75" fmla="*/ 1111681 h 3034730"/>
              <a:gd name="connsiteX76" fmla="*/ 5524873 w 12192000"/>
              <a:gd name="connsiteY76" fmla="*/ 1097146 h 3034730"/>
              <a:gd name="connsiteX77" fmla="*/ 5571647 w 12192000"/>
              <a:gd name="connsiteY77" fmla="*/ 1135778 h 3034730"/>
              <a:gd name="connsiteX78" fmla="*/ 5864828 w 12192000"/>
              <a:gd name="connsiteY78" fmla="*/ 1056037 h 3034730"/>
              <a:gd name="connsiteX79" fmla="*/ 5942819 w 12192000"/>
              <a:gd name="connsiteY79" fmla="*/ 1056200 h 3034730"/>
              <a:gd name="connsiteX80" fmla="*/ 6005130 w 12192000"/>
              <a:gd name="connsiteY80" fmla="*/ 1014420 h 3034730"/>
              <a:gd name="connsiteX81" fmla="*/ 6035074 w 12192000"/>
              <a:gd name="connsiteY81" fmla="*/ 1024211 h 3034730"/>
              <a:gd name="connsiteX82" fmla="*/ 6040306 w 12192000"/>
              <a:gd name="connsiteY82" fmla="*/ 1026359 h 3034730"/>
              <a:gd name="connsiteX83" fmla="*/ 6059736 w 12192000"/>
              <a:gd name="connsiteY83" fmla="*/ 1024948 h 3034730"/>
              <a:gd name="connsiteX84" fmla="*/ 6067105 w 12192000"/>
              <a:gd name="connsiteY84" fmla="*/ 1037061 h 3034730"/>
              <a:gd name="connsiteX85" fmla="*/ 6097704 w 12192000"/>
              <a:gd name="connsiteY85" fmla="*/ 1043902 h 3034730"/>
              <a:gd name="connsiteX86" fmla="*/ 6132939 w 12192000"/>
              <a:gd name="connsiteY86" fmla="*/ 1037812 h 3034730"/>
              <a:gd name="connsiteX87" fmla="*/ 6298074 w 12192000"/>
              <a:gd name="connsiteY87" fmla="*/ 994926 h 3034730"/>
              <a:gd name="connsiteX88" fmla="*/ 6398189 w 12192000"/>
              <a:gd name="connsiteY88" fmla="*/ 977221 h 3034730"/>
              <a:gd name="connsiteX89" fmla="*/ 6438292 w 12192000"/>
              <a:gd name="connsiteY89" fmla="*/ 982986 h 3034730"/>
              <a:gd name="connsiteX90" fmla="*/ 6492901 w 12192000"/>
              <a:gd name="connsiteY90" fmla="*/ 982640 h 3034730"/>
              <a:gd name="connsiteX91" fmla="*/ 6590880 w 12192000"/>
              <a:gd name="connsiteY91" fmla="*/ 991699 h 3034730"/>
              <a:gd name="connsiteX92" fmla="*/ 6719732 w 12192000"/>
              <a:gd name="connsiteY92" fmla="*/ 987056 h 3034730"/>
              <a:gd name="connsiteX93" fmla="*/ 6804733 w 12192000"/>
              <a:gd name="connsiteY93" fmla="*/ 930333 h 3034730"/>
              <a:gd name="connsiteX94" fmla="*/ 6814394 w 12192000"/>
              <a:gd name="connsiteY94" fmla="*/ 938315 h 3034730"/>
              <a:gd name="connsiteX95" fmla="*/ 6877373 w 12192000"/>
              <a:gd name="connsiteY95" fmla="*/ 925183 h 3034730"/>
              <a:gd name="connsiteX96" fmla="*/ 7086961 w 12192000"/>
              <a:gd name="connsiteY96" fmla="*/ 814923 h 3034730"/>
              <a:gd name="connsiteX97" fmla="*/ 7210341 w 12192000"/>
              <a:gd name="connsiteY97" fmla="*/ 791032 h 3034730"/>
              <a:gd name="connsiteX98" fmla="*/ 7255911 w 12192000"/>
              <a:gd name="connsiteY98" fmla="*/ 792913 h 3034730"/>
              <a:gd name="connsiteX99" fmla="*/ 7332151 w 12192000"/>
              <a:gd name="connsiteY99" fmla="*/ 795421 h 3034730"/>
              <a:gd name="connsiteX100" fmla="*/ 7393517 w 12192000"/>
              <a:gd name="connsiteY100" fmla="*/ 822810 h 3034730"/>
              <a:gd name="connsiteX101" fmla="*/ 7455528 w 12192000"/>
              <a:gd name="connsiteY101" fmla="*/ 814796 h 3034730"/>
              <a:gd name="connsiteX102" fmla="*/ 7464265 w 12192000"/>
              <a:gd name="connsiteY102" fmla="*/ 779938 h 3034730"/>
              <a:gd name="connsiteX103" fmla="*/ 7532439 w 12192000"/>
              <a:gd name="connsiteY103" fmla="*/ 782076 h 3034730"/>
              <a:gd name="connsiteX104" fmla="*/ 7636477 w 12192000"/>
              <a:gd name="connsiteY104" fmla="*/ 788938 h 3034730"/>
              <a:gd name="connsiteX105" fmla="*/ 7695017 w 12192000"/>
              <a:gd name="connsiteY105" fmla="*/ 784375 h 3034730"/>
              <a:gd name="connsiteX106" fmla="*/ 7856510 w 12192000"/>
              <a:gd name="connsiteY106" fmla="*/ 781165 h 3034730"/>
              <a:gd name="connsiteX107" fmla="*/ 8000425 w 12192000"/>
              <a:gd name="connsiteY107" fmla="*/ 797703 h 3034730"/>
              <a:gd name="connsiteX108" fmla="*/ 8122842 w 12192000"/>
              <a:gd name="connsiteY108" fmla="*/ 827094 h 3034730"/>
              <a:gd name="connsiteX109" fmla="*/ 8256063 w 12192000"/>
              <a:gd name="connsiteY109" fmla="*/ 825948 h 3034730"/>
              <a:gd name="connsiteX110" fmla="*/ 8279361 w 12192000"/>
              <a:gd name="connsiteY110" fmla="*/ 831590 h 3034730"/>
              <a:gd name="connsiteX111" fmla="*/ 8308574 w 12192000"/>
              <a:gd name="connsiteY111" fmla="*/ 820928 h 3034730"/>
              <a:gd name="connsiteX112" fmla="*/ 8425361 w 12192000"/>
              <a:gd name="connsiteY112" fmla="*/ 776344 h 3034730"/>
              <a:gd name="connsiteX113" fmla="*/ 8514569 w 12192000"/>
              <a:gd name="connsiteY113" fmla="*/ 724729 h 3034730"/>
              <a:gd name="connsiteX114" fmla="*/ 8637020 w 12192000"/>
              <a:gd name="connsiteY114" fmla="*/ 729742 h 3034730"/>
              <a:gd name="connsiteX115" fmla="*/ 8707913 w 12192000"/>
              <a:gd name="connsiteY115" fmla="*/ 709631 h 3034730"/>
              <a:gd name="connsiteX116" fmla="*/ 8818280 w 12192000"/>
              <a:gd name="connsiteY116" fmla="*/ 641332 h 3034730"/>
              <a:gd name="connsiteX117" fmla="*/ 8976426 w 12192000"/>
              <a:gd name="connsiteY117" fmla="*/ 629547 h 3034730"/>
              <a:gd name="connsiteX118" fmla="*/ 9016492 w 12192000"/>
              <a:gd name="connsiteY118" fmla="*/ 673992 h 3034730"/>
              <a:gd name="connsiteX119" fmla="*/ 9071558 w 12192000"/>
              <a:gd name="connsiteY119" fmla="*/ 623787 h 3034730"/>
              <a:gd name="connsiteX120" fmla="*/ 9198035 w 12192000"/>
              <a:gd name="connsiteY120" fmla="*/ 548814 h 3034730"/>
              <a:gd name="connsiteX121" fmla="*/ 9262491 w 12192000"/>
              <a:gd name="connsiteY121" fmla="*/ 519293 h 3034730"/>
              <a:gd name="connsiteX122" fmla="*/ 9365508 w 12192000"/>
              <a:gd name="connsiteY122" fmla="*/ 489381 h 3034730"/>
              <a:gd name="connsiteX123" fmla="*/ 9396419 w 12192000"/>
              <a:gd name="connsiteY123" fmla="*/ 477440 h 3034730"/>
              <a:gd name="connsiteX124" fmla="*/ 9736857 w 12192000"/>
              <a:gd name="connsiteY124" fmla="*/ 377915 h 3034730"/>
              <a:gd name="connsiteX125" fmla="*/ 9898786 w 12192000"/>
              <a:gd name="connsiteY125" fmla="*/ 373843 h 3034730"/>
              <a:gd name="connsiteX126" fmla="*/ 10109592 w 12192000"/>
              <a:gd name="connsiteY126" fmla="*/ 353841 h 3034730"/>
              <a:gd name="connsiteX127" fmla="*/ 10166359 w 12192000"/>
              <a:gd name="connsiteY127" fmla="*/ 302357 h 3034730"/>
              <a:gd name="connsiteX128" fmla="*/ 10198649 w 12192000"/>
              <a:gd name="connsiteY128" fmla="*/ 298184 h 3034730"/>
              <a:gd name="connsiteX129" fmla="*/ 10252414 w 12192000"/>
              <a:gd name="connsiteY129" fmla="*/ 295650 h 3034730"/>
              <a:gd name="connsiteX130" fmla="*/ 10330562 w 12192000"/>
              <a:gd name="connsiteY130" fmla="*/ 263831 h 3034730"/>
              <a:gd name="connsiteX131" fmla="*/ 10494218 w 12192000"/>
              <a:gd name="connsiteY131" fmla="*/ 241267 h 3034730"/>
              <a:gd name="connsiteX132" fmla="*/ 10756358 w 12192000"/>
              <a:gd name="connsiteY132" fmla="*/ 119095 h 3034730"/>
              <a:gd name="connsiteX133" fmla="*/ 11012232 w 12192000"/>
              <a:gd name="connsiteY133" fmla="*/ 91325 h 3034730"/>
              <a:gd name="connsiteX134" fmla="*/ 11099682 w 12192000"/>
              <a:gd name="connsiteY134" fmla="*/ 78082 h 3034730"/>
              <a:gd name="connsiteX135" fmla="*/ 11201045 w 12192000"/>
              <a:gd name="connsiteY135" fmla="*/ 132087 h 3034730"/>
              <a:gd name="connsiteX136" fmla="*/ 11346270 w 12192000"/>
              <a:gd name="connsiteY136" fmla="*/ 101134 h 3034730"/>
              <a:gd name="connsiteX137" fmla="*/ 11429655 w 12192000"/>
              <a:gd name="connsiteY137" fmla="*/ 140156 h 3034730"/>
              <a:gd name="connsiteX138" fmla="*/ 11594025 w 12192000"/>
              <a:gd name="connsiteY138" fmla="*/ 82714 h 3034730"/>
              <a:gd name="connsiteX139" fmla="*/ 11634593 w 12192000"/>
              <a:gd name="connsiteY139" fmla="*/ 86302 h 3034730"/>
              <a:gd name="connsiteX140" fmla="*/ 11690562 w 12192000"/>
              <a:gd name="connsiteY140" fmla="*/ 99375 h 3034730"/>
              <a:gd name="connsiteX141" fmla="*/ 11864184 w 12192000"/>
              <a:gd name="connsiteY141" fmla="*/ 78880 h 3034730"/>
              <a:gd name="connsiteX142" fmla="*/ 11976386 w 12192000"/>
              <a:gd name="connsiteY142" fmla="*/ 34889 h 3034730"/>
              <a:gd name="connsiteX143" fmla="*/ 12053274 w 12192000"/>
              <a:gd name="connsiteY143"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4989408 w 12192000"/>
              <a:gd name="connsiteY72" fmla="*/ 1279499 h 3034730"/>
              <a:gd name="connsiteX73" fmla="*/ 5004446 w 12192000"/>
              <a:gd name="connsiteY73" fmla="*/ 1257288 h 3034730"/>
              <a:gd name="connsiteX74" fmla="*/ 5226148 w 12192000"/>
              <a:gd name="connsiteY74" fmla="*/ 1226342 h 3034730"/>
              <a:gd name="connsiteX75" fmla="*/ 5404202 w 12192000"/>
              <a:gd name="connsiteY75" fmla="*/ 1111681 h 3034730"/>
              <a:gd name="connsiteX76" fmla="*/ 5524873 w 12192000"/>
              <a:gd name="connsiteY76" fmla="*/ 1097146 h 3034730"/>
              <a:gd name="connsiteX77" fmla="*/ 5571647 w 12192000"/>
              <a:gd name="connsiteY77" fmla="*/ 1135778 h 3034730"/>
              <a:gd name="connsiteX78" fmla="*/ 5864828 w 12192000"/>
              <a:gd name="connsiteY78" fmla="*/ 1056037 h 3034730"/>
              <a:gd name="connsiteX79" fmla="*/ 5942819 w 12192000"/>
              <a:gd name="connsiteY79" fmla="*/ 1056200 h 3034730"/>
              <a:gd name="connsiteX80" fmla="*/ 6005130 w 12192000"/>
              <a:gd name="connsiteY80" fmla="*/ 1014420 h 3034730"/>
              <a:gd name="connsiteX81" fmla="*/ 6035074 w 12192000"/>
              <a:gd name="connsiteY81" fmla="*/ 1024211 h 3034730"/>
              <a:gd name="connsiteX82" fmla="*/ 6040306 w 12192000"/>
              <a:gd name="connsiteY82" fmla="*/ 1026359 h 3034730"/>
              <a:gd name="connsiteX83" fmla="*/ 6059736 w 12192000"/>
              <a:gd name="connsiteY83" fmla="*/ 1024948 h 3034730"/>
              <a:gd name="connsiteX84" fmla="*/ 6067105 w 12192000"/>
              <a:gd name="connsiteY84" fmla="*/ 1037061 h 3034730"/>
              <a:gd name="connsiteX85" fmla="*/ 6097704 w 12192000"/>
              <a:gd name="connsiteY85" fmla="*/ 1043902 h 3034730"/>
              <a:gd name="connsiteX86" fmla="*/ 6132939 w 12192000"/>
              <a:gd name="connsiteY86" fmla="*/ 1037812 h 3034730"/>
              <a:gd name="connsiteX87" fmla="*/ 6298074 w 12192000"/>
              <a:gd name="connsiteY87" fmla="*/ 994926 h 3034730"/>
              <a:gd name="connsiteX88" fmla="*/ 6398189 w 12192000"/>
              <a:gd name="connsiteY88" fmla="*/ 977221 h 3034730"/>
              <a:gd name="connsiteX89" fmla="*/ 6438292 w 12192000"/>
              <a:gd name="connsiteY89" fmla="*/ 982986 h 3034730"/>
              <a:gd name="connsiteX90" fmla="*/ 6492901 w 12192000"/>
              <a:gd name="connsiteY90" fmla="*/ 982640 h 3034730"/>
              <a:gd name="connsiteX91" fmla="*/ 6590880 w 12192000"/>
              <a:gd name="connsiteY91" fmla="*/ 991699 h 3034730"/>
              <a:gd name="connsiteX92" fmla="*/ 6719732 w 12192000"/>
              <a:gd name="connsiteY92" fmla="*/ 987056 h 3034730"/>
              <a:gd name="connsiteX93" fmla="*/ 6804733 w 12192000"/>
              <a:gd name="connsiteY93" fmla="*/ 930333 h 3034730"/>
              <a:gd name="connsiteX94" fmla="*/ 6814394 w 12192000"/>
              <a:gd name="connsiteY94" fmla="*/ 938315 h 3034730"/>
              <a:gd name="connsiteX95" fmla="*/ 6877373 w 12192000"/>
              <a:gd name="connsiteY95" fmla="*/ 925183 h 3034730"/>
              <a:gd name="connsiteX96" fmla="*/ 7086961 w 12192000"/>
              <a:gd name="connsiteY96" fmla="*/ 814923 h 3034730"/>
              <a:gd name="connsiteX97" fmla="*/ 7210341 w 12192000"/>
              <a:gd name="connsiteY97" fmla="*/ 791032 h 3034730"/>
              <a:gd name="connsiteX98" fmla="*/ 7255911 w 12192000"/>
              <a:gd name="connsiteY98" fmla="*/ 792913 h 3034730"/>
              <a:gd name="connsiteX99" fmla="*/ 7332151 w 12192000"/>
              <a:gd name="connsiteY99" fmla="*/ 795421 h 3034730"/>
              <a:gd name="connsiteX100" fmla="*/ 7393517 w 12192000"/>
              <a:gd name="connsiteY100" fmla="*/ 822810 h 3034730"/>
              <a:gd name="connsiteX101" fmla="*/ 7455528 w 12192000"/>
              <a:gd name="connsiteY101" fmla="*/ 814796 h 3034730"/>
              <a:gd name="connsiteX102" fmla="*/ 7464265 w 12192000"/>
              <a:gd name="connsiteY102" fmla="*/ 779938 h 3034730"/>
              <a:gd name="connsiteX103" fmla="*/ 7532439 w 12192000"/>
              <a:gd name="connsiteY103" fmla="*/ 782076 h 3034730"/>
              <a:gd name="connsiteX104" fmla="*/ 7636477 w 12192000"/>
              <a:gd name="connsiteY104" fmla="*/ 788938 h 3034730"/>
              <a:gd name="connsiteX105" fmla="*/ 7695017 w 12192000"/>
              <a:gd name="connsiteY105" fmla="*/ 784375 h 3034730"/>
              <a:gd name="connsiteX106" fmla="*/ 7856510 w 12192000"/>
              <a:gd name="connsiteY106" fmla="*/ 781165 h 3034730"/>
              <a:gd name="connsiteX107" fmla="*/ 8000425 w 12192000"/>
              <a:gd name="connsiteY107" fmla="*/ 797703 h 3034730"/>
              <a:gd name="connsiteX108" fmla="*/ 8122842 w 12192000"/>
              <a:gd name="connsiteY108" fmla="*/ 827094 h 3034730"/>
              <a:gd name="connsiteX109" fmla="*/ 8256063 w 12192000"/>
              <a:gd name="connsiteY109" fmla="*/ 825948 h 3034730"/>
              <a:gd name="connsiteX110" fmla="*/ 8279361 w 12192000"/>
              <a:gd name="connsiteY110" fmla="*/ 831590 h 3034730"/>
              <a:gd name="connsiteX111" fmla="*/ 8308574 w 12192000"/>
              <a:gd name="connsiteY111" fmla="*/ 820928 h 3034730"/>
              <a:gd name="connsiteX112" fmla="*/ 8425361 w 12192000"/>
              <a:gd name="connsiteY112" fmla="*/ 776344 h 3034730"/>
              <a:gd name="connsiteX113" fmla="*/ 8514569 w 12192000"/>
              <a:gd name="connsiteY113" fmla="*/ 724729 h 3034730"/>
              <a:gd name="connsiteX114" fmla="*/ 8637020 w 12192000"/>
              <a:gd name="connsiteY114" fmla="*/ 729742 h 3034730"/>
              <a:gd name="connsiteX115" fmla="*/ 8707913 w 12192000"/>
              <a:gd name="connsiteY115" fmla="*/ 709631 h 3034730"/>
              <a:gd name="connsiteX116" fmla="*/ 8818280 w 12192000"/>
              <a:gd name="connsiteY116" fmla="*/ 641332 h 3034730"/>
              <a:gd name="connsiteX117" fmla="*/ 8976426 w 12192000"/>
              <a:gd name="connsiteY117" fmla="*/ 629547 h 3034730"/>
              <a:gd name="connsiteX118" fmla="*/ 9016492 w 12192000"/>
              <a:gd name="connsiteY118" fmla="*/ 673992 h 3034730"/>
              <a:gd name="connsiteX119" fmla="*/ 9071558 w 12192000"/>
              <a:gd name="connsiteY119" fmla="*/ 623787 h 3034730"/>
              <a:gd name="connsiteX120" fmla="*/ 9198035 w 12192000"/>
              <a:gd name="connsiteY120" fmla="*/ 548814 h 3034730"/>
              <a:gd name="connsiteX121" fmla="*/ 9262491 w 12192000"/>
              <a:gd name="connsiteY121" fmla="*/ 519293 h 3034730"/>
              <a:gd name="connsiteX122" fmla="*/ 9365508 w 12192000"/>
              <a:gd name="connsiteY122" fmla="*/ 489381 h 3034730"/>
              <a:gd name="connsiteX123" fmla="*/ 9396419 w 12192000"/>
              <a:gd name="connsiteY123" fmla="*/ 477440 h 3034730"/>
              <a:gd name="connsiteX124" fmla="*/ 9736857 w 12192000"/>
              <a:gd name="connsiteY124" fmla="*/ 377915 h 3034730"/>
              <a:gd name="connsiteX125" fmla="*/ 9898786 w 12192000"/>
              <a:gd name="connsiteY125" fmla="*/ 373843 h 3034730"/>
              <a:gd name="connsiteX126" fmla="*/ 10109592 w 12192000"/>
              <a:gd name="connsiteY126" fmla="*/ 353841 h 3034730"/>
              <a:gd name="connsiteX127" fmla="*/ 10166359 w 12192000"/>
              <a:gd name="connsiteY127" fmla="*/ 302357 h 3034730"/>
              <a:gd name="connsiteX128" fmla="*/ 10198649 w 12192000"/>
              <a:gd name="connsiteY128" fmla="*/ 298184 h 3034730"/>
              <a:gd name="connsiteX129" fmla="*/ 10252414 w 12192000"/>
              <a:gd name="connsiteY129" fmla="*/ 295650 h 3034730"/>
              <a:gd name="connsiteX130" fmla="*/ 10330562 w 12192000"/>
              <a:gd name="connsiteY130" fmla="*/ 263831 h 3034730"/>
              <a:gd name="connsiteX131" fmla="*/ 10494218 w 12192000"/>
              <a:gd name="connsiteY131" fmla="*/ 241267 h 3034730"/>
              <a:gd name="connsiteX132" fmla="*/ 10756358 w 12192000"/>
              <a:gd name="connsiteY132" fmla="*/ 119095 h 3034730"/>
              <a:gd name="connsiteX133" fmla="*/ 11012232 w 12192000"/>
              <a:gd name="connsiteY133" fmla="*/ 91325 h 3034730"/>
              <a:gd name="connsiteX134" fmla="*/ 11099682 w 12192000"/>
              <a:gd name="connsiteY134" fmla="*/ 78082 h 3034730"/>
              <a:gd name="connsiteX135" fmla="*/ 11201045 w 12192000"/>
              <a:gd name="connsiteY135" fmla="*/ 132087 h 3034730"/>
              <a:gd name="connsiteX136" fmla="*/ 11346270 w 12192000"/>
              <a:gd name="connsiteY136" fmla="*/ 101134 h 3034730"/>
              <a:gd name="connsiteX137" fmla="*/ 11429655 w 12192000"/>
              <a:gd name="connsiteY137" fmla="*/ 140156 h 3034730"/>
              <a:gd name="connsiteX138" fmla="*/ 11594025 w 12192000"/>
              <a:gd name="connsiteY138" fmla="*/ 82714 h 3034730"/>
              <a:gd name="connsiteX139" fmla="*/ 11634593 w 12192000"/>
              <a:gd name="connsiteY139" fmla="*/ 86302 h 3034730"/>
              <a:gd name="connsiteX140" fmla="*/ 11690562 w 12192000"/>
              <a:gd name="connsiteY140" fmla="*/ 99375 h 3034730"/>
              <a:gd name="connsiteX141" fmla="*/ 11864184 w 12192000"/>
              <a:gd name="connsiteY141" fmla="*/ 78880 h 3034730"/>
              <a:gd name="connsiteX142" fmla="*/ 11976386 w 12192000"/>
              <a:gd name="connsiteY142" fmla="*/ 34889 h 3034730"/>
              <a:gd name="connsiteX143" fmla="*/ 12053274 w 12192000"/>
              <a:gd name="connsiteY143"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4989408 w 12192000"/>
              <a:gd name="connsiteY72" fmla="*/ 1279499 h 3034730"/>
              <a:gd name="connsiteX73" fmla="*/ 5004446 w 12192000"/>
              <a:gd name="connsiteY73" fmla="*/ 1257288 h 3034730"/>
              <a:gd name="connsiteX74" fmla="*/ 5226148 w 12192000"/>
              <a:gd name="connsiteY74" fmla="*/ 1226342 h 3034730"/>
              <a:gd name="connsiteX75" fmla="*/ 5404202 w 12192000"/>
              <a:gd name="connsiteY75" fmla="*/ 1111681 h 3034730"/>
              <a:gd name="connsiteX76" fmla="*/ 5524873 w 12192000"/>
              <a:gd name="connsiteY76" fmla="*/ 1097146 h 3034730"/>
              <a:gd name="connsiteX77" fmla="*/ 5571647 w 12192000"/>
              <a:gd name="connsiteY77" fmla="*/ 1135778 h 3034730"/>
              <a:gd name="connsiteX78" fmla="*/ 5864828 w 12192000"/>
              <a:gd name="connsiteY78" fmla="*/ 1056037 h 3034730"/>
              <a:gd name="connsiteX79" fmla="*/ 5942819 w 12192000"/>
              <a:gd name="connsiteY79" fmla="*/ 1056200 h 3034730"/>
              <a:gd name="connsiteX80" fmla="*/ 6005130 w 12192000"/>
              <a:gd name="connsiteY80" fmla="*/ 1014420 h 3034730"/>
              <a:gd name="connsiteX81" fmla="*/ 6035074 w 12192000"/>
              <a:gd name="connsiteY81" fmla="*/ 1024211 h 3034730"/>
              <a:gd name="connsiteX82" fmla="*/ 6040306 w 12192000"/>
              <a:gd name="connsiteY82" fmla="*/ 1026359 h 3034730"/>
              <a:gd name="connsiteX83" fmla="*/ 6059736 w 12192000"/>
              <a:gd name="connsiteY83" fmla="*/ 1024948 h 3034730"/>
              <a:gd name="connsiteX84" fmla="*/ 6067105 w 12192000"/>
              <a:gd name="connsiteY84" fmla="*/ 1037061 h 3034730"/>
              <a:gd name="connsiteX85" fmla="*/ 6097704 w 12192000"/>
              <a:gd name="connsiteY85" fmla="*/ 1043902 h 3034730"/>
              <a:gd name="connsiteX86" fmla="*/ 6132939 w 12192000"/>
              <a:gd name="connsiteY86" fmla="*/ 1037812 h 3034730"/>
              <a:gd name="connsiteX87" fmla="*/ 6298074 w 12192000"/>
              <a:gd name="connsiteY87" fmla="*/ 994926 h 3034730"/>
              <a:gd name="connsiteX88" fmla="*/ 6398189 w 12192000"/>
              <a:gd name="connsiteY88" fmla="*/ 977221 h 3034730"/>
              <a:gd name="connsiteX89" fmla="*/ 6438292 w 12192000"/>
              <a:gd name="connsiteY89" fmla="*/ 982986 h 3034730"/>
              <a:gd name="connsiteX90" fmla="*/ 6492901 w 12192000"/>
              <a:gd name="connsiteY90" fmla="*/ 982640 h 3034730"/>
              <a:gd name="connsiteX91" fmla="*/ 6590880 w 12192000"/>
              <a:gd name="connsiteY91" fmla="*/ 991699 h 3034730"/>
              <a:gd name="connsiteX92" fmla="*/ 6719732 w 12192000"/>
              <a:gd name="connsiteY92" fmla="*/ 987056 h 3034730"/>
              <a:gd name="connsiteX93" fmla="*/ 6804733 w 12192000"/>
              <a:gd name="connsiteY93" fmla="*/ 930333 h 3034730"/>
              <a:gd name="connsiteX94" fmla="*/ 6814394 w 12192000"/>
              <a:gd name="connsiteY94" fmla="*/ 938315 h 3034730"/>
              <a:gd name="connsiteX95" fmla="*/ 6877373 w 12192000"/>
              <a:gd name="connsiteY95" fmla="*/ 925183 h 3034730"/>
              <a:gd name="connsiteX96" fmla="*/ 7086961 w 12192000"/>
              <a:gd name="connsiteY96" fmla="*/ 814923 h 3034730"/>
              <a:gd name="connsiteX97" fmla="*/ 7210341 w 12192000"/>
              <a:gd name="connsiteY97" fmla="*/ 791032 h 3034730"/>
              <a:gd name="connsiteX98" fmla="*/ 7255911 w 12192000"/>
              <a:gd name="connsiteY98" fmla="*/ 792913 h 3034730"/>
              <a:gd name="connsiteX99" fmla="*/ 7332151 w 12192000"/>
              <a:gd name="connsiteY99" fmla="*/ 795421 h 3034730"/>
              <a:gd name="connsiteX100" fmla="*/ 7399867 w 12192000"/>
              <a:gd name="connsiteY100" fmla="*/ 797410 h 3034730"/>
              <a:gd name="connsiteX101" fmla="*/ 7455528 w 12192000"/>
              <a:gd name="connsiteY101" fmla="*/ 814796 h 3034730"/>
              <a:gd name="connsiteX102" fmla="*/ 7464265 w 12192000"/>
              <a:gd name="connsiteY102" fmla="*/ 779938 h 3034730"/>
              <a:gd name="connsiteX103" fmla="*/ 7532439 w 12192000"/>
              <a:gd name="connsiteY103" fmla="*/ 782076 h 3034730"/>
              <a:gd name="connsiteX104" fmla="*/ 7636477 w 12192000"/>
              <a:gd name="connsiteY104" fmla="*/ 788938 h 3034730"/>
              <a:gd name="connsiteX105" fmla="*/ 7695017 w 12192000"/>
              <a:gd name="connsiteY105" fmla="*/ 784375 h 3034730"/>
              <a:gd name="connsiteX106" fmla="*/ 7856510 w 12192000"/>
              <a:gd name="connsiteY106" fmla="*/ 781165 h 3034730"/>
              <a:gd name="connsiteX107" fmla="*/ 8000425 w 12192000"/>
              <a:gd name="connsiteY107" fmla="*/ 797703 h 3034730"/>
              <a:gd name="connsiteX108" fmla="*/ 8122842 w 12192000"/>
              <a:gd name="connsiteY108" fmla="*/ 827094 h 3034730"/>
              <a:gd name="connsiteX109" fmla="*/ 8256063 w 12192000"/>
              <a:gd name="connsiteY109" fmla="*/ 825948 h 3034730"/>
              <a:gd name="connsiteX110" fmla="*/ 8279361 w 12192000"/>
              <a:gd name="connsiteY110" fmla="*/ 831590 h 3034730"/>
              <a:gd name="connsiteX111" fmla="*/ 8308574 w 12192000"/>
              <a:gd name="connsiteY111" fmla="*/ 820928 h 3034730"/>
              <a:gd name="connsiteX112" fmla="*/ 8425361 w 12192000"/>
              <a:gd name="connsiteY112" fmla="*/ 776344 h 3034730"/>
              <a:gd name="connsiteX113" fmla="*/ 8514569 w 12192000"/>
              <a:gd name="connsiteY113" fmla="*/ 724729 h 3034730"/>
              <a:gd name="connsiteX114" fmla="*/ 8637020 w 12192000"/>
              <a:gd name="connsiteY114" fmla="*/ 729742 h 3034730"/>
              <a:gd name="connsiteX115" fmla="*/ 8707913 w 12192000"/>
              <a:gd name="connsiteY115" fmla="*/ 709631 h 3034730"/>
              <a:gd name="connsiteX116" fmla="*/ 8818280 w 12192000"/>
              <a:gd name="connsiteY116" fmla="*/ 641332 h 3034730"/>
              <a:gd name="connsiteX117" fmla="*/ 8976426 w 12192000"/>
              <a:gd name="connsiteY117" fmla="*/ 629547 h 3034730"/>
              <a:gd name="connsiteX118" fmla="*/ 9016492 w 12192000"/>
              <a:gd name="connsiteY118" fmla="*/ 673992 h 3034730"/>
              <a:gd name="connsiteX119" fmla="*/ 9071558 w 12192000"/>
              <a:gd name="connsiteY119" fmla="*/ 623787 h 3034730"/>
              <a:gd name="connsiteX120" fmla="*/ 9198035 w 12192000"/>
              <a:gd name="connsiteY120" fmla="*/ 548814 h 3034730"/>
              <a:gd name="connsiteX121" fmla="*/ 9262491 w 12192000"/>
              <a:gd name="connsiteY121" fmla="*/ 519293 h 3034730"/>
              <a:gd name="connsiteX122" fmla="*/ 9365508 w 12192000"/>
              <a:gd name="connsiteY122" fmla="*/ 489381 h 3034730"/>
              <a:gd name="connsiteX123" fmla="*/ 9396419 w 12192000"/>
              <a:gd name="connsiteY123" fmla="*/ 477440 h 3034730"/>
              <a:gd name="connsiteX124" fmla="*/ 9736857 w 12192000"/>
              <a:gd name="connsiteY124" fmla="*/ 377915 h 3034730"/>
              <a:gd name="connsiteX125" fmla="*/ 9898786 w 12192000"/>
              <a:gd name="connsiteY125" fmla="*/ 373843 h 3034730"/>
              <a:gd name="connsiteX126" fmla="*/ 10109592 w 12192000"/>
              <a:gd name="connsiteY126" fmla="*/ 353841 h 3034730"/>
              <a:gd name="connsiteX127" fmla="*/ 10166359 w 12192000"/>
              <a:gd name="connsiteY127" fmla="*/ 302357 h 3034730"/>
              <a:gd name="connsiteX128" fmla="*/ 10198649 w 12192000"/>
              <a:gd name="connsiteY128" fmla="*/ 298184 h 3034730"/>
              <a:gd name="connsiteX129" fmla="*/ 10252414 w 12192000"/>
              <a:gd name="connsiteY129" fmla="*/ 295650 h 3034730"/>
              <a:gd name="connsiteX130" fmla="*/ 10330562 w 12192000"/>
              <a:gd name="connsiteY130" fmla="*/ 263831 h 3034730"/>
              <a:gd name="connsiteX131" fmla="*/ 10494218 w 12192000"/>
              <a:gd name="connsiteY131" fmla="*/ 241267 h 3034730"/>
              <a:gd name="connsiteX132" fmla="*/ 10756358 w 12192000"/>
              <a:gd name="connsiteY132" fmla="*/ 119095 h 3034730"/>
              <a:gd name="connsiteX133" fmla="*/ 11012232 w 12192000"/>
              <a:gd name="connsiteY133" fmla="*/ 91325 h 3034730"/>
              <a:gd name="connsiteX134" fmla="*/ 11099682 w 12192000"/>
              <a:gd name="connsiteY134" fmla="*/ 78082 h 3034730"/>
              <a:gd name="connsiteX135" fmla="*/ 11201045 w 12192000"/>
              <a:gd name="connsiteY135" fmla="*/ 132087 h 3034730"/>
              <a:gd name="connsiteX136" fmla="*/ 11346270 w 12192000"/>
              <a:gd name="connsiteY136" fmla="*/ 101134 h 3034730"/>
              <a:gd name="connsiteX137" fmla="*/ 11429655 w 12192000"/>
              <a:gd name="connsiteY137" fmla="*/ 140156 h 3034730"/>
              <a:gd name="connsiteX138" fmla="*/ 11594025 w 12192000"/>
              <a:gd name="connsiteY138" fmla="*/ 82714 h 3034730"/>
              <a:gd name="connsiteX139" fmla="*/ 11634593 w 12192000"/>
              <a:gd name="connsiteY139" fmla="*/ 86302 h 3034730"/>
              <a:gd name="connsiteX140" fmla="*/ 11690562 w 12192000"/>
              <a:gd name="connsiteY140" fmla="*/ 99375 h 3034730"/>
              <a:gd name="connsiteX141" fmla="*/ 11864184 w 12192000"/>
              <a:gd name="connsiteY141" fmla="*/ 78880 h 3034730"/>
              <a:gd name="connsiteX142" fmla="*/ 11976386 w 12192000"/>
              <a:gd name="connsiteY142" fmla="*/ 34889 h 3034730"/>
              <a:gd name="connsiteX143" fmla="*/ 12053274 w 12192000"/>
              <a:gd name="connsiteY143"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4989408 w 12192000"/>
              <a:gd name="connsiteY72" fmla="*/ 1279499 h 3034730"/>
              <a:gd name="connsiteX73" fmla="*/ 5004446 w 12192000"/>
              <a:gd name="connsiteY73" fmla="*/ 1257288 h 3034730"/>
              <a:gd name="connsiteX74" fmla="*/ 5226148 w 12192000"/>
              <a:gd name="connsiteY74" fmla="*/ 1226342 h 3034730"/>
              <a:gd name="connsiteX75" fmla="*/ 5404202 w 12192000"/>
              <a:gd name="connsiteY75" fmla="*/ 1111681 h 3034730"/>
              <a:gd name="connsiteX76" fmla="*/ 5524873 w 12192000"/>
              <a:gd name="connsiteY76" fmla="*/ 1097146 h 3034730"/>
              <a:gd name="connsiteX77" fmla="*/ 5571647 w 12192000"/>
              <a:gd name="connsiteY77" fmla="*/ 1135778 h 3034730"/>
              <a:gd name="connsiteX78" fmla="*/ 5864828 w 12192000"/>
              <a:gd name="connsiteY78" fmla="*/ 1056037 h 3034730"/>
              <a:gd name="connsiteX79" fmla="*/ 5942819 w 12192000"/>
              <a:gd name="connsiteY79" fmla="*/ 1056200 h 3034730"/>
              <a:gd name="connsiteX80" fmla="*/ 6005130 w 12192000"/>
              <a:gd name="connsiteY80" fmla="*/ 1014420 h 3034730"/>
              <a:gd name="connsiteX81" fmla="*/ 6035074 w 12192000"/>
              <a:gd name="connsiteY81" fmla="*/ 1024211 h 3034730"/>
              <a:gd name="connsiteX82" fmla="*/ 6040306 w 12192000"/>
              <a:gd name="connsiteY82" fmla="*/ 1026359 h 3034730"/>
              <a:gd name="connsiteX83" fmla="*/ 6059736 w 12192000"/>
              <a:gd name="connsiteY83" fmla="*/ 1024948 h 3034730"/>
              <a:gd name="connsiteX84" fmla="*/ 6067105 w 12192000"/>
              <a:gd name="connsiteY84" fmla="*/ 1037061 h 3034730"/>
              <a:gd name="connsiteX85" fmla="*/ 6097704 w 12192000"/>
              <a:gd name="connsiteY85" fmla="*/ 1043902 h 3034730"/>
              <a:gd name="connsiteX86" fmla="*/ 6132939 w 12192000"/>
              <a:gd name="connsiteY86" fmla="*/ 1037812 h 3034730"/>
              <a:gd name="connsiteX87" fmla="*/ 6298074 w 12192000"/>
              <a:gd name="connsiteY87" fmla="*/ 994926 h 3034730"/>
              <a:gd name="connsiteX88" fmla="*/ 6398189 w 12192000"/>
              <a:gd name="connsiteY88" fmla="*/ 977221 h 3034730"/>
              <a:gd name="connsiteX89" fmla="*/ 6438292 w 12192000"/>
              <a:gd name="connsiteY89" fmla="*/ 982986 h 3034730"/>
              <a:gd name="connsiteX90" fmla="*/ 6492901 w 12192000"/>
              <a:gd name="connsiteY90" fmla="*/ 982640 h 3034730"/>
              <a:gd name="connsiteX91" fmla="*/ 6590880 w 12192000"/>
              <a:gd name="connsiteY91" fmla="*/ 991699 h 3034730"/>
              <a:gd name="connsiteX92" fmla="*/ 6719732 w 12192000"/>
              <a:gd name="connsiteY92" fmla="*/ 987056 h 3034730"/>
              <a:gd name="connsiteX93" fmla="*/ 6804733 w 12192000"/>
              <a:gd name="connsiteY93" fmla="*/ 930333 h 3034730"/>
              <a:gd name="connsiteX94" fmla="*/ 6814394 w 12192000"/>
              <a:gd name="connsiteY94" fmla="*/ 938315 h 3034730"/>
              <a:gd name="connsiteX95" fmla="*/ 6877373 w 12192000"/>
              <a:gd name="connsiteY95" fmla="*/ 925183 h 3034730"/>
              <a:gd name="connsiteX96" fmla="*/ 7048861 w 12192000"/>
              <a:gd name="connsiteY96" fmla="*/ 846673 h 3034730"/>
              <a:gd name="connsiteX97" fmla="*/ 7210341 w 12192000"/>
              <a:gd name="connsiteY97" fmla="*/ 791032 h 3034730"/>
              <a:gd name="connsiteX98" fmla="*/ 7255911 w 12192000"/>
              <a:gd name="connsiteY98" fmla="*/ 792913 h 3034730"/>
              <a:gd name="connsiteX99" fmla="*/ 7332151 w 12192000"/>
              <a:gd name="connsiteY99" fmla="*/ 795421 h 3034730"/>
              <a:gd name="connsiteX100" fmla="*/ 7399867 w 12192000"/>
              <a:gd name="connsiteY100" fmla="*/ 797410 h 3034730"/>
              <a:gd name="connsiteX101" fmla="*/ 7455528 w 12192000"/>
              <a:gd name="connsiteY101" fmla="*/ 814796 h 3034730"/>
              <a:gd name="connsiteX102" fmla="*/ 7464265 w 12192000"/>
              <a:gd name="connsiteY102" fmla="*/ 779938 h 3034730"/>
              <a:gd name="connsiteX103" fmla="*/ 7532439 w 12192000"/>
              <a:gd name="connsiteY103" fmla="*/ 782076 h 3034730"/>
              <a:gd name="connsiteX104" fmla="*/ 7636477 w 12192000"/>
              <a:gd name="connsiteY104" fmla="*/ 788938 h 3034730"/>
              <a:gd name="connsiteX105" fmla="*/ 7695017 w 12192000"/>
              <a:gd name="connsiteY105" fmla="*/ 784375 h 3034730"/>
              <a:gd name="connsiteX106" fmla="*/ 7856510 w 12192000"/>
              <a:gd name="connsiteY106" fmla="*/ 781165 h 3034730"/>
              <a:gd name="connsiteX107" fmla="*/ 8000425 w 12192000"/>
              <a:gd name="connsiteY107" fmla="*/ 797703 h 3034730"/>
              <a:gd name="connsiteX108" fmla="*/ 8122842 w 12192000"/>
              <a:gd name="connsiteY108" fmla="*/ 827094 h 3034730"/>
              <a:gd name="connsiteX109" fmla="*/ 8256063 w 12192000"/>
              <a:gd name="connsiteY109" fmla="*/ 825948 h 3034730"/>
              <a:gd name="connsiteX110" fmla="*/ 8279361 w 12192000"/>
              <a:gd name="connsiteY110" fmla="*/ 831590 h 3034730"/>
              <a:gd name="connsiteX111" fmla="*/ 8308574 w 12192000"/>
              <a:gd name="connsiteY111" fmla="*/ 820928 h 3034730"/>
              <a:gd name="connsiteX112" fmla="*/ 8425361 w 12192000"/>
              <a:gd name="connsiteY112" fmla="*/ 776344 h 3034730"/>
              <a:gd name="connsiteX113" fmla="*/ 8514569 w 12192000"/>
              <a:gd name="connsiteY113" fmla="*/ 724729 h 3034730"/>
              <a:gd name="connsiteX114" fmla="*/ 8637020 w 12192000"/>
              <a:gd name="connsiteY114" fmla="*/ 729742 h 3034730"/>
              <a:gd name="connsiteX115" fmla="*/ 8707913 w 12192000"/>
              <a:gd name="connsiteY115" fmla="*/ 709631 h 3034730"/>
              <a:gd name="connsiteX116" fmla="*/ 8818280 w 12192000"/>
              <a:gd name="connsiteY116" fmla="*/ 641332 h 3034730"/>
              <a:gd name="connsiteX117" fmla="*/ 8976426 w 12192000"/>
              <a:gd name="connsiteY117" fmla="*/ 629547 h 3034730"/>
              <a:gd name="connsiteX118" fmla="*/ 9016492 w 12192000"/>
              <a:gd name="connsiteY118" fmla="*/ 673992 h 3034730"/>
              <a:gd name="connsiteX119" fmla="*/ 9071558 w 12192000"/>
              <a:gd name="connsiteY119" fmla="*/ 623787 h 3034730"/>
              <a:gd name="connsiteX120" fmla="*/ 9198035 w 12192000"/>
              <a:gd name="connsiteY120" fmla="*/ 548814 h 3034730"/>
              <a:gd name="connsiteX121" fmla="*/ 9262491 w 12192000"/>
              <a:gd name="connsiteY121" fmla="*/ 519293 h 3034730"/>
              <a:gd name="connsiteX122" fmla="*/ 9365508 w 12192000"/>
              <a:gd name="connsiteY122" fmla="*/ 489381 h 3034730"/>
              <a:gd name="connsiteX123" fmla="*/ 9396419 w 12192000"/>
              <a:gd name="connsiteY123" fmla="*/ 477440 h 3034730"/>
              <a:gd name="connsiteX124" fmla="*/ 9736857 w 12192000"/>
              <a:gd name="connsiteY124" fmla="*/ 377915 h 3034730"/>
              <a:gd name="connsiteX125" fmla="*/ 9898786 w 12192000"/>
              <a:gd name="connsiteY125" fmla="*/ 373843 h 3034730"/>
              <a:gd name="connsiteX126" fmla="*/ 10109592 w 12192000"/>
              <a:gd name="connsiteY126" fmla="*/ 353841 h 3034730"/>
              <a:gd name="connsiteX127" fmla="*/ 10166359 w 12192000"/>
              <a:gd name="connsiteY127" fmla="*/ 302357 h 3034730"/>
              <a:gd name="connsiteX128" fmla="*/ 10198649 w 12192000"/>
              <a:gd name="connsiteY128" fmla="*/ 298184 h 3034730"/>
              <a:gd name="connsiteX129" fmla="*/ 10252414 w 12192000"/>
              <a:gd name="connsiteY129" fmla="*/ 295650 h 3034730"/>
              <a:gd name="connsiteX130" fmla="*/ 10330562 w 12192000"/>
              <a:gd name="connsiteY130" fmla="*/ 263831 h 3034730"/>
              <a:gd name="connsiteX131" fmla="*/ 10494218 w 12192000"/>
              <a:gd name="connsiteY131" fmla="*/ 241267 h 3034730"/>
              <a:gd name="connsiteX132" fmla="*/ 10756358 w 12192000"/>
              <a:gd name="connsiteY132" fmla="*/ 119095 h 3034730"/>
              <a:gd name="connsiteX133" fmla="*/ 11012232 w 12192000"/>
              <a:gd name="connsiteY133" fmla="*/ 91325 h 3034730"/>
              <a:gd name="connsiteX134" fmla="*/ 11099682 w 12192000"/>
              <a:gd name="connsiteY134" fmla="*/ 78082 h 3034730"/>
              <a:gd name="connsiteX135" fmla="*/ 11201045 w 12192000"/>
              <a:gd name="connsiteY135" fmla="*/ 132087 h 3034730"/>
              <a:gd name="connsiteX136" fmla="*/ 11346270 w 12192000"/>
              <a:gd name="connsiteY136" fmla="*/ 101134 h 3034730"/>
              <a:gd name="connsiteX137" fmla="*/ 11429655 w 12192000"/>
              <a:gd name="connsiteY137" fmla="*/ 140156 h 3034730"/>
              <a:gd name="connsiteX138" fmla="*/ 11594025 w 12192000"/>
              <a:gd name="connsiteY138" fmla="*/ 82714 h 3034730"/>
              <a:gd name="connsiteX139" fmla="*/ 11634593 w 12192000"/>
              <a:gd name="connsiteY139" fmla="*/ 86302 h 3034730"/>
              <a:gd name="connsiteX140" fmla="*/ 11690562 w 12192000"/>
              <a:gd name="connsiteY140" fmla="*/ 99375 h 3034730"/>
              <a:gd name="connsiteX141" fmla="*/ 11864184 w 12192000"/>
              <a:gd name="connsiteY141" fmla="*/ 78880 h 3034730"/>
              <a:gd name="connsiteX142" fmla="*/ 11976386 w 12192000"/>
              <a:gd name="connsiteY142" fmla="*/ 34889 h 3034730"/>
              <a:gd name="connsiteX143" fmla="*/ 12053274 w 12192000"/>
              <a:gd name="connsiteY143"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4989408 w 12192000"/>
              <a:gd name="connsiteY72" fmla="*/ 1279499 h 3034730"/>
              <a:gd name="connsiteX73" fmla="*/ 5226148 w 12192000"/>
              <a:gd name="connsiteY73" fmla="*/ 1226342 h 3034730"/>
              <a:gd name="connsiteX74" fmla="*/ 5404202 w 12192000"/>
              <a:gd name="connsiteY74" fmla="*/ 1111681 h 3034730"/>
              <a:gd name="connsiteX75" fmla="*/ 5524873 w 12192000"/>
              <a:gd name="connsiteY75" fmla="*/ 1097146 h 3034730"/>
              <a:gd name="connsiteX76" fmla="*/ 5571647 w 12192000"/>
              <a:gd name="connsiteY76" fmla="*/ 1135778 h 3034730"/>
              <a:gd name="connsiteX77" fmla="*/ 5864828 w 12192000"/>
              <a:gd name="connsiteY77" fmla="*/ 1056037 h 3034730"/>
              <a:gd name="connsiteX78" fmla="*/ 5942819 w 12192000"/>
              <a:gd name="connsiteY78" fmla="*/ 1056200 h 3034730"/>
              <a:gd name="connsiteX79" fmla="*/ 6005130 w 12192000"/>
              <a:gd name="connsiteY79" fmla="*/ 1014420 h 3034730"/>
              <a:gd name="connsiteX80" fmla="*/ 6035074 w 12192000"/>
              <a:gd name="connsiteY80" fmla="*/ 1024211 h 3034730"/>
              <a:gd name="connsiteX81" fmla="*/ 6040306 w 12192000"/>
              <a:gd name="connsiteY81" fmla="*/ 1026359 h 3034730"/>
              <a:gd name="connsiteX82" fmla="*/ 6059736 w 12192000"/>
              <a:gd name="connsiteY82" fmla="*/ 1024948 h 3034730"/>
              <a:gd name="connsiteX83" fmla="*/ 6067105 w 12192000"/>
              <a:gd name="connsiteY83" fmla="*/ 1037061 h 3034730"/>
              <a:gd name="connsiteX84" fmla="*/ 6097704 w 12192000"/>
              <a:gd name="connsiteY84" fmla="*/ 1043902 h 3034730"/>
              <a:gd name="connsiteX85" fmla="*/ 6132939 w 12192000"/>
              <a:gd name="connsiteY85" fmla="*/ 1037812 h 3034730"/>
              <a:gd name="connsiteX86" fmla="*/ 6298074 w 12192000"/>
              <a:gd name="connsiteY86" fmla="*/ 994926 h 3034730"/>
              <a:gd name="connsiteX87" fmla="*/ 6398189 w 12192000"/>
              <a:gd name="connsiteY87" fmla="*/ 977221 h 3034730"/>
              <a:gd name="connsiteX88" fmla="*/ 6438292 w 12192000"/>
              <a:gd name="connsiteY88" fmla="*/ 982986 h 3034730"/>
              <a:gd name="connsiteX89" fmla="*/ 6492901 w 12192000"/>
              <a:gd name="connsiteY89" fmla="*/ 982640 h 3034730"/>
              <a:gd name="connsiteX90" fmla="*/ 6590880 w 12192000"/>
              <a:gd name="connsiteY90" fmla="*/ 991699 h 3034730"/>
              <a:gd name="connsiteX91" fmla="*/ 6719732 w 12192000"/>
              <a:gd name="connsiteY91" fmla="*/ 987056 h 3034730"/>
              <a:gd name="connsiteX92" fmla="*/ 6804733 w 12192000"/>
              <a:gd name="connsiteY92" fmla="*/ 930333 h 3034730"/>
              <a:gd name="connsiteX93" fmla="*/ 6814394 w 12192000"/>
              <a:gd name="connsiteY93" fmla="*/ 938315 h 3034730"/>
              <a:gd name="connsiteX94" fmla="*/ 6877373 w 12192000"/>
              <a:gd name="connsiteY94" fmla="*/ 925183 h 3034730"/>
              <a:gd name="connsiteX95" fmla="*/ 7048861 w 12192000"/>
              <a:gd name="connsiteY95" fmla="*/ 846673 h 3034730"/>
              <a:gd name="connsiteX96" fmla="*/ 7210341 w 12192000"/>
              <a:gd name="connsiteY96" fmla="*/ 791032 h 3034730"/>
              <a:gd name="connsiteX97" fmla="*/ 7255911 w 12192000"/>
              <a:gd name="connsiteY97" fmla="*/ 792913 h 3034730"/>
              <a:gd name="connsiteX98" fmla="*/ 7332151 w 12192000"/>
              <a:gd name="connsiteY98" fmla="*/ 795421 h 3034730"/>
              <a:gd name="connsiteX99" fmla="*/ 7399867 w 12192000"/>
              <a:gd name="connsiteY99" fmla="*/ 797410 h 3034730"/>
              <a:gd name="connsiteX100" fmla="*/ 7455528 w 12192000"/>
              <a:gd name="connsiteY100" fmla="*/ 814796 h 3034730"/>
              <a:gd name="connsiteX101" fmla="*/ 7464265 w 12192000"/>
              <a:gd name="connsiteY101" fmla="*/ 779938 h 3034730"/>
              <a:gd name="connsiteX102" fmla="*/ 7532439 w 12192000"/>
              <a:gd name="connsiteY102" fmla="*/ 782076 h 3034730"/>
              <a:gd name="connsiteX103" fmla="*/ 7636477 w 12192000"/>
              <a:gd name="connsiteY103" fmla="*/ 788938 h 3034730"/>
              <a:gd name="connsiteX104" fmla="*/ 7695017 w 12192000"/>
              <a:gd name="connsiteY104" fmla="*/ 784375 h 3034730"/>
              <a:gd name="connsiteX105" fmla="*/ 7856510 w 12192000"/>
              <a:gd name="connsiteY105" fmla="*/ 781165 h 3034730"/>
              <a:gd name="connsiteX106" fmla="*/ 8000425 w 12192000"/>
              <a:gd name="connsiteY106" fmla="*/ 797703 h 3034730"/>
              <a:gd name="connsiteX107" fmla="*/ 8122842 w 12192000"/>
              <a:gd name="connsiteY107" fmla="*/ 827094 h 3034730"/>
              <a:gd name="connsiteX108" fmla="*/ 8256063 w 12192000"/>
              <a:gd name="connsiteY108" fmla="*/ 825948 h 3034730"/>
              <a:gd name="connsiteX109" fmla="*/ 8279361 w 12192000"/>
              <a:gd name="connsiteY109" fmla="*/ 831590 h 3034730"/>
              <a:gd name="connsiteX110" fmla="*/ 8308574 w 12192000"/>
              <a:gd name="connsiteY110" fmla="*/ 820928 h 3034730"/>
              <a:gd name="connsiteX111" fmla="*/ 8425361 w 12192000"/>
              <a:gd name="connsiteY111" fmla="*/ 776344 h 3034730"/>
              <a:gd name="connsiteX112" fmla="*/ 8514569 w 12192000"/>
              <a:gd name="connsiteY112" fmla="*/ 724729 h 3034730"/>
              <a:gd name="connsiteX113" fmla="*/ 8637020 w 12192000"/>
              <a:gd name="connsiteY113" fmla="*/ 729742 h 3034730"/>
              <a:gd name="connsiteX114" fmla="*/ 8707913 w 12192000"/>
              <a:gd name="connsiteY114" fmla="*/ 709631 h 3034730"/>
              <a:gd name="connsiteX115" fmla="*/ 8818280 w 12192000"/>
              <a:gd name="connsiteY115" fmla="*/ 641332 h 3034730"/>
              <a:gd name="connsiteX116" fmla="*/ 8976426 w 12192000"/>
              <a:gd name="connsiteY116" fmla="*/ 629547 h 3034730"/>
              <a:gd name="connsiteX117" fmla="*/ 9016492 w 12192000"/>
              <a:gd name="connsiteY117" fmla="*/ 673992 h 3034730"/>
              <a:gd name="connsiteX118" fmla="*/ 9071558 w 12192000"/>
              <a:gd name="connsiteY118" fmla="*/ 623787 h 3034730"/>
              <a:gd name="connsiteX119" fmla="*/ 9198035 w 12192000"/>
              <a:gd name="connsiteY119" fmla="*/ 548814 h 3034730"/>
              <a:gd name="connsiteX120" fmla="*/ 9262491 w 12192000"/>
              <a:gd name="connsiteY120" fmla="*/ 519293 h 3034730"/>
              <a:gd name="connsiteX121" fmla="*/ 9365508 w 12192000"/>
              <a:gd name="connsiteY121" fmla="*/ 489381 h 3034730"/>
              <a:gd name="connsiteX122" fmla="*/ 9396419 w 12192000"/>
              <a:gd name="connsiteY122" fmla="*/ 477440 h 3034730"/>
              <a:gd name="connsiteX123" fmla="*/ 9736857 w 12192000"/>
              <a:gd name="connsiteY123" fmla="*/ 377915 h 3034730"/>
              <a:gd name="connsiteX124" fmla="*/ 9898786 w 12192000"/>
              <a:gd name="connsiteY124" fmla="*/ 373843 h 3034730"/>
              <a:gd name="connsiteX125" fmla="*/ 10109592 w 12192000"/>
              <a:gd name="connsiteY125" fmla="*/ 353841 h 3034730"/>
              <a:gd name="connsiteX126" fmla="*/ 10166359 w 12192000"/>
              <a:gd name="connsiteY126" fmla="*/ 302357 h 3034730"/>
              <a:gd name="connsiteX127" fmla="*/ 10198649 w 12192000"/>
              <a:gd name="connsiteY127" fmla="*/ 298184 h 3034730"/>
              <a:gd name="connsiteX128" fmla="*/ 10252414 w 12192000"/>
              <a:gd name="connsiteY128" fmla="*/ 295650 h 3034730"/>
              <a:gd name="connsiteX129" fmla="*/ 10330562 w 12192000"/>
              <a:gd name="connsiteY129" fmla="*/ 263831 h 3034730"/>
              <a:gd name="connsiteX130" fmla="*/ 10494218 w 12192000"/>
              <a:gd name="connsiteY130" fmla="*/ 241267 h 3034730"/>
              <a:gd name="connsiteX131" fmla="*/ 10756358 w 12192000"/>
              <a:gd name="connsiteY131" fmla="*/ 119095 h 3034730"/>
              <a:gd name="connsiteX132" fmla="*/ 11012232 w 12192000"/>
              <a:gd name="connsiteY132" fmla="*/ 91325 h 3034730"/>
              <a:gd name="connsiteX133" fmla="*/ 11099682 w 12192000"/>
              <a:gd name="connsiteY133" fmla="*/ 78082 h 3034730"/>
              <a:gd name="connsiteX134" fmla="*/ 11201045 w 12192000"/>
              <a:gd name="connsiteY134" fmla="*/ 132087 h 3034730"/>
              <a:gd name="connsiteX135" fmla="*/ 11346270 w 12192000"/>
              <a:gd name="connsiteY135" fmla="*/ 101134 h 3034730"/>
              <a:gd name="connsiteX136" fmla="*/ 11429655 w 12192000"/>
              <a:gd name="connsiteY136" fmla="*/ 140156 h 3034730"/>
              <a:gd name="connsiteX137" fmla="*/ 11594025 w 12192000"/>
              <a:gd name="connsiteY137" fmla="*/ 82714 h 3034730"/>
              <a:gd name="connsiteX138" fmla="*/ 11634593 w 12192000"/>
              <a:gd name="connsiteY138" fmla="*/ 86302 h 3034730"/>
              <a:gd name="connsiteX139" fmla="*/ 11690562 w 12192000"/>
              <a:gd name="connsiteY139" fmla="*/ 99375 h 3034730"/>
              <a:gd name="connsiteX140" fmla="*/ 11864184 w 12192000"/>
              <a:gd name="connsiteY140" fmla="*/ 78880 h 3034730"/>
              <a:gd name="connsiteX141" fmla="*/ 11976386 w 12192000"/>
              <a:gd name="connsiteY141" fmla="*/ 34889 h 3034730"/>
              <a:gd name="connsiteX142" fmla="*/ 12053274 w 12192000"/>
              <a:gd name="connsiteY142"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18280 w 12192000"/>
              <a:gd name="connsiteY114" fmla="*/ 641332 h 3034730"/>
              <a:gd name="connsiteX115" fmla="*/ 8976426 w 12192000"/>
              <a:gd name="connsiteY115" fmla="*/ 629547 h 3034730"/>
              <a:gd name="connsiteX116" fmla="*/ 9016492 w 12192000"/>
              <a:gd name="connsiteY116" fmla="*/ 673992 h 3034730"/>
              <a:gd name="connsiteX117" fmla="*/ 9071558 w 12192000"/>
              <a:gd name="connsiteY117" fmla="*/ 623787 h 3034730"/>
              <a:gd name="connsiteX118" fmla="*/ 9198035 w 12192000"/>
              <a:gd name="connsiteY118" fmla="*/ 548814 h 3034730"/>
              <a:gd name="connsiteX119" fmla="*/ 9262491 w 12192000"/>
              <a:gd name="connsiteY119" fmla="*/ 519293 h 3034730"/>
              <a:gd name="connsiteX120" fmla="*/ 9365508 w 12192000"/>
              <a:gd name="connsiteY120" fmla="*/ 489381 h 3034730"/>
              <a:gd name="connsiteX121" fmla="*/ 9396419 w 12192000"/>
              <a:gd name="connsiteY121" fmla="*/ 477440 h 3034730"/>
              <a:gd name="connsiteX122" fmla="*/ 9736857 w 12192000"/>
              <a:gd name="connsiteY122" fmla="*/ 377915 h 3034730"/>
              <a:gd name="connsiteX123" fmla="*/ 9898786 w 12192000"/>
              <a:gd name="connsiteY123" fmla="*/ 373843 h 3034730"/>
              <a:gd name="connsiteX124" fmla="*/ 10109592 w 12192000"/>
              <a:gd name="connsiteY124" fmla="*/ 353841 h 3034730"/>
              <a:gd name="connsiteX125" fmla="*/ 10166359 w 12192000"/>
              <a:gd name="connsiteY125" fmla="*/ 302357 h 3034730"/>
              <a:gd name="connsiteX126" fmla="*/ 10198649 w 12192000"/>
              <a:gd name="connsiteY126" fmla="*/ 298184 h 3034730"/>
              <a:gd name="connsiteX127" fmla="*/ 10252414 w 12192000"/>
              <a:gd name="connsiteY127" fmla="*/ 295650 h 3034730"/>
              <a:gd name="connsiteX128" fmla="*/ 10330562 w 12192000"/>
              <a:gd name="connsiteY128" fmla="*/ 263831 h 3034730"/>
              <a:gd name="connsiteX129" fmla="*/ 10494218 w 12192000"/>
              <a:gd name="connsiteY129" fmla="*/ 241267 h 3034730"/>
              <a:gd name="connsiteX130" fmla="*/ 10756358 w 12192000"/>
              <a:gd name="connsiteY130" fmla="*/ 119095 h 3034730"/>
              <a:gd name="connsiteX131" fmla="*/ 11012232 w 12192000"/>
              <a:gd name="connsiteY131" fmla="*/ 91325 h 3034730"/>
              <a:gd name="connsiteX132" fmla="*/ 11099682 w 12192000"/>
              <a:gd name="connsiteY132" fmla="*/ 78082 h 3034730"/>
              <a:gd name="connsiteX133" fmla="*/ 11201045 w 12192000"/>
              <a:gd name="connsiteY133" fmla="*/ 132087 h 3034730"/>
              <a:gd name="connsiteX134" fmla="*/ 11346270 w 12192000"/>
              <a:gd name="connsiteY134" fmla="*/ 101134 h 3034730"/>
              <a:gd name="connsiteX135" fmla="*/ 11429655 w 12192000"/>
              <a:gd name="connsiteY135" fmla="*/ 140156 h 3034730"/>
              <a:gd name="connsiteX136" fmla="*/ 11594025 w 12192000"/>
              <a:gd name="connsiteY136" fmla="*/ 82714 h 3034730"/>
              <a:gd name="connsiteX137" fmla="*/ 11634593 w 12192000"/>
              <a:gd name="connsiteY137" fmla="*/ 86302 h 3034730"/>
              <a:gd name="connsiteX138" fmla="*/ 11690562 w 12192000"/>
              <a:gd name="connsiteY138" fmla="*/ 99375 h 3034730"/>
              <a:gd name="connsiteX139" fmla="*/ 11864184 w 12192000"/>
              <a:gd name="connsiteY139" fmla="*/ 78880 h 3034730"/>
              <a:gd name="connsiteX140" fmla="*/ 11976386 w 12192000"/>
              <a:gd name="connsiteY140" fmla="*/ 34889 h 3034730"/>
              <a:gd name="connsiteX141" fmla="*/ 12053274 w 12192000"/>
              <a:gd name="connsiteY141"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18280 w 12192000"/>
              <a:gd name="connsiteY114" fmla="*/ 64133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6857 w 12192000"/>
              <a:gd name="connsiteY121" fmla="*/ 37791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494218 w 12192000"/>
              <a:gd name="connsiteY128" fmla="*/ 2412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01045 w 12192000"/>
              <a:gd name="connsiteY132" fmla="*/ 132087 h 3034730"/>
              <a:gd name="connsiteX133" fmla="*/ 11346270 w 12192000"/>
              <a:gd name="connsiteY133" fmla="*/ 101134 h 3034730"/>
              <a:gd name="connsiteX134" fmla="*/ 11429655 w 12192000"/>
              <a:gd name="connsiteY134" fmla="*/ 140156 h 3034730"/>
              <a:gd name="connsiteX135" fmla="*/ 11594025 w 12192000"/>
              <a:gd name="connsiteY135" fmla="*/ 82714 h 3034730"/>
              <a:gd name="connsiteX136" fmla="*/ 11634593 w 12192000"/>
              <a:gd name="connsiteY136" fmla="*/ 86302 h 3034730"/>
              <a:gd name="connsiteX137" fmla="*/ 11690562 w 12192000"/>
              <a:gd name="connsiteY137" fmla="*/ 99375 h 3034730"/>
              <a:gd name="connsiteX138" fmla="*/ 11864184 w 12192000"/>
              <a:gd name="connsiteY138" fmla="*/ 78880 h 3034730"/>
              <a:gd name="connsiteX139" fmla="*/ 11976386 w 12192000"/>
              <a:gd name="connsiteY139" fmla="*/ 34889 h 3034730"/>
              <a:gd name="connsiteX140" fmla="*/ 12053274 w 12192000"/>
              <a:gd name="connsiteY140"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6857 w 12192000"/>
              <a:gd name="connsiteY121" fmla="*/ 37791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494218 w 12192000"/>
              <a:gd name="connsiteY128" fmla="*/ 2412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01045 w 12192000"/>
              <a:gd name="connsiteY132" fmla="*/ 132087 h 3034730"/>
              <a:gd name="connsiteX133" fmla="*/ 11346270 w 12192000"/>
              <a:gd name="connsiteY133" fmla="*/ 101134 h 3034730"/>
              <a:gd name="connsiteX134" fmla="*/ 11429655 w 12192000"/>
              <a:gd name="connsiteY134" fmla="*/ 140156 h 3034730"/>
              <a:gd name="connsiteX135" fmla="*/ 11594025 w 12192000"/>
              <a:gd name="connsiteY135" fmla="*/ 82714 h 3034730"/>
              <a:gd name="connsiteX136" fmla="*/ 11634593 w 12192000"/>
              <a:gd name="connsiteY136" fmla="*/ 86302 h 3034730"/>
              <a:gd name="connsiteX137" fmla="*/ 11690562 w 12192000"/>
              <a:gd name="connsiteY137" fmla="*/ 99375 h 3034730"/>
              <a:gd name="connsiteX138" fmla="*/ 11864184 w 12192000"/>
              <a:gd name="connsiteY138" fmla="*/ 78880 h 3034730"/>
              <a:gd name="connsiteX139" fmla="*/ 11976386 w 12192000"/>
              <a:gd name="connsiteY139" fmla="*/ 34889 h 3034730"/>
              <a:gd name="connsiteX140" fmla="*/ 12053274 w 12192000"/>
              <a:gd name="connsiteY140"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494218 w 12192000"/>
              <a:gd name="connsiteY128" fmla="*/ 2412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01045 w 12192000"/>
              <a:gd name="connsiteY132" fmla="*/ 132087 h 3034730"/>
              <a:gd name="connsiteX133" fmla="*/ 11346270 w 12192000"/>
              <a:gd name="connsiteY133" fmla="*/ 101134 h 3034730"/>
              <a:gd name="connsiteX134" fmla="*/ 11429655 w 12192000"/>
              <a:gd name="connsiteY134" fmla="*/ 140156 h 3034730"/>
              <a:gd name="connsiteX135" fmla="*/ 11594025 w 12192000"/>
              <a:gd name="connsiteY135" fmla="*/ 82714 h 3034730"/>
              <a:gd name="connsiteX136" fmla="*/ 11634593 w 12192000"/>
              <a:gd name="connsiteY136" fmla="*/ 86302 h 3034730"/>
              <a:gd name="connsiteX137" fmla="*/ 11690562 w 12192000"/>
              <a:gd name="connsiteY137" fmla="*/ 99375 h 3034730"/>
              <a:gd name="connsiteX138" fmla="*/ 11864184 w 12192000"/>
              <a:gd name="connsiteY138" fmla="*/ 78880 h 3034730"/>
              <a:gd name="connsiteX139" fmla="*/ 11976386 w 12192000"/>
              <a:gd name="connsiteY139" fmla="*/ 34889 h 3034730"/>
              <a:gd name="connsiteX140" fmla="*/ 12053274 w 12192000"/>
              <a:gd name="connsiteY140"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494218 w 12192000"/>
              <a:gd name="connsiteY128" fmla="*/ 2412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0104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494218 w 12192000"/>
              <a:gd name="connsiteY128" fmla="*/ 2412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494218 w 12192000"/>
              <a:gd name="connsiteY128" fmla="*/ 2412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494218 w 12192000"/>
              <a:gd name="connsiteY128" fmla="*/ 2412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494218 w 12192000"/>
              <a:gd name="connsiteY128" fmla="*/ 2412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109592 w 12192000"/>
              <a:gd name="connsiteY123" fmla="*/ 3538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058792 w 12192000"/>
              <a:gd name="connsiteY123" fmla="*/ 3411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058792 w 12192000"/>
              <a:gd name="connsiteY123" fmla="*/ 3411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1976386 w 12192000"/>
              <a:gd name="connsiteY138" fmla="*/ 34889 h 3034730"/>
              <a:gd name="connsiteX139" fmla="*/ 12053274 w 12192000"/>
              <a:gd name="connsiteY139"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058792 w 12192000"/>
              <a:gd name="connsiteY123" fmla="*/ 3411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64184 w 12192000"/>
              <a:gd name="connsiteY137" fmla="*/ 78880 h 3034730"/>
              <a:gd name="connsiteX138" fmla="*/ 12053274 w 12192000"/>
              <a:gd name="connsiteY138"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058792 w 12192000"/>
              <a:gd name="connsiteY123" fmla="*/ 3411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4015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76884 w 12192000"/>
              <a:gd name="connsiteY137" fmla="*/ 59830 h 3034730"/>
              <a:gd name="connsiteX138" fmla="*/ 12053274 w 12192000"/>
              <a:gd name="connsiteY138"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058792 w 12192000"/>
              <a:gd name="connsiteY123" fmla="*/ 3411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1012232 w 12192000"/>
              <a:gd name="connsiteY130" fmla="*/ 91325 h 3034730"/>
              <a:gd name="connsiteX131" fmla="*/ 11099682 w 12192000"/>
              <a:gd name="connsiteY131" fmla="*/ 78082 h 3034730"/>
              <a:gd name="connsiteX132" fmla="*/ 11245495 w 12192000"/>
              <a:gd name="connsiteY132" fmla="*/ 132087 h 3034730"/>
              <a:gd name="connsiteX133" fmla="*/ 11429655 w 12192000"/>
              <a:gd name="connsiteY133" fmla="*/ 12110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76884 w 12192000"/>
              <a:gd name="connsiteY137" fmla="*/ 59830 h 3034730"/>
              <a:gd name="connsiteX138" fmla="*/ 12053274 w 12192000"/>
              <a:gd name="connsiteY138"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058792 w 12192000"/>
              <a:gd name="connsiteY123" fmla="*/ 3411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0980482 w 12192000"/>
              <a:gd name="connsiteY130" fmla="*/ 104025 h 3034730"/>
              <a:gd name="connsiteX131" fmla="*/ 11099682 w 12192000"/>
              <a:gd name="connsiteY131" fmla="*/ 78082 h 3034730"/>
              <a:gd name="connsiteX132" fmla="*/ 11245495 w 12192000"/>
              <a:gd name="connsiteY132" fmla="*/ 132087 h 3034730"/>
              <a:gd name="connsiteX133" fmla="*/ 11429655 w 12192000"/>
              <a:gd name="connsiteY133" fmla="*/ 12110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76884 w 12192000"/>
              <a:gd name="connsiteY137" fmla="*/ 59830 h 3034730"/>
              <a:gd name="connsiteX138" fmla="*/ 12053274 w 12192000"/>
              <a:gd name="connsiteY138"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464265 w 12192000"/>
              <a:gd name="connsiteY100" fmla="*/ 779938 h 3034730"/>
              <a:gd name="connsiteX101" fmla="*/ 7532439 w 12192000"/>
              <a:gd name="connsiteY101" fmla="*/ 782076 h 3034730"/>
              <a:gd name="connsiteX102" fmla="*/ 7636477 w 12192000"/>
              <a:gd name="connsiteY102" fmla="*/ 788938 h 3034730"/>
              <a:gd name="connsiteX103" fmla="*/ 7695017 w 12192000"/>
              <a:gd name="connsiteY103" fmla="*/ 784375 h 3034730"/>
              <a:gd name="connsiteX104" fmla="*/ 7856510 w 12192000"/>
              <a:gd name="connsiteY104" fmla="*/ 781165 h 3034730"/>
              <a:gd name="connsiteX105" fmla="*/ 8000425 w 12192000"/>
              <a:gd name="connsiteY105" fmla="*/ 797703 h 3034730"/>
              <a:gd name="connsiteX106" fmla="*/ 8122842 w 12192000"/>
              <a:gd name="connsiteY106" fmla="*/ 827094 h 3034730"/>
              <a:gd name="connsiteX107" fmla="*/ 8256063 w 12192000"/>
              <a:gd name="connsiteY107" fmla="*/ 825948 h 3034730"/>
              <a:gd name="connsiteX108" fmla="*/ 8279361 w 12192000"/>
              <a:gd name="connsiteY108" fmla="*/ 831590 h 3034730"/>
              <a:gd name="connsiteX109" fmla="*/ 8308574 w 12192000"/>
              <a:gd name="connsiteY109" fmla="*/ 820928 h 3034730"/>
              <a:gd name="connsiteX110" fmla="*/ 8425361 w 12192000"/>
              <a:gd name="connsiteY110" fmla="*/ 776344 h 3034730"/>
              <a:gd name="connsiteX111" fmla="*/ 8514569 w 12192000"/>
              <a:gd name="connsiteY111" fmla="*/ 724729 h 3034730"/>
              <a:gd name="connsiteX112" fmla="*/ 8637020 w 12192000"/>
              <a:gd name="connsiteY112" fmla="*/ 729742 h 3034730"/>
              <a:gd name="connsiteX113" fmla="*/ 8707913 w 12192000"/>
              <a:gd name="connsiteY113" fmla="*/ 709631 h 3034730"/>
              <a:gd name="connsiteX114" fmla="*/ 8837330 w 12192000"/>
              <a:gd name="connsiteY114" fmla="*/ 673082 h 3034730"/>
              <a:gd name="connsiteX115" fmla="*/ 8976426 w 12192000"/>
              <a:gd name="connsiteY115" fmla="*/ 629547 h 3034730"/>
              <a:gd name="connsiteX116" fmla="*/ 9071558 w 12192000"/>
              <a:gd name="connsiteY116" fmla="*/ 623787 h 3034730"/>
              <a:gd name="connsiteX117" fmla="*/ 9198035 w 12192000"/>
              <a:gd name="connsiteY117" fmla="*/ 548814 h 3034730"/>
              <a:gd name="connsiteX118" fmla="*/ 9262491 w 12192000"/>
              <a:gd name="connsiteY118" fmla="*/ 519293 h 3034730"/>
              <a:gd name="connsiteX119" fmla="*/ 9365508 w 12192000"/>
              <a:gd name="connsiteY119" fmla="*/ 489381 h 3034730"/>
              <a:gd name="connsiteX120" fmla="*/ 9396419 w 12192000"/>
              <a:gd name="connsiteY120" fmla="*/ 477440 h 3034730"/>
              <a:gd name="connsiteX121" fmla="*/ 9730507 w 12192000"/>
              <a:gd name="connsiteY121" fmla="*/ 422365 h 3034730"/>
              <a:gd name="connsiteX122" fmla="*/ 9898786 w 12192000"/>
              <a:gd name="connsiteY122" fmla="*/ 373843 h 3034730"/>
              <a:gd name="connsiteX123" fmla="*/ 10058792 w 12192000"/>
              <a:gd name="connsiteY123" fmla="*/ 341141 h 3034730"/>
              <a:gd name="connsiteX124" fmla="*/ 10166359 w 12192000"/>
              <a:gd name="connsiteY124" fmla="*/ 302357 h 3034730"/>
              <a:gd name="connsiteX125" fmla="*/ 10198649 w 12192000"/>
              <a:gd name="connsiteY125" fmla="*/ 298184 h 3034730"/>
              <a:gd name="connsiteX126" fmla="*/ 10252414 w 12192000"/>
              <a:gd name="connsiteY126" fmla="*/ 295650 h 3034730"/>
              <a:gd name="connsiteX127" fmla="*/ 10330562 w 12192000"/>
              <a:gd name="connsiteY127" fmla="*/ 263831 h 3034730"/>
              <a:gd name="connsiteX128" fmla="*/ 10538668 w 12192000"/>
              <a:gd name="connsiteY128" fmla="*/ 215867 h 3034730"/>
              <a:gd name="connsiteX129" fmla="*/ 10756358 w 12192000"/>
              <a:gd name="connsiteY129" fmla="*/ 119095 h 3034730"/>
              <a:gd name="connsiteX130" fmla="*/ 10980482 w 12192000"/>
              <a:gd name="connsiteY130" fmla="*/ 104025 h 3034730"/>
              <a:gd name="connsiteX131" fmla="*/ 11112382 w 12192000"/>
              <a:gd name="connsiteY131" fmla="*/ 109832 h 3034730"/>
              <a:gd name="connsiteX132" fmla="*/ 11245495 w 12192000"/>
              <a:gd name="connsiteY132" fmla="*/ 132087 h 3034730"/>
              <a:gd name="connsiteX133" fmla="*/ 11429655 w 12192000"/>
              <a:gd name="connsiteY133" fmla="*/ 121106 h 3034730"/>
              <a:gd name="connsiteX134" fmla="*/ 11594025 w 12192000"/>
              <a:gd name="connsiteY134" fmla="*/ 82714 h 3034730"/>
              <a:gd name="connsiteX135" fmla="*/ 11634593 w 12192000"/>
              <a:gd name="connsiteY135" fmla="*/ 86302 h 3034730"/>
              <a:gd name="connsiteX136" fmla="*/ 11690562 w 12192000"/>
              <a:gd name="connsiteY136" fmla="*/ 99375 h 3034730"/>
              <a:gd name="connsiteX137" fmla="*/ 11876884 w 12192000"/>
              <a:gd name="connsiteY137" fmla="*/ 59830 h 3034730"/>
              <a:gd name="connsiteX138" fmla="*/ 12053274 w 12192000"/>
              <a:gd name="connsiteY138"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55528 w 12192000"/>
              <a:gd name="connsiteY99" fmla="*/ 81479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122842 w 12192000"/>
              <a:gd name="connsiteY105" fmla="*/ 827094 h 3034730"/>
              <a:gd name="connsiteX106" fmla="*/ 8256063 w 12192000"/>
              <a:gd name="connsiteY106" fmla="*/ 825948 h 3034730"/>
              <a:gd name="connsiteX107" fmla="*/ 8279361 w 12192000"/>
              <a:gd name="connsiteY107" fmla="*/ 831590 h 3034730"/>
              <a:gd name="connsiteX108" fmla="*/ 8308574 w 12192000"/>
              <a:gd name="connsiteY108" fmla="*/ 820928 h 3034730"/>
              <a:gd name="connsiteX109" fmla="*/ 8425361 w 12192000"/>
              <a:gd name="connsiteY109" fmla="*/ 776344 h 3034730"/>
              <a:gd name="connsiteX110" fmla="*/ 8514569 w 12192000"/>
              <a:gd name="connsiteY110" fmla="*/ 724729 h 3034730"/>
              <a:gd name="connsiteX111" fmla="*/ 8637020 w 12192000"/>
              <a:gd name="connsiteY111" fmla="*/ 729742 h 3034730"/>
              <a:gd name="connsiteX112" fmla="*/ 8707913 w 12192000"/>
              <a:gd name="connsiteY112" fmla="*/ 709631 h 3034730"/>
              <a:gd name="connsiteX113" fmla="*/ 8837330 w 12192000"/>
              <a:gd name="connsiteY113" fmla="*/ 673082 h 3034730"/>
              <a:gd name="connsiteX114" fmla="*/ 8976426 w 12192000"/>
              <a:gd name="connsiteY114" fmla="*/ 629547 h 3034730"/>
              <a:gd name="connsiteX115" fmla="*/ 9071558 w 12192000"/>
              <a:gd name="connsiteY115" fmla="*/ 623787 h 3034730"/>
              <a:gd name="connsiteX116" fmla="*/ 9198035 w 12192000"/>
              <a:gd name="connsiteY116" fmla="*/ 548814 h 3034730"/>
              <a:gd name="connsiteX117" fmla="*/ 9262491 w 12192000"/>
              <a:gd name="connsiteY117" fmla="*/ 519293 h 3034730"/>
              <a:gd name="connsiteX118" fmla="*/ 9365508 w 12192000"/>
              <a:gd name="connsiteY118" fmla="*/ 489381 h 3034730"/>
              <a:gd name="connsiteX119" fmla="*/ 9396419 w 12192000"/>
              <a:gd name="connsiteY119" fmla="*/ 477440 h 3034730"/>
              <a:gd name="connsiteX120" fmla="*/ 9730507 w 12192000"/>
              <a:gd name="connsiteY120" fmla="*/ 422365 h 3034730"/>
              <a:gd name="connsiteX121" fmla="*/ 9898786 w 12192000"/>
              <a:gd name="connsiteY121" fmla="*/ 373843 h 3034730"/>
              <a:gd name="connsiteX122" fmla="*/ 10058792 w 12192000"/>
              <a:gd name="connsiteY122" fmla="*/ 341141 h 3034730"/>
              <a:gd name="connsiteX123" fmla="*/ 10166359 w 12192000"/>
              <a:gd name="connsiteY123" fmla="*/ 302357 h 3034730"/>
              <a:gd name="connsiteX124" fmla="*/ 10198649 w 12192000"/>
              <a:gd name="connsiteY124" fmla="*/ 298184 h 3034730"/>
              <a:gd name="connsiteX125" fmla="*/ 10252414 w 12192000"/>
              <a:gd name="connsiteY125" fmla="*/ 295650 h 3034730"/>
              <a:gd name="connsiteX126" fmla="*/ 10330562 w 12192000"/>
              <a:gd name="connsiteY126" fmla="*/ 263831 h 3034730"/>
              <a:gd name="connsiteX127" fmla="*/ 10538668 w 12192000"/>
              <a:gd name="connsiteY127" fmla="*/ 215867 h 3034730"/>
              <a:gd name="connsiteX128" fmla="*/ 10756358 w 12192000"/>
              <a:gd name="connsiteY128" fmla="*/ 119095 h 3034730"/>
              <a:gd name="connsiteX129" fmla="*/ 10980482 w 12192000"/>
              <a:gd name="connsiteY129" fmla="*/ 104025 h 3034730"/>
              <a:gd name="connsiteX130" fmla="*/ 11112382 w 12192000"/>
              <a:gd name="connsiteY130" fmla="*/ 109832 h 3034730"/>
              <a:gd name="connsiteX131" fmla="*/ 11245495 w 12192000"/>
              <a:gd name="connsiteY131" fmla="*/ 132087 h 3034730"/>
              <a:gd name="connsiteX132" fmla="*/ 11429655 w 12192000"/>
              <a:gd name="connsiteY132" fmla="*/ 121106 h 3034730"/>
              <a:gd name="connsiteX133" fmla="*/ 11594025 w 12192000"/>
              <a:gd name="connsiteY133" fmla="*/ 82714 h 3034730"/>
              <a:gd name="connsiteX134" fmla="*/ 11634593 w 12192000"/>
              <a:gd name="connsiteY134" fmla="*/ 86302 h 3034730"/>
              <a:gd name="connsiteX135" fmla="*/ 11690562 w 12192000"/>
              <a:gd name="connsiteY135" fmla="*/ 99375 h 3034730"/>
              <a:gd name="connsiteX136" fmla="*/ 11876884 w 12192000"/>
              <a:gd name="connsiteY136" fmla="*/ 59830 h 3034730"/>
              <a:gd name="connsiteX137" fmla="*/ 12053274 w 12192000"/>
              <a:gd name="connsiteY137"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122842 w 12192000"/>
              <a:gd name="connsiteY105" fmla="*/ 827094 h 3034730"/>
              <a:gd name="connsiteX106" fmla="*/ 8256063 w 12192000"/>
              <a:gd name="connsiteY106" fmla="*/ 825948 h 3034730"/>
              <a:gd name="connsiteX107" fmla="*/ 8279361 w 12192000"/>
              <a:gd name="connsiteY107" fmla="*/ 831590 h 3034730"/>
              <a:gd name="connsiteX108" fmla="*/ 8308574 w 12192000"/>
              <a:gd name="connsiteY108" fmla="*/ 820928 h 3034730"/>
              <a:gd name="connsiteX109" fmla="*/ 8425361 w 12192000"/>
              <a:gd name="connsiteY109" fmla="*/ 776344 h 3034730"/>
              <a:gd name="connsiteX110" fmla="*/ 8514569 w 12192000"/>
              <a:gd name="connsiteY110" fmla="*/ 724729 h 3034730"/>
              <a:gd name="connsiteX111" fmla="*/ 8637020 w 12192000"/>
              <a:gd name="connsiteY111" fmla="*/ 729742 h 3034730"/>
              <a:gd name="connsiteX112" fmla="*/ 8707913 w 12192000"/>
              <a:gd name="connsiteY112" fmla="*/ 709631 h 3034730"/>
              <a:gd name="connsiteX113" fmla="*/ 8837330 w 12192000"/>
              <a:gd name="connsiteY113" fmla="*/ 673082 h 3034730"/>
              <a:gd name="connsiteX114" fmla="*/ 8976426 w 12192000"/>
              <a:gd name="connsiteY114" fmla="*/ 629547 h 3034730"/>
              <a:gd name="connsiteX115" fmla="*/ 9071558 w 12192000"/>
              <a:gd name="connsiteY115" fmla="*/ 623787 h 3034730"/>
              <a:gd name="connsiteX116" fmla="*/ 9198035 w 12192000"/>
              <a:gd name="connsiteY116" fmla="*/ 548814 h 3034730"/>
              <a:gd name="connsiteX117" fmla="*/ 9262491 w 12192000"/>
              <a:gd name="connsiteY117" fmla="*/ 519293 h 3034730"/>
              <a:gd name="connsiteX118" fmla="*/ 9365508 w 12192000"/>
              <a:gd name="connsiteY118" fmla="*/ 489381 h 3034730"/>
              <a:gd name="connsiteX119" fmla="*/ 9396419 w 12192000"/>
              <a:gd name="connsiteY119" fmla="*/ 477440 h 3034730"/>
              <a:gd name="connsiteX120" fmla="*/ 9730507 w 12192000"/>
              <a:gd name="connsiteY120" fmla="*/ 422365 h 3034730"/>
              <a:gd name="connsiteX121" fmla="*/ 9898786 w 12192000"/>
              <a:gd name="connsiteY121" fmla="*/ 373843 h 3034730"/>
              <a:gd name="connsiteX122" fmla="*/ 10058792 w 12192000"/>
              <a:gd name="connsiteY122" fmla="*/ 341141 h 3034730"/>
              <a:gd name="connsiteX123" fmla="*/ 10166359 w 12192000"/>
              <a:gd name="connsiteY123" fmla="*/ 302357 h 3034730"/>
              <a:gd name="connsiteX124" fmla="*/ 10198649 w 12192000"/>
              <a:gd name="connsiteY124" fmla="*/ 298184 h 3034730"/>
              <a:gd name="connsiteX125" fmla="*/ 10252414 w 12192000"/>
              <a:gd name="connsiteY125" fmla="*/ 295650 h 3034730"/>
              <a:gd name="connsiteX126" fmla="*/ 10330562 w 12192000"/>
              <a:gd name="connsiteY126" fmla="*/ 263831 h 3034730"/>
              <a:gd name="connsiteX127" fmla="*/ 10538668 w 12192000"/>
              <a:gd name="connsiteY127" fmla="*/ 215867 h 3034730"/>
              <a:gd name="connsiteX128" fmla="*/ 10756358 w 12192000"/>
              <a:gd name="connsiteY128" fmla="*/ 119095 h 3034730"/>
              <a:gd name="connsiteX129" fmla="*/ 10980482 w 12192000"/>
              <a:gd name="connsiteY129" fmla="*/ 104025 h 3034730"/>
              <a:gd name="connsiteX130" fmla="*/ 11112382 w 12192000"/>
              <a:gd name="connsiteY130" fmla="*/ 109832 h 3034730"/>
              <a:gd name="connsiteX131" fmla="*/ 11245495 w 12192000"/>
              <a:gd name="connsiteY131" fmla="*/ 132087 h 3034730"/>
              <a:gd name="connsiteX132" fmla="*/ 11429655 w 12192000"/>
              <a:gd name="connsiteY132" fmla="*/ 121106 h 3034730"/>
              <a:gd name="connsiteX133" fmla="*/ 11594025 w 12192000"/>
              <a:gd name="connsiteY133" fmla="*/ 82714 h 3034730"/>
              <a:gd name="connsiteX134" fmla="*/ 11634593 w 12192000"/>
              <a:gd name="connsiteY134" fmla="*/ 86302 h 3034730"/>
              <a:gd name="connsiteX135" fmla="*/ 11690562 w 12192000"/>
              <a:gd name="connsiteY135" fmla="*/ 99375 h 3034730"/>
              <a:gd name="connsiteX136" fmla="*/ 11876884 w 12192000"/>
              <a:gd name="connsiteY136" fmla="*/ 59830 h 3034730"/>
              <a:gd name="connsiteX137" fmla="*/ 12053274 w 12192000"/>
              <a:gd name="connsiteY137"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247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198035 w 12192000"/>
              <a:gd name="connsiteY115" fmla="*/ 548814 h 3034730"/>
              <a:gd name="connsiteX116" fmla="*/ 9262491 w 12192000"/>
              <a:gd name="connsiteY116" fmla="*/ 519293 h 3034730"/>
              <a:gd name="connsiteX117" fmla="*/ 9365508 w 12192000"/>
              <a:gd name="connsiteY117" fmla="*/ 489381 h 3034730"/>
              <a:gd name="connsiteX118" fmla="*/ 9396419 w 12192000"/>
              <a:gd name="connsiteY118" fmla="*/ 477440 h 3034730"/>
              <a:gd name="connsiteX119" fmla="*/ 9730507 w 12192000"/>
              <a:gd name="connsiteY119" fmla="*/ 422365 h 3034730"/>
              <a:gd name="connsiteX120" fmla="*/ 9898786 w 12192000"/>
              <a:gd name="connsiteY120" fmla="*/ 373843 h 3034730"/>
              <a:gd name="connsiteX121" fmla="*/ 10058792 w 12192000"/>
              <a:gd name="connsiteY121" fmla="*/ 341141 h 3034730"/>
              <a:gd name="connsiteX122" fmla="*/ 10166359 w 12192000"/>
              <a:gd name="connsiteY122" fmla="*/ 302357 h 3034730"/>
              <a:gd name="connsiteX123" fmla="*/ 10198649 w 12192000"/>
              <a:gd name="connsiteY123" fmla="*/ 298184 h 3034730"/>
              <a:gd name="connsiteX124" fmla="*/ 10252414 w 12192000"/>
              <a:gd name="connsiteY124" fmla="*/ 295650 h 3034730"/>
              <a:gd name="connsiteX125" fmla="*/ 10330562 w 12192000"/>
              <a:gd name="connsiteY125" fmla="*/ 263831 h 3034730"/>
              <a:gd name="connsiteX126" fmla="*/ 10538668 w 12192000"/>
              <a:gd name="connsiteY126" fmla="*/ 215867 h 3034730"/>
              <a:gd name="connsiteX127" fmla="*/ 10756358 w 12192000"/>
              <a:gd name="connsiteY127" fmla="*/ 119095 h 3034730"/>
              <a:gd name="connsiteX128" fmla="*/ 10980482 w 12192000"/>
              <a:gd name="connsiteY128" fmla="*/ 104025 h 3034730"/>
              <a:gd name="connsiteX129" fmla="*/ 11112382 w 12192000"/>
              <a:gd name="connsiteY129" fmla="*/ 109832 h 3034730"/>
              <a:gd name="connsiteX130" fmla="*/ 11245495 w 12192000"/>
              <a:gd name="connsiteY130" fmla="*/ 132087 h 3034730"/>
              <a:gd name="connsiteX131" fmla="*/ 11429655 w 12192000"/>
              <a:gd name="connsiteY131" fmla="*/ 121106 h 3034730"/>
              <a:gd name="connsiteX132" fmla="*/ 11594025 w 12192000"/>
              <a:gd name="connsiteY132" fmla="*/ 82714 h 3034730"/>
              <a:gd name="connsiteX133" fmla="*/ 11634593 w 12192000"/>
              <a:gd name="connsiteY133" fmla="*/ 86302 h 3034730"/>
              <a:gd name="connsiteX134" fmla="*/ 11690562 w 12192000"/>
              <a:gd name="connsiteY134" fmla="*/ 99375 h 3034730"/>
              <a:gd name="connsiteX135" fmla="*/ 11876884 w 12192000"/>
              <a:gd name="connsiteY135" fmla="*/ 59830 h 3034730"/>
              <a:gd name="connsiteX136" fmla="*/ 12053274 w 12192000"/>
              <a:gd name="connsiteY136"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592426 w 12192000"/>
              <a:gd name="connsiteY11" fmla="*/ 126940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198035 w 12192000"/>
              <a:gd name="connsiteY115" fmla="*/ 548814 h 3034730"/>
              <a:gd name="connsiteX116" fmla="*/ 9262491 w 12192000"/>
              <a:gd name="connsiteY116" fmla="*/ 519293 h 3034730"/>
              <a:gd name="connsiteX117" fmla="*/ 9365508 w 12192000"/>
              <a:gd name="connsiteY117" fmla="*/ 489381 h 3034730"/>
              <a:gd name="connsiteX118" fmla="*/ 9396419 w 12192000"/>
              <a:gd name="connsiteY118" fmla="*/ 477440 h 3034730"/>
              <a:gd name="connsiteX119" fmla="*/ 9730507 w 12192000"/>
              <a:gd name="connsiteY119" fmla="*/ 422365 h 3034730"/>
              <a:gd name="connsiteX120" fmla="*/ 9898786 w 12192000"/>
              <a:gd name="connsiteY120" fmla="*/ 373843 h 3034730"/>
              <a:gd name="connsiteX121" fmla="*/ 10058792 w 12192000"/>
              <a:gd name="connsiteY121" fmla="*/ 341141 h 3034730"/>
              <a:gd name="connsiteX122" fmla="*/ 10166359 w 12192000"/>
              <a:gd name="connsiteY122" fmla="*/ 302357 h 3034730"/>
              <a:gd name="connsiteX123" fmla="*/ 10198649 w 12192000"/>
              <a:gd name="connsiteY123" fmla="*/ 298184 h 3034730"/>
              <a:gd name="connsiteX124" fmla="*/ 10252414 w 12192000"/>
              <a:gd name="connsiteY124" fmla="*/ 295650 h 3034730"/>
              <a:gd name="connsiteX125" fmla="*/ 10330562 w 12192000"/>
              <a:gd name="connsiteY125" fmla="*/ 263831 h 3034730"/>
              <a:gd name="connsiteX126" fmla="*/ 10538668 w 12192000"/>
              <a:gd name="connsiteY126" fmla="*/ 215867 h 3034730"/>
              <a:gd name="connsiteX127" fmla="*/ 10756358 w 12192000"/>
              <a:gd name="connsiteY127" fmla="*/ 119095 h 3034730"/>
              <a:gd name="connsiteX128" fmla="*/ 10980482 w 12192000"/>
              <a:gd name="connsiteY128" fmla="*/ 104025 h 3034730"/>
              <a:gd name="connsiteX129" fmla="*/ 11112382 w 12192000"/>
              <a:gd name="connsiteY129" fmla="*/ 109832 h 3034730"/>
              <a:gd name="connsiteX130" fmla="*/ 11245495 w 12192000"/>
              <a:gd name="connsiteY130" fmla="*/ 132087 h 3034730"/>
              <a:gd name="connsiteX131" fmla="*/ 11429655 w 12192000"/>
              <a:gd name="connsiteY131" fmla="*/ 121106 h 3034730"/>
              <a:gd name="connsiteX132" fmla="*/ 11594025 w 12192000"/>
              <a:gd name="connsiteY132" fmla="*/ 82714 h 3034730"/>
              <a:gd name="connsiteX133" fmla="*/ 11634593 w 12192000"/>
              <a:gd name="connsiteY133" fmla="*/ 86302 h 3034730"/>
              <a:gd name="connsiteX134" fmla="*/ 11690562 w 12192000"/>
              <a:gd name="connsiteY134" fmla="*/ 99375 h 3034730"/>
              <a:gd name="connsiteX135" fmla="*/ 11876884 w 12192000"/>
              <a:gd name="connsiteY135" fmla="*/ 59830 h 3034730"/>
              <a:gd name="connsiteX136" fmla="*/ 12053274 w 12192000"/>
              <a:gd name="connsiteY136"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636876 w 12192000"/>
              <a:gd name="connsiteY11" fmla="*/ 131385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198035 w 12192000"/>
              <a:gd name="connsiteY115" fmla="*/ 548814 h 3034730"/>
              <a:gd name="connsiteX116" fmla="*/ 9262491 w 12192000"/>
              <a:gd name="connsiteY116" fmla="*/ 519293 h 3034730"/>
              <a:gd name="connsiteX117" fmla="*/ 9365508 w 12192000"/>
              <a:gd name="connsiteY117" fmla="*/ 489381 h 3034730"/>
              <a:gd name="connsiteX118" fmla="*/ 9396419 w 12192000"/>
              <a:gd name="connsiteY118" fmla="*/ 477440 h 3034730"/>
              <a:gd name="connsiteX119" fmla="*/ 9730507 w 12192000"/>
              <a:gd name="connsiteY119" fmla="*/ 422365 h 3034730"/>
              <a:gd name="connsiteX120" fmla="*/ 9898786 w 12192000"/>
              <a:gd name="connsiteY120" fmla="*/ 373843 h 3034730"/>
              <a:gd name="connsiteX121" fmla="*/ 10058792 w 12192000"/>
              <a:gd name="connsiteY121" fmla="*/ 341141 h 3034730"/>
              <a:gd name="connsiteX122" fmla="*/ 10166359 w 12192000"/>
              <a:gd name="connsiteY122" fmla="*/ 302357 h 3034730"/>
              <a:gd name="connsiteX123" fmla="*/ 10198649 w 12192000"/>
              <a:gd name="connsiteY123" fmla="*/ 298184 h 3034730"/>
              <a:gd name="connsiteX124" fmla="*/ 10252414 w 12192000"/>
              <a:gd name="connsiteY124" fmla="*/ 295650 h 3034730"/>
              <a:gd name="connsiteX125" fmla="*/ 10330562 w 12192000"/>
              <a:gd name="connsiteY125" fmla="*/ 263831 h 3034730"/>
              <a:gd name="connsiteX126" fmla="*/ 10538668 w 12192000"/>
              <a:gd name="connsiteY126" fmla="*/ 215867 h 3034730"/>
              <a:gd name="connsiteX127" fmla="*/ 10756358 w 12192000"/>
              <a:gd name="connsiteY127" fmla="*/ 119095 h 3034730"/>
              <a:gd name="connsiteX128" fmla="*/ 10980482 w 12192000"/>
              <a:gd name="connsiteY128" fmla="*/ 104025 h 3034730"/>
              <a:gd name="connsiteX129" fmla="*/ 11112382 w 12192000"/>
              <a:gd name="connsiteY129" fmla="*/ 109832 h 3034730"/>
              <a:gd name="connsiteX130" fmla="*/ 11245495 w 12192000"/>
              <a:gd name="connsiteY130" fmla="*/ 132087 h 3034730"/>
              <a:gd name="connsiteX131" fmla="*/ 11429655 w 12192000"/>
              <a:gd name="connsiteY131" fmla="*/ 121106 h 3034730"/>
              <a:gd name="connsiteX132" fmla="*/ 11594025 w 12192000"/>
              <a:gd name="connsiteY132" fmla="*/ 82714 h 3034730"/>
              <a:gd name="connsiteX133" fmla="*/ 11634593 w 12192000"/>
              <a:gd name="connsiteY133" fmla="*/ 86302 h 3034730"/>
              <a:gd name="connsiteX134" fmla="*/ 11690562 w 12192000"/>
              <a:gd name="connsiteY134" fmla="*/ 99375 h 3034730"/>
              <a:gd name="connsiteX135" fmla="*/ 11876884 w 12192000"/>
              <a:gd name="connsiteY135" fmla="*/ 59830 h 3034730"/>
              <a:gd name="connsiteX136" fmla="*/ 12053274 w 12192000"/>
              <a:gd name="connsiteY136"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636876 w 12192000"/>
              <a:gd name="connsiteY11" fmla="*/ 1313852 h 3034730"/>
              <a:gd name="connsiteX12" fmla="*/ 922282 w 12192000"/>
              <a:gd name="connsiteY12" fmla="*/ 143813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198035 w 12192000"/>
              <a:gd name="connsiteY115" fmla="*/ 548814 h 3034730"/>
              <a:gd name="connsiteX116" fmla="*/ 9262491 w 12192000"/>
              <a:gd name="connsiteY116" fmla="*/ 519293 h 3034730"/>
              <a:gd name="connsiteX117" fmla="*/ 9365508 w 12192000"/>
              <a:gd name="connsiteY117" fmla="*/ 489381 h 3034730"/>
              <a:gd name="connsiteX118" fmla="*/ 9396419 w 12192000"/>
              <a:gd name="connsiteY118" fmla="*/ 477440 h 3034730"/>
              <a:gd name="connsiteX119" fmla="*/ 9730507 w 12192000"/>
              <a:gd name="connsiteY119" fmla="*/ 422365 h 3034730"/>
              <a:gd name="connsiteX120" fmla="*/ 9898786 w 12192000"/>
              <a:gd name="connsiteY120" fmla="*/ 373843 h 3034730"/>
              <a:gd name="connsiteX121" fmla="*/ 10058792 w 12192000"/>
              <a:gd name="connsiteY121" fmla="*/ 341141 h 3034730"/>
              <a:gd name="connsiteX122" fmla="*/ 10166359 w 12192000"/>
              <a:gd name="connsiteY122" fmla="*/ 302357 h 3034730"/>
              <a:gd name="connsiteX123" fmla="*/ 10198649 w 12192000"/>
              <a:gd name="connsiteY123" fmla="*/ 298184 h 3034730"/>
              <a:gd name="connsiteX124" fmla="*/ 10252414 w 12192000"/>
              <a:gd name="connsiteY124" fmla="*/ 295650 h 3034730"/>
              <a:gd name="connsiteX125" fmla="*/ 10330562 w 12192000"/>
              <a:gd name="connsiteY125" fmla="*/ 263831 h 3034730"/>
              <a:gd name="connsiteX126" fmla="*/ 10538668 w 12192000"/>
              <a:gd name="connsiteY126" fmla="*/ 215867 h 3034730"/>
              <a:gd name="connsiteX127" fmla="*/ 10756358 w 12192000"/>
              <a:gd name="connsiteY127" fmla="*/ 119095 h 3034730"/>
              <a:gd name="connsiteX128" fmla="*/ 10980482 w 12192000"/>
              <a:gd name="connsiteY128" fmla="*/ 104025 h 3034730"/>
              <a:gd name="connsiteX129" fmla="*/ 11112382 w 12192000"/>
              <a:gd name="connsiteY129" fmla="*/ 109832 h 3034730"/>
              <a:gd name="connsiteX130" fmla="*/ 11245495 w 12192000"/>
              <a:gd name="connsiteY130" fmla="*/ 132087 h 3034730"/>
              <a:gd name="connsiteX131" fmla="*/ 11429655 w 12192000"/>
              <a:gd name="connsiteY131" fmla="*/ 121106 h 3034730"/>
              <a:gd name="connsiteX132" fmla="*/ 11594025 w 12192000"/>
              <a:gd name="connsiteY132" fmla="*/ 82714 h 3034730"/>
              <a:gd name="connsiteX133" fmla="*/ 11634593 w 12192000"/>
              <a:gd name="connsiteY133" fmla="*/ 86302 h 3034730"/>
              <a:gd name="connsiteX134" fmla="*/ 11690562 w 12192000"/>
              <a:gd name="connsiteY134" fmla="*/ 99375 h 3034730"/>
              <a:gd name="connsiteX135" fmla="*/ 11876884 w 12192000"/>
              <a:gd name="connsiteY135" fmla="*/ 59830 h 3034730"/>
              <a:gd name="connsiteX136" fmla="*/ 12053274 w 12192000"/>
              <a:gd name="connsiteY136"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363775 w 12192000"/>
              <a:gd name="connsiteY10" fmla="*/ 1320009 h 3034730"/>
              <a:gd name="connsiteX11" fmla="*/ 636876 w 12192000"/>
              <a:gd name="connsiteY11" fmla="*/ 1313852 h 3034730"/>
              <a:gd name="connsiteX12" fmla="*/ 896882 w 12192000"/>
              <a:gd name="connsiteY12" fmla="*/ 138098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198035 w 12192000"/>
              <a:gd name="connsiteY115" fmla="*/ 548814 h 3034730"/>
              <a:gd name="connsiteX116" fmla="*/ 9262491 w 12192000"/>
              <a:gd name="connsiteY116" fmla="*/ 519293 h 3034730"/>
              <a:gd name="connsiteX117" fmla="*/ 9365508 w 12192000"/>
              <a:gd name="connsiteY117" fmla="*/ 489381 h 3034730"/>
              <a:gd name="connsiteX118" fmla="*/ 9396419 w 12192000"/>
              <a:gd name="connsiteY118" fmla="*/ 477440 h 3034730"/>
              <a:gd name="connsiteX119" fmla="*/ 9730507 w 12192000"/>
              <a:gd name="connsiteY119" fmla="*/ 422365 h 3034730"/>
              <a:gd name="connsiteX120" fmla="*/ 9898786 w 12192000"/>
              <a:gd name="connsiteY120" fmla="*/ 373843 h 3034730"/>
              <a:gd name="connsiteX121" fmla="*/ 10058792 w 12192000"/>
              <a:gd name="connsiteY121" fmla="*/ 341141 h 3034730"/>
              <a:gd name="connsiteX122" fmla="*/ 10166359 w 12192000"/>
              <a:gd name="connsiteY122" fmla="*/ 302357 h 3034730"/>
              <a:gd name="connsiteX123" fmla="*/ 10198649 w 12192000"/>
              <a:gd name="connsiteY123" fmla="*/ 298184 h 3034730"/>
              <a:gd name="connsiteX124" fmla="*/ 10252414 w 12192000"/>
              <a:gd name="connsiteY124" fmla="*/ 295650 h 3034730"/>
              <a:gd name="connsiteX125" fmla="*/ 10330562 w 12192000"/>
              <a:gd name="connsiteY125" fmla="*/ 263831 h 3034730"/>
              <a:gd name="connsiteX126" fmla="*/ 10538668 w 12192000"/>
              <a:gd name="connsiteY126" fmla="*/ 215867 h 3034730"/>
              <a:gd name="connsiteX127" fmla="*/ 10756358 w 12192000"/>
              <a:gd name="connsiteY127" fmla="*/ 119095 h 3034730"/>
              <a:gd name="connsiteX128" fmla="*/ 10980482 w 12192000"/>
              <a:gd name="connsiteY128" fmla="*/ 104025 h 3034730"/>
              <a:gd name="connsiteX129" fmla="*/ 11112382 w 12192000"/>
              <a:gd name="connsiteY129" fmla="*/ 109832 h 3034730"/>
              <a:gd name="connsiteX130" fmla="*/ 11245495 w 12192000"/>
              <a:gd name="connsiteY130" fmla="*/ 132087 h 3034730"/>
              <a:gd name="connsiteX131" fmla="*/ 11429655 w 12192000"/>
              <a:gd name="connsiteY131" fmla="*/ 121106 h 3034730"/>
              <a:gd name="connsiteX132" fmla="*/ 11594025 w 12192000"/>
              <a:gd name="connsiteY132" fmla="*/ 82714 h 3034730"/>
              <a:gd name="connsiteX133" fmla="*/ 11634593 w 12192000"/>
              <a:gd name="connsiteY133" fmla="*/ 86302 h 3034730"/>
              <a:gd name="connsiteX134" fmla="*/ 11690562 w 12192000"/>
              <a:gd name="connsiteY134" fmla="*/ 99375 h 3034730"/>
              <a:gd name="connsiteX135" fmla="*/ 11876884 w 12192000"/>
              <a:gd name="connsiteY135" fmla="*/ 59830 h 3034730"/>
              <a:gd name="connsiteX136" fmla="*/ 12053274 w 12192000"/>
              <a:gd name="connsiteY136"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92225 w 12192000"/>
              <a:gd name="connsiteY9" fmla="*/ 1384960 h 3034730"/>
              <a:gd name="connsiteX10" fmla="*/ 439975 w 12192000"/>
              <a:gd name="connsiteY10" fmla="*/ 1332709 h 3034730"/>
              <a:gd name="connsiteX11" fmla="*/ 636876 w 12192000"/>
              <a:gd name="connsiteY11" fmla="*/ 1313852 h 3034730"/>
              <a:gd name="connsiteX12" fmla="*/ 896882 w 12192000"/>
              <a:gd name="connsiteY12" fmla="*/ 138098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198035 w 12192000"/>
              <a:gd name="connsiteY115" fmla="*/ 548814 h 3034730"/>
              <a:gd name="connsiteX116" fmla="*/ 9262491 w 12192000"/>
              <a:gd name="connsiteY116" fmla="*/ 519293 h 3034730"/>
              <a:gd name="connsiteX117" fmla="*/ 9365508 w 12192000"/>
              <a:gd name="connsiteY117" fmla="*/ 489381 h 3034730"/>
              <a:gd name="connsiteX118" fmla="*/ 9396419 w 12192000"/>
              <a:gd name="connsiteY118" fmla="*/ 477440 h 3034730"/>
              <a:gd name="connsiteX119" fmla="*/ 9730507 w 12192000"/>
              <a:gd name="connsiteY119" fmla="*/ 422365 h 3034730"/>
              <a:gd name="connsiteX120" fmla="*/ 9898786 w 12192000"/>
              <a:gd name="connsiteY120" fmla="*/ 373843 h 3034730"/>
              <a:gd name="connsiteX121" fmla="*/ 10058792 w 12192000"/>
              <a:gd name="connsiteY121" fmla="*/ 341141 h 3034730"/>
              <a:gd name="connsiteX122" fmla="*/ 10166359 w 12192000"/>
              <a:gd name="connsiteY122" fmla="*/ 302357 h 3034730"/>
              <a:gd name="connsiteX123" fmla="*/ 10198649 w 12192000"/>
              <a:gd name="connsiteY123" fmla="*/ 298184 h 3034730"/>
              <a:gd name="connsiteX124" fmla="*/ 10252414 w 12192000"/>
              <a:gd name="connsiteY124" fmla="*/ 295650 h 3034730"/>
              <a:gd name="connsiteX125" fmla="*/ 10330562 w 12192000"/>
              <a:gd name="connsiteY125" fmla="*/ 263831 h 3034730"/>
              <a:gd name="connsiteX126" fmla="*/ 10538668 w 12192000"/>
              <a:gd name="connsiteY126" fmla="*/ 215867 h 3034730"/>
              <a:gd name="connsiteX127" fmla="*/ 10756358 w 12192000"/>
              <a:gd name="connsiteY127" fmla="*/ 119095 h 3034730"/>
              <a:gd name="connsiteX128" fmla="*/ 10980482 w 12192000"/>
              <a:gd name="connsiteY128" fmla="*/ 104025 h 3034730"/>
              <a:gd name="connsiteX129" fmla="*/ 11112382 w 12192000"/>
              <a:gd name="connsiteY129" fmla="*/ 109832 h 3034730"/>
              <a:gd name="connsiteX130" fmla="*/ 11245495 w 12192000"/>
              <a:gd name="connsiteY130" fmla="*/ 132087 h 3034730"/>
              <a:gd name="connsiteX131" fmla="*/ 11429655 w 12192000"/>
              <a:gd name="connsiteY131" fmla="*/ 121106 h 3034730"/>
              <a:gd name="connsiteX132" fmla="*/ 11594025 w 12192000"/>
              <a:gd name="connsiteY132" fmla="*/ 82714 h 3034730"/>
              <a:gd name="connsiteX133" fmla="*/ 11634593 w 12192000"/>
              <a:gd name="connsiteY133" fmla="*/ 86302 h 3034730"/>
              <a:gd name="connsiteX134" fmla="*/ 11690562 w 12192000"/>
              <a:gd name="connsiteY134" fmla="*/ 99375 h 3034730"/>
              <a:gd name="connsiteX135" fmla="*/ 11876884 w 12192000"/>
              <a:gd name="connsiteY135" fmla="*/ 59830 h 3034730"/>
              <a:gd name="connsiteX136" fmla="*/ 12053274 w 12192000"/>
              <a:gd name="connsiteY136"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273175 w 12192000"/>
              <a:gd name="connsiteY9" fmla="*/ 1378610 h 3034730"/>
              <a:gd name="connsiteX10" fmla="*/ 439975 w 12192000"/>
              <a:gd name="connsiteY10" fmla="*/ 1332709 h 3034730"/>
              <a:gd name="connsiteX11" fmla="*/ 636876 w 12192000"/>
              <a:gd name="connsiteY11" fmla="*/ 1313852 h 3034730"/>
              <a:gd name="connsiteX12" fmla="*/ 896882 w 12192000"/>
              <a:gd name="connsiteY12" fmla="*/ 138098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198035 w 12192000"/>
              <a:gd name="connsiteY115" fmla="*/ 548814 h 3034730"/>
              <a:gd name="connsiteX116" fmla="*/ 9262491 w 12192000"/>
              <a:gd name="connsiteY116" fmla="*/ 519293 h 3034730"/>
              <a:gd name="connsiteX117" fmla="*/ 9365508 w 12192000"/>
              <a:gd name="connsiteY117" fmla="*/ 489381 h 3034730"/>
              <a:gd name="connsiteX118" fmla="*/ 9396419 w 12192000"/>
              <a:gd name="connsiteY118" fmla="*/ 477440 h 3034730"/>
              <a:gd name="connsiteX119" fmla="*/ 9730507 w 12192000"/>
              <a:gd name="connsiteY119" fmla="*/ 422365 h 3034730"/>
              <a:gd name="connsiteX120" fmla="*/ 9898786 w 12192000"/>
              <a:gd name="connsiteY120" fmla="*/ 373843 h 3034730"/>
              <a:gd name="connsiteX121" fmla="*/ 10058792 w 12192000"/>
              <a:gd name="connsiteY121" fmla="*/ 341141 h 3034730"/>
              <a:gd name="connsiteX122" fmla="*/ 10166359 w 12192000"/>
              <a:gd name="connsiteY122" fmla="*/ 302357 h 3034730"/>
              <a:gd name="connsiteX123" fmla="*/ 10198649 w 12192000"/>
              <a:gd name="connsiteY123" fmla="*/ 298184 h 3034730"/>
              <a:gd name="connsiteX124" fmla="*/ 10252414 w 12192000"/>
              <a:gd name="connsiteY124" fmla="*/ 295650 h 3034730"/>
              <a:gd name="connsiteX125" fmla="*/ 10330562 w 12192000"/>
              <a:gd name="connsiteY125" fmla="*/ 263831 h 3034730"/>
              <a:gd name="connsiteX126" fmla="*/ 10538668 w 12192000"/>
              <a:gd name="connsiteY126" fmla="*/ 215867 h 3034730"/>
              <a:gd name="connsiteX127" fmla="*/ 10756358 w 12192000"/>
              <a:gd name="connsiteY127" fmla="*/ 119095 h 3034730"/>
              <a:gd name="connsiteX128" fmla="*/ 10980482 w 12192000"/>
              <a:gd name="connsiteY128" fmla="*/ 104025 h 3034730"/>
              <a:gd name="connsiteX129" fmla="*/ 11112382 w 12192000"/>
              <a:gd name="connsiteY129" fmla="*/ 109832 h 3034730"/>
              <a:gd name="connsiteX130" fmla="*/ 11245495 w 12192000"/>
              <a:gd name="connsiteY130" fmla="*/ 132087 h 3034730"/>
              <a:gd name="connsiteX131" fmla="*/ 11429655 w 12192000"/>
              <a:gd name="connsiteY131" fmla="*/ 121106 h 3034730"/>
              <a:gd name="connsiteX132" fmla="*/ 11594025 w 12192000"/>
              <a:gd name="connsiteY132" fmla="*/ 82714 h 3034730"/>
              <a:gd name="connsiteX133" fmla="*/ 11634593 w 12192000"/>
              <a:gd name="connsiteY133" fmla="*/ 86302 h 3034730"/>
              <a:gd name="connsiteX134" fmla="*/ 11690562 w 12192000"/>
              <a:gd name="connsiteY134" fmla="*/ 99375 h 3034730"/>
              <a:gd name="connsiteX135" fmla="*/ 11876884 w 12192000"/>
              <a:gd name="connsiteY135" fmla="*/ 59830 h 3034730"/>
              <a:gd name="connsiteX136" fmla="*/ 12053274 w 12192000"/>
              <a:gd name="connsiteY136"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355725 w 12192000"/>
              <a:gd name="connsiteY9" fmla="*/ 1346860 h 3034730"/>
              <a:gd name="connsiteX10" fmla="*/ 439975 w 12192000"/>
              <a:gd name="connsiteY10" fmla="*/ 1332709 h 3034730"/>
              <a:gd name="connsiteX11" fmla="*/ 636876 w 12192000"/>
              <a:gd name="connsiteY11" fmla="*/ 1313852 h 3034730"/>
              <a:gd name="connsiteX12" fmla="*/ 896882 w 12192000"/>
              <a:gd name="connsiteY12" fmla="*/ 138098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198035 w 12192000"/>
              <a:gd name="connsiteY115" fmla="*/ 548814 h 3034730"/>
              <a:gd name="connsiteX116" fmla="*/ 9262491 w 12192000"/>
              <a:gd name="connsiteY116" fmla="*/ 519293 h 3034730"/>
              <a:gd name="connsiteX117" fmla="*/ 9365508 w 12192000"/>
              <a:gd name="connsiteY117" fmla="*/ 489381 h 3034730"/>
              <a:gd name="connsiteX118" fmla="*/ 9396419 w 12192000"/>
              <a:gd name="connsiteY118" fmla="*/ 477440 h 3034730"/>
              <a:gd name="connsiteX119" fmla="*/ 9730507 w 12192000"/>
              <a:gd name="connsiteY119" fmla="*/ 422365 h 3034730"/>
              <a:gd name="connsiteX120" fmla="*/ 9898786 w 12192000"/>
              <a:gd name="connsiteY120" fmla="*/ 373843 h 3034730"/>
              <a:gd name="connsiteX121" fmla="*/ 10058792 w 12192000"/>
              <a:gd name="connsiteY121" fmla="*/ 341141 h 3034730"/>
              <a:gd name="connsiteX122" fmla="*/ 10166359 w 12192000"/>
              <a:gd name="connsiteY122" fmla="*/ 302357 h 3034730"/>
              <a:gd name="connsiteX123" fmla="*/ 10198649 w 12192000"/>
              <a:gd name="connsiteY123" fmla="*/ 298184 h 3034730"/>
              <a:gd name="connsiteX124" fmla="*/ 10252414 w 12192000"/>
              <a:gd name="connsiteY124" fmla="*/ 295650 h 3034730"/>
              <a:gd name="connsiteX125" fmla="*/ 10330562 w 12192000"/>
              <a:gd name="connsiteY125" fmla="*/ 263831 h 3034730"/>
              <a:gd name="connsiteX126" fmla="*/ 10538668 w 12192000"/>
              <a:gd name="connsiteY126" fmla="*/ 215867 h 3034730"/>
              <a:gd name="connsiteX127" fmla="*/ 10756358 w 12192000"/>
              <a:gd name="connsiteY127" fmla="*/ 119095 h 3034730"/>
              <a:gd name="connsiteX128" fmla="*/ 10980482 w 12192000"/>
              <a:gd name="connsiteY128" fmla="*/ 104025 h 3034730"/>
              <a:gd name="connsiteX129" fmla="*/ 11112382 w 12192000"/>
              <a:gd name="connsiteY129" fmla="*/ 109832 h 3034730"/>
              <a:gd name="connsiteX130" fmla="*/ 11245495 w 12192000"/>
              <a:gd name="connsiteY130" fmla="*/ 132087 h 3034730"/>
              <a:gd name="connsiteX131" fmla="*/ 11429655 w 12192000"/>
              <a:gd name="connsiteY131" fmla="*/ 121106 h 3034730"/>
              <a:gd name="connsiteX132" fmla="*/ 11594025 w 12192000"/>
              <a:gd name="connsiteY132" fmla="*/ 82714 h 3034730"/>
              <a:gd name="connsiteX133" fmla="*/ 11634593 w 12192000"/>
              <a:gd name="connsiteY133" fmla="*/ 86302 h 3034730"/>
              <a:gd name="connsiteX134" fmla="*/ 11690562 w 12192000"/>
              <a:gd name="connsiteY134" fmla="*/ 99375 h 3034730"/>
              <a:gd name="connsiteX135" fmla="*/ 11876884 w 12192000"/>
              <a:gd name="connsiteY135" fmla="*/ 59830 h 3034730"/>
              <a:gd name="connsiteX136" fmla="*/ 12053274 w 12192000"/>
              <a:gd name="connsiteY136"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323975 w 12192000"/>
              <a:gd name="connsiteY9" fmla="*/ 1372260 h 3034730"/>
              <a:gd name="connsiteX10" fmla="*/ 439975 w 12192000"/>
              <a:gd name="connsiteY10" fmla="*/ 1332709 h 3034730"/>
              <a:gd name="connsiteX11" fmla="*/ 636876 w 12192000"/>
              <a:gd name="connsiteY11" fmla="*/ 1313852 h 3034730"/>
              <a:gd name="connsiteX12" fmla="*/ 896882 w 12192000"/>
              <a:gd name="connsiteY12" fmla="*/ 138098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198035 w 12192000"/>
              <a:gd name="connsiteY115" fmla="*/ 548814 h 3034730"/>
              <a:gd name="connsiteX116" fmla="*/ 9262491 w 12192000"/>
              <a:gd name="connsiteY116" fmla="*/ 519293 h 3034730"/>
              <a:gd name="connsiteX117" fmla="*/ 9365508 w 12192000"/>
              <a:gd name="connsiteY117" fmla="*/ 489381 h 3034730"/>
              <a:gd name="connsiteX118" fmla="*/ 9396419 w 12192000"/>
              <a:gd name="connsiteY118" fmla="*/ 477440 h 3034730"/>
              <a:gd name="connsiteX119" fmla="*/ 9730507 w 12192000"/>
              <a:gd name="connsiteY119" fmla="*/ 422365 h 3034730"/>
              <a:gd name="connsiteX120" fmla="*/ 9898786 w 12192000"/>
              <a:gd name="connsiteY120" fmla="*/ 373843 h 3034730"/>
              <a:gd name="connsiteX121" fmla="*/ 10058792 w 12192000"/>
              <a:gd name="connsiteY121" fmla="*/ 341141 h 3034730"/>
              <a:gd name="connsiteX122" fmla="*/ 10166359 w 12192000"/>
              <a:gd name="connsiteY122" fmla="*/ 302357 h 3034730"/>
              <a:gd name="connsiteX123" fmla="*/ 10198649 w 12192000"/>
              <a:gd name="connsiteY123" fmla="*/ 298184 h 3034730"/>
              <a:gd name="connsiteX124" fmla="*/ 10252414 w 12192000"/>
              <a:gd name="connsiteY124" fmla="*/ 295650 h 3034730"/>
              <a:gd name="connsiteX125" fmla="*/ 10330562 w 12192000"/>
              <a:gd name="connsiteY125" fmla="*/ 263831 h 3034730"/>
              <a:gd name="connsiteX126" fmla="*/ 10538668 w 12192000"/>
              <a:gd name="connsiteY126" fmla="*/ 215867 h 3034730"/>
              <a:gd name="connsiteX127" fmla="*/ 10756358 w 12192000"/>
              <a:gd name="connsiteY127" fmla="*/ 119095 h 3034730"/>
              <a:gd name="connsiteX128" fmla="*/ 10980482 w 12192000"/>
              <a:gd name="connsiteY128" fmla="*/ 104025 h 3034730"/>
              <a:gd name="connsiteX129" fmla="*/ 11112382 w 12192000"/>
              <a:gd name="connsiteY129" fmla="*/ 109832 h 3034730"/>
              <a:gd name="connsiteX130" fmla="*/ 11245495 w 12192000"/>
              <a:gd name="connsiteY130" fmla="*/ 132087 h 3034730"/>
              <a:gd name="connsiteX131" fmla="*/ 11429655 w 12192000"/>
              <a:gd name="connsiteY131" fmla="*/ 121106 h 3034730"/>
              <a:gd name="connsiteX132" fmla="*/ 11594025 w 12192000"/>
              <a:gd name="connsiteY132" fmla="*/ 82714 h 3034730"/>
              <a:gd name="connsiteX133" fmla="*/ 11634593 w 12192000"/>
              <a:gd name="connsiteY133" fmla="*/ 86302 h 3034730"/>
              <a:gd name="connsiteX134" fmla="*/ 11690562 w 12192000"/>
              <a:gd name="connsiteY134" fmla="*/ 99375 h 3034730"/>
              <a:gd name="connsiteX135" fmla="*/ 11876884 w 12192000"/>
              <a:gd name="connsiteY135" fmla="*/ 59830 h 3034730"/>
              <a:gd name="connsiteX136" fmla="*/ 12053274 w 12192000"/>
              <a:gd name="connsiteY136"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323975 w 12192000"/>
              <a:gd name="connsiteY9" fmla="*/ 1372260 h 3034730"/>
              <a:gd name="connsiteX10" fmla="*/ 439975 w 12192000"/>
              <a:gd name="connsiteY10" fmla="*/ 1332709 h 3034730"/>
              <a:gd name="connsiteX11" fmla="*/ 636876 w 12192000"/>
              <a:gd name="connsiteY11" fmla="*/ 1313852 h 3034730"/>
              <a:gd name="connsiteX12" fmla="*/ 896882 w 12192000"/>
              <a:gd name="connsiteY12" fmla="*/ 138098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262491 w 12192000"/>
              <a:gd name="connsiteY115" fmla="*/ 519293 h 3034730"/>
              <a:gd name="connsiteX116" fmla="*/ 9365508 w 12192000"/>
              <a:gd name="connsiteY116" fmla="*/ 489381 h 3034730"/>
              <a:gd name="connsiteX117" fmla="*/ 9396419 w 12192000"/>
              <a:gd name="connsiteY117" fmla="*/ 477440 h 3034730"/>
              <a:gd name="connsiteX118" fmla="*/ 9730507 w 12192000"/>
              <a:gd name="connsiteY118" fmla="*/ 422365 h 3034730"/>
              <a:gd name="connsiteX119" fmla="*/ 9898786 w 12192000"/>
              <a:gd name="connsiteY119" fmla="*/ 373843 h 3034730"/>
              <a:gd name="connsiteX120" fmla="*/ 10058792 w 12192000"/>
              <a:gd name="connsiteY120" fmla="*/ 341141 h 3034730"/>
              <a:gd name="connsiteX121" fmla="*/ 10166359 w 12192000"/>
              <a:gd name="connsiteY121" fmla="*/ 302357 h 3034730"/>
              <a:gd name="connsiteX122" fmla="*/ 10198649 w 12192000"/>
              <a:gd name="connsiteY122" fmla="*/ 298184 h 3034730"/>
              <a:gd name="connsiteX123" fmla="*/ 10252414 w 12192000"/>
              <a:gd name="connsiteY123" fmla="*/ 295650 h 3034730"/>
              <a:gd name="connsiteX124" fmla="*/ 10330562 w 12192000"/>
              <a:gd name="connsiteY124" fmla="*/ 263831 h 3034730"/>
              <a:gd name="connsiteX125" fmla="*/ 10538668 w 12192000"/>
              <a:gd name="connsiteY125" fmla="*/ 215867 h 3034730"/>
              <a:gd name="connsiteX126" fmla="*/ 10756358 w 12192000"/>
              <a:gd name="connsiteY126" fmla="*/ 119095 h 3034730"/>
              <a:gd name="connsiteX127" fmla="*/ 10980482 w 12192000"/>
              <a:gd name="connsiteY127" fmla="*/ 104025 h 3034730"/>
              <a:gd name="connsiteX128" fmla="*/ 11112382 w 12192000"/>
              <a:gd name="connsiteY128" fmla="*/ 109832 h 3034730"/>
              <a:gd name="connsiteX129" fmla="*/ 11245495 w 12192000"/>
              <a:gd name="connsiteY129" fmla="*/ 132087 h 3034730"/>
              <a:gd name="connsiteX130" fmla="*/ 11429655 w 12192000"/>
              <a:gd name="connsiteY130" fmla="*/ 121106 h 3034730"/>
              <a:gd name="connsiteX131" fmla="*/ 11594025 w 12192000"/>
              <a:gd name="connsiteY131" fmla="*/ 82714 h 3034730"/>
              <a:gd name="connsiteX132" fmla="*/ 11634593 w 12192000"/>
              <a:gd name="connsiteY132" fmla="*/ 86302 h 3034730"/>
              <a:gd name="connsiteX133" fmla="*/ 11690562 w 12192000"/>
              <a:gd name="connsiteY133" fmla="*/ 99375 h 3034730"/>
              <a:gd name="connsiteX134" fmla="*/ 11876884 w 12192000"/>
              <a:gd name="connsiteY134" fmla="*/ 59830 h 3034730"/>
              <a:gd name="connsiteX135" fmla="*/ 12053274 w 12192000"/>
              <a:gd name="connsiteY135"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323975 w 12192000"/>
              <a:gd name="connsiteY9" fmla="*/ 1372260 h 3034730"/>
              <a:gd name="connsiteX10" fmla="*/ 439975 w 12192000"/>
              <a:gd name="connsiteY10" fmla="*/ 1332709 h 3034730"/>
              <a:gd name="connsiteX11" fmla="*/ 636876 w 12192000"/>
              <a:gd name="connsiteY11" fmla="*/ 1313852 h 3034730"/>
              <a:gd name="connsiteX12" fmla="*/ 896882 w 12192000"/>
              <a:gd name="connsiteY12" fmla="*/ 138098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256141 w 12192000"/>
              <a:gd name="connsiteY115" fmla="*/ 551043 h 3034730"/>
              <a:gd name="connsiteX116" fmla="*/ 9365508 w 12192000"/>
              <a:gd name="connsiteY116" fmla="*/ 489381 h 3034730"/>
              <a:gd name="connsiteX117" fmla="*/ 9396419 w 12192000"/>
              <a:gd name="connsiteY117" fmla="*/ 477440 h 3034730"/>
              <a:gd name="connsiteX118" fmla="*/ 9730507 w 12192000"/>
              <a:gd name="connsiteY118" fmla="*/ 422365 h 3034730"/>
              <a:gd name="connsiteX119" fmla="*/ 9898786 w 12192000"/>
              <a:gd name="connsiteY119" fmla="*/ 373843 h 3034730"/>
              <a:gd name="connsiteX120" fmla="*/ 10058792 w 12192000"/>
              <a:gd name="connsiteY120" fmla="*/ 341141 h 3034730"/>
              <a:gd name="connsiteX121" fmla="*/ 10166359 w 12192000"/>
              <a:gd name="connsiteY121" fmla="*/ 302357 h 3034730"/>
              <a:gd name="connsiteX122" fmla="*/ 10198649 w 12192000"/>
              <a:gd name="connsiteY122" fmla="*/ 298184 h 3034730"/>
              <a:gd name="connsiteX123" fmla="*/ 10252414 w 12192000"/>
              <a:gd name="connsiteY123" fmla="*/ 295650 h 3034730"/>
              <a:gd name="connsiteX124" fmla="*/ 10330562 w 12192000"/>
              <a:gd name="connsiteY124" fmla="*/ 263831 h 3034730"/>
              <a:gd name="connsiteX125" fmla="*/ 10538668 w 12192000"/>
              <a:gd name="connsiteY125" fmla="*/ 215867 h 3034730"/>
              <a:gd name="connsiteX126" fmla="*/ 10756358 w 12192000"/>
              <a:gd name="connsiteY126" fmla="*/ 119095 h 3034730"/>
              <a:gd name="connsiteX127" fmla="*/ 10980482 w 12192000"/>
              <a:gd name="connsiteY127" fmla="*/ 104025 h 3034730"/>
              <a:gd name="connsiteX128" fmla="*/ 11112382 w 12192000"/>
              <a:gd name="connsiteY128" fmla="*/ 109832 h 3034730"/>
              <a:gd name="connsiteX129" fmla="*/ 11245495 w 12192000"/>
              <a:gd name="connsiteY129" fmla="*/ 132087 h 3034730"/>
              <a:gd name="connsiteX130" fmla="*/ 11429655 w 12192000"/>
              <a:gd name="connsiteY130" fmla="*/ 121106 h 3034730"/>
              <a:gd name="connsiteX131" fmla="*/ 11594025 w 12192000"/>
              <a:gd name="connsiteY131" fmla="*/ 82714 h 3034730"/>
              <a:gd name="connsiteX132" fmla="*/ 11634593 w 12192000"/>
              <a:gd name="connsiteY132" fmla="*/ 86302 h 3034730"/>
              <a:gd name="connsiteX133" fmla="*/ 11690562 w 12192000"/>
              <a:gd name="connsiteY133" fmla="*/ 99375 h 3034730"/>
              <a:gd name="connsiteX134" fmla="*/ 11876884 w 12192000"/>
              <a:gd name="connsiteY134" fmla="*/ 59830 h 3034730"/>
              <a:gd name="connsiteX135" fmla="*/ 12053274 w 12192000"/>
              <a:gd name="connsiteY135"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323975 w 12192000"/>
              <a:gd name="connsiteY9" fmla="*/ 1372260 h 3034730"/>
              <a:gd name="connsiteX10" fmla="*/ 439975 w 12192000"/>
              <a:gd name="connsiteY10" fmla="*/ 1332709 h 3034730"/>
              <a:gd name="connsiteX11" fmla="*/ 636876 w 12192000"/>
              <a:gd name="connsiteY11" fmla="*/ 1313852 h 3034730"/>
              <a:gd name="connsiteX12" fmla="*/ 896882 w 12192000"/>
              <a:gd name="connsiteY12" fmla="*/ 138098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256141 w 12192000"/>
              <a:gd name="connsiteY115" fmla="*/ 551043 h 3034730"/>
              <a:gd name="connsiteX116" fmla="*/ 9365508 w 12192000"/>
              <a:gd name="connsiteY116" fmla="*/ 489381 h 3034730"/>
              <a:gd name="connsiteX117" fmla="*/ 9396419 w 12192000"/>
              <a:gd name="connsiteY117" fmla="*/ 477440 h 3034730"/>
              <a:gd name="connsiteX118" fmla="*/ 9730507 w 12192000"/>
              <a:gd name="connsiteY118" fmla="*/ 422365 h 3034730"/>
              <a:gd name="connsiteX119" fmla="*/ 9898786 w 12192000"/>
              <a:gd name="connsiteY119" fmla="*/ 373843 h 3034730"/>
              <a:gd name="connsiteX120" fmla="*/ 10058792 w 12192000"/>
              <a:gd name="connsiteY120" fmla="*/ 341141 h 3034730"/>
              <a:gd name="connsiteX121" fmla="*/ 10166359 w 12192000"/>
              <a:gd name="connsiteY121" fmla="*/ 302357 h 3034730"/>
              <a:gd name="connsiteX122" fmla="*/ 10198649 w 12192000"/>
              <a:gd name="connsiteY122" fmla="*/ 298184 h 3034730"/>
              <a:gd name="connsiteX123" fmla="*/ 10252414 w 12192000"/>
              <a:gd name="connsiteY123" fmla="*/ 295650 h 3034730"/>
              <a:gd name="connsiteX124" fmla="*/ 10330562 w 12192000"/>
              <a:gd name="connsiteY124" fmla="*/ 263831 h 3034730"/>
              <a:gd name="connsiteX125" fmla="*/ 10538668 w 12192000"/>
              <a:gd name="connsiteY125" fmla="*/ 215867 h 3034730"/>
              <a:gd name="connsiteX126" fmla="*/ 10756358 w 12192000"/>
              <a:gd name="connsiteY126" fmla="*/ 119095 h 3034730"/>
              <a:gd name="connsiteX127" fmla="*/ 10980482 w 12192000"/>
              <a:gd name="connsiteY127" fmla="*/ 104025 h 3034730"/>
              <a:gd name="connsiteX128" fmla="*/ 11112382 w 12192000"/>
              <a:gd name="connsiteY128" fmla="*/ 109832 h 3034730"/>
              <a:gd name="connsiteX129" fmla="*/ 11245495 w 12192000"/>
              <a:gd name="connsiteY129" fmla="*/ 132087 h 3034730"/>
              <a:gd name="connsiteX130" fmla="*/ 11429655 w 12192000"/>
              <a:gd name="connsiteY130" fmla="*/ 121106 h 3034730"/>
              <a:gd name="connsiteX131" fmla="*/ 11594025 w 12192000"/>
              <a:gd name="connsiteY131" fmla="*/ 82714 h 3034730"/>
              <a:gd name="connsiteX132" fmla="*/ 11634593 w 12192000"/>
              <a:gd name="connsiteY132" fmla="*/ 86302 h 3034730"/>
              <a:gd name="connsiteX133" fmla="*/ 11690562 w 12192000"/>
              <a:gd name="connsiteY133" fmla="*/ 99375 h 3034730"/>
              <a:gd name="connsiteX134" fmla="*/ 11876884 w 12192000"/>
              <a:gd name="connsiteY134" fmla="*/ 59830 h 3034730"/>
              <a:gd name="connsiteX135" fmla="*/ 12053274 w 12192000"/>
              <a:gd name="connsiteY135" fmla="*/ 219 h 3034730"/>
              <a:gd name="connsiteX0" fmla="*/ 12053274 w 12192000"/>
              <a:gd name="connsiteY0" fmla="*/ 219 h 3034730"/>
              <a:gd name="connsiteX1" fmla="*/ 12090320 w 12192000"/>
              <a:gd name="connsiteY1" fmla="*/ 20165 h 3034730"/>
              <a:gd name="connsiteX2" fmla="*/ 12179872 w 12192000"/>
              <a:gd name="connsiteY2" fmla="*/ 17423 h 3034730"/>
              <a:gd name="connsiteX3" fmla="*/ 12192000 w 12192000"/>
              <a:gd name="connsiteY3" fmla="*/ 6015 h 3034730"/>
              <a:gd name="connsiteX4" fmla="*/ 12192000 w 12192000"/>
              <a:gd name="connsiteY4" fmla="*/ 3034730 h 3034730"/>
              <a:gd name="connsiteX5" fmla="*/ 0 w 12192000"/>
              <a:gd name="connsiteY5" fmla="*/ 3034730 h 3034730"/>
              <a:gd name="connsiteX6" fmla="*/ 0 w 12192000"/>
              <a:gd name="connsiteY6" fmla="*/ 1455893 h 3034730"/>
              <a:gd name="connsiteX7" fmla="*/ 1262 w 12192000"/>
              <a:gd name="connsiteY7" fmla="*/ 1455434 h 3034730"/>
              <a:gd name="connsiteX8" fmla="*/ 80954 w 12192000"/>
              <a:gd name="connsiteY8" fmla="*/ 1398709 h 3034730"/>
              <a:gd name="connsiteX9" fmla="*/ 323975 w 12192000"/>
              <a:gd name="connsiteY9" fmla="*/ 1372260 h 3034730"/>
              <a:gd name="connsiteX10" fmla="*/ 439975 w 12192000"/>
              <a:gd name="connsiteY10" fmla="*/ 1332709 h 3034730"/>
              <a:gd name="connsiteX11" fmla="*/ 636876 w 12192000"/>
              <a:gd name="connsiteY11" fmla="*/ 1313852 h 3034730"/>
              <a:gd name="connsiteX12" fmla="*/ 896882 w 12192000"/>
              <a:gd name="connsiteY12" fmla="*/ 1380981 h 3034730"/>
              <a:gd name="connsiteX13" fmla="*/ 1045058 w 12192000"/>
              <a:gd name="connsiteY13" fmla="*/ 1397114 h 3034730"/>
              <a:gd name="connsiteX14" fmla="*/ 1089622 w 12192000"/>
              <a:gd name="connsiteY14" fmla="*/ 1349798 h 3034730"/>
              <a:gd name="connsiteX15" fmla="*/ 1108310 w 12192000"/>
              <a:gd name="connsiteY15" fmla="*/ 1344459 h 3034730"/>
              <a:gd name="connsiteX16" fmla="*/ 1153729 w 12192000"/>
              <a:gd name="connsiteY16" fmla="*/ 1377352 h 3034730"/>
              <a:gd name="connsiteX17" fmla="*/ 1205648 w 12192000"/>
              <a:gd name="connsiteY17" fmla="*/ 1368884 h 3034730"/>
              <a:gd name="connsiteX18" fmla="*/ 1276507 w 12192000"/>
              <a:gd name="connsiteY18" fmla="*/ 1412521 h 3034730"/>
              <a:gd name="connsiteX19" fmla="*/ 1484434 w 12192000"/>
              <a:gd name="connsiteY19" fmla="*/ 1397913 h 3034730"/>
              <a:gd name="connsiteX20" fmla="*/ 1551462 w 12192000"/>
              <a:gd name="connsiteY20" fmla="*/ 1444019 h 3034730"/>
              <a:gd name="connsiteX21" fmla="*/ 1578891 w 12192000"/>
              <a:gd name="connsiteY21" fmla="*/ 1450899 h 3034730"/>
              <a:gd name="connsiteX22" fmla="*/ 1629211 w 12192000"/>
              <a:gd name="connsiteY22" fmla="*/ 1496905 h 3034730"/>
              <a:gd name="connsiteX23" fmla="*/ 1761368 w 12192000"/>
              <a:gd name="connsiteY23" fmla="*/ 1385440 h 3034730"/>
              <a:gd name="connsiteX24" fmla="*/ 1963498 w 12192000"/>
              <a:gd name="connsiteY24" fmla="*/ 1382242 h 3034730"/>
              <a:gd name="connsiteX25" fmla="*/ 2135835 w 12192000"/>
              <a:gd name="connsiteY25" fmla="*/ 1290559 h 3034730"/>
              <a:gd name="connsiteX26" fmla="*/ 2245597 w 12192000"/>
              <a:gd name="connsiteY26" fmla="*/ 1291110 h 3034730"/>
              <a:gd name="connsiteX27" fmla="*/ 2283213 w 12192000"/>
              <a:gd name="connsiteY27" fmla="*/ 1335248 h 3034730"/>
              <a:gd name="connsiteX28" fmla="*/ 2554835 w 12192000"/>
              <a:gd name="connsiteY28" fmla="*/ 1292500 h 3034730"/>
              <a:gd name="connsiteX29" fmla="*/ 2624709 w 12192000"/>
              <a:gd name="connsiteY29" fmla="*/ 1302340 h 3034730"/>
              <a:gd name="connsiteX30" fmla="*/ 2685203 w 12192000"/>
              <a:gd name="connsiteY30" fmla="*/ 1268613 h 3034730"/>
              <a:gd name="connsiteX31" fmla="*/ 2797140 w 12192000"/>
              <a:gd name="connsiteY31" fmla="*/ 1307684 h 3034730"/>
              <a:gd name="connsiteX32" fmla="*/ 2949904 w 12192000"/>
              <a:gd name="connsiteY32" fmla="*/ 1285619 h 3034730"/>
              <a:gd name="connsiteX33" fmla="*/ 3041599 w 12192000"/>
              <a:gd name="connsiteY33" fmla="*/ 1280473 h 3034730"/>
              <a:gd name="connsiteX34" fmla="*/ 3076895 w 12192000"/>
              <a:gd name="connsiteY34" fmla="*/ 1291170 h 3034730"/>
              <a:gd name="connsiteX35" fmla="*/ 3125873 w 12192000"/>
              <a:gd name="connsiteY35" fmla="*/ 1297603 h 3034730"/>
              <a:gd name="connsiteX36" fmla="*/ 3212670 w 12192000"/>
              <a:gd name="connsiteY36" fmla="*/ 1318749 h 3034730"/>
              <a:gd name="connsiteX37" fmla="*/ 3328662 w 12192000"/>
              <a:gd name="connsiteY37" fmla="*/ 1330129 h 3034730"/>
              <a:gd name="connsiteX38" fmla="*/ 3411155 w 12192000"/>
              <a:gd name="connsiteY38" fmla="*/ 1284392 h 3034730"/>
              <a:gd name="connsiteX39" fmla="*/ 3418924 w 12192000"/>
              <a:gd name="connsiteY39" fmla="*/ 1293512 h 3034730"/>
              <a:gd name="connsiteX40" fmla="*/ 3476827 w 12192000"/>
              <a:gd name="connsiteY40" fmla="*/ 1288294 h 3034730"/>
              <a:gd name="connsiteX41" fmla="*/ 3676933 w 12192000"/>
              <a:gd name="connsiteY41" fmla="*/ 1204893 h 3034730"/>
              <a:gd name="connsiteX42" fmla="*/ 3790165 w 12192000"/>
              <a:gd name="connsiteY42" fmla="*/ 1196496 h 3034730"/>
              <a:gd name="connsiteX43" fmla="*/ 3830794 w 12192000"/>
              <a:gd name="connsiteY43" fmla="*/ 1204017 h 3034730"/>
              <a:gd name="connsiteX44" fmla="*/ 3898840 w 12192000"/>
              <a:gd name="connsiteY44" fmla="*/ 1215965 h 3034730"/>
              <a:gd name="connsiteX45" fmla="*/ 3950784 w 12192000"/>
              <a:gd name="connsiteY45" fmla="*/ 1250756 h 3034730"/>
              <a:gd name="connsiteX46" fmla="*/ 4007250 w 12192000"/>
              <a:gd name="connsiteY46" fmla="*/ 1250499 h 3034730"/>
              <a:gd name="connsiteX47" fmla="*/ 4018961 w 12192000"/>
              <a:gd name="connsiteY47" fmla="*/ 1216994 h 3034730"/>
              <a:gd name="connsiteX48" fmla="*/ 4079819 w 12192000"/>
              <a:gd name="connsiteY48" fmla="*/ 1227574 h 3034730"/>
              <a:gd name="connsiteX49" fmla="*/ 4172291 w 12192000"/>
              <a:gd name="connsiteY49" fmla="*/ 1247294 h 3034730"/>
              <a:gd name="connsiteX50" fmla="*/ 4225262 w 12192000"/>
              <a:gd name="connsiteY50" fmla="*/ 1250029 h 3034730"/>
              <a:gd name="connsiteX51" fmla="*/ 4370346 w 12192000"/>
              <a:gd name="connsiteY51" fmla="*/ 1266882 h 3034730"/>
              <a:gd name="connsiteX52" fmla="*/ 4515963 w 12192000"/>
              <a:gd name="connsiteY52" fmla="*/ 1290912 h 3034730"/>
              <a:gd name="connsiteX53" fmla="*/ 4588639 w 12192000"/>
              <a:gd name="connsiteY53" fmla="*/ 1342808 h 3034730"/>
              <a:gd name="connsiteX54" fmla="*/ 4596973 w 12192000"/>
              <a:gd name="connsiteY54" fmla="*/ 1344279 h 3034730"/>
              <a:gd name="connsiteX55" fmla="*/ 4618216 w 12192000"/>
              <a:gd name="connsiteY55" fmla="*/ 1338270 h 3034730"/>
              <a:gd name="connsiteX56" fmla="*/ 4625954 w 12192000"/>
              <a:gd name="connsiteY56" fmla="*/ 1334357 h 3034730"/>
              <a:gd name="connsiteX57" fmla="*/ 4637810 w 12192000"/>
              <a:gd name="connsiteY57" fmla="*/ 1332150 h 3034730"/>
              <a:gd name="connsiteX58" fmla="*/ 4638182 w 12192000"/>
              <a:gd name="connsiteY58" fmla="*/ 1332622 h 3034730"/>
              <a:gd name="connsiteX59" fmla="*/ 4649133 w 12192000"/>
              <a:gd name="connsiteY59" fmla="*/ 1329525 h 3034730"/>
              <a:gd name="connsiteX60" fmla="*/ 4701697 w 12192000"/>
              <a:gd name="connsiteY60" fmla="*/ 1307716 h 3034730"/>
              <a:gd name="connsiteX61" fmla="*/ 4781030 w 12192000"/>
              <a:gd name="connsiteY61" fmla="*/ 1344260 h 3034730"/>
              <a:gd name="connsiteX62" fmla="*/ 4812019 w 12192000"/>
              <a:gd name="connsiteY62" fmla="*/ 1347319 h 3034730"/>
              <a:gd name="connsiteX63" fmla="*/ 4828995 w 12192000"/>
              <a:gd name="connsiteY63" fmla="*/ 1351764 h 3034730"/>
              <a:gd name="connsiteX64" fmla="*/ 4830324 w 12192000"/>
              <a:gd name="connsiteY64" fmla="*/ 1353855 h 3034730"/>
              <a:gd name="connsiteX65" fmla="*/ 4880675 w 12192000"/>
              <a:gd name="connsiteY65" fmla="*/ 1332684 h 3034730"/>
              <a:gd name="connsiteX66" fmla="*/ 4888002 w 12192000"/>
              <a:gd name="connsiteY66" fmla="*/ 1334108 h 3034730"/>
              <a:gd name="connsiteX67" fmla="*/ 4920000 w 12192000"/>
              <a:gd name="connsiteY67" fmla="*/ 1314889 h 3034730"/>
              <a:gd name="connsiteX68" fmla="*/ 4936970 w 12192000"/>
              <a:gd name="connsiteY68" fmla="*/ 1307850 h 3034730"/>
              <a:gd name="connsiteX69" fmla="*/ 4940860 w 12192000"/>
              <a:gd name="connsiteY69" fmla="*/ 1299898 h 3034730"/>
              <a:gd name="connsiteX70" fmla="*/ 4966368 w 12192000"/>
              <a:gd name="connsiteY70" fmla="*/ 1292534 h 3034730"/>
              <a:gd name="connsiteX71" fmla="*/ 4969638 w 12192000"/>
              <a:gd name="connsiteY71" fmla="*/ 1293938 h 3034730"/>
              <a:gd name="connsiteX72" fmla="*/ 5226148 w 12192000"/>
              <a:gd name="connsiteY72" fmla="*/ 1226342 h 3034730"/>
              <a:gd name="connsiteX73" fmla="*/ 5404202 w 12192000"/>
              <a:gd name="connsiteY73" fmla="*/ 1111681 h 3034730"/>
              <a:gd name="connsiteX74" fmla="*/ 5524873 w 12192000"/>
              <a:gd name="connsiteY74" fmla="*/ 1097146 h 3034730"/>
              <a:gd name="connsiteX75" fmla="*/ 5571647 w 12192000"/>
              <a:gd name="connsiteY75" fmla="*/ 1135778 h 3034730"/>
              <a:gd name="connsiteX76" fmla="*/ 5864828 w 12192000"/>
              <a:gd name="connsiteY76" fmla="*/ 1056037 h 3034730"/>
              <a:gd name="connsiteX77" fmla="*/ 5942819 w 12192000"/>
              <a:gd name="connsiteY77" fmla="*/ 1056200 h 3034730"/>
              <a:gd name="connsiteX78" fmla="*/ 6005130 w 12192000"/>
              <a:gd name="connsiteY78" fmla="*/ 1014420 h 3034730"/>
              <a:gd name="connsiteX79" fmla="*/ 6035074 w 12192000"/>
              <a:gd name="connsiteY79" fmla="*/ 1024211 h 3034730"/>
              <a:gd name="connsiteX80" fmla="*/ 6040306 w 12192000"/>
              <a:gd name="connsiteY80" fmla="*/ 1026359 h 3034730"/>
              <a:gd name="connsiteX81" fmla="*/ 6059736 w 12192000"/>
              <a:gd name="connsiteY81" fmla="*/ 1024948 h 3034730"/>
              <a:gd name="connsiteX82" fmla="*/ 6067105 w 12192000"/>
              <a:gd name="connsiteY82" fmla="*/ 1037061 h 3034730"/>
              <a:gd name="connsiteX83" fmla="*/ 6097704 w 12192000"/>
              <a:gd name="connsiteY83" fmla="*/ 1043902 h 3034730"/>
              <a:gd name="connsiteX84" fmla="*/ 6132939 w 12192000"/>
              <a:gd name="connsiteY84" fmla="*/ 1037812 h 3034730"/>
              <a:gd name="connsiteX85" fmla="*/ 6298074 w 12192000"/>
              <a:gd name="connsiteY85" fmla="*/ 994926 h 3034730"/>
              <a:gd name="connsiteX86" fmla="*/ 6398189 w 12192000"/>
              <a:gd name="connsiteY86" fmla="*/ 977221 h 3034730"/>
              <a:gd name="connsiteX87" fmla="*/ 6438292 w 12192000"/>
              <a:gd name="connsiteY87" fmla="*/ 982986 h 3034730"/>
              <a:gd name="connsiteX88" fmla="*/ 6492901 w 12192000"/>
              <a:gd name="connsiteY88" fmla="*/ 982640 h 3034730"/>
              <a:gd name="connsiteX89" fmla="*/ 6590880 w 12192000"/>
              <a:gd name="connsiteY89" fmla="*/ 991699 h 3034730"/>
              <a:gd name="connsiteX90" fmla="*/ 6719732 w 12192000"/>
              <a:gd name="connsiteY90" fmla="*/ 987056 h 3034730"/>
              <a:gd name="connsiteX91" fmla="*/ 6804733 w 12192000"/>
              <a:gd name="connsiteY91" fmla="*/ 930333 h 3034730"/>
              <a:gd name="connsiteX92" fmla="*/ 6814394 w 12192000"/>
              <a:gd name="connsiteY92" fmla="*/ 938315 h 3034730"/>
              <a:gd name="connsiteX93" fmla="*/ 6877373 w 12192000"/>
              <a:gd name="connsiteY93" fmla="*/ 925183 h 3034730"/>
              <a:gd name="connsiteX94" fmla="*/ 7048861 w 12192000"/>
              <a:gd name="connsiteY94" fmla="*/ 846673 h 3034730"/>
              <a:gd name="connsiteX95" fmla="*/ 7210341 w 12192000"/>
              <a:gd name="connsiteY95" fmla="*/ 791032 h 3034730"/>
              <a:gd name="connsiteX96" fmla="*/ 7255911 w 12192000"/>
              <a:gd name="connsiteY96" fmla="*/ 792913 h 3034730"/>
              <a:gd name="connsiteX97" fmla="*/ 7332151 w 12192000"/>
              <a:gd name="connsiteY97" fmla="*/ 795421 h 3034730"/>
              <a:gd name="connsiteX98" fmla="*/ 7399867 w 12192000"/>
              <a:gd name="connsiteY98" fmla="*/ 797410 h 3034730"/>
              <a:gd name="connsiteX99" fmla="*/ 7461878 w 12192000"/>
              <a:gd name="connsiteY99" fmla="*/ 783046 h 3034730"/>
              <a:gd name="connsiteX100" fmla="*/ 7532439 w 12192000"/>
              <a:gd name="connsiteY100" fmla="*/ 782076 h 3034730"/>
              <a:gd name="connsiteX101" fmla="*/ 7636477 w 12192000"/>
              <a:gd name="connsiteY101" fmla="*/ 788938 h 3034730"/>
              <a:gd name="connsiteX102" fmla="*/ 7695017 w 12192000"/>
              <a:gd name="connsiteY102" fmla="*/ 784375 h 3034730"/>
              <a:gd name="connsiteX103" fmla="*/ 7856510 w 12192000"/>
              <a:gd name="connsiteY103" fmla="*/ 781165 h 3034730"/>
              <a:gd name="connsiteX104" fmla="*/ 8000425 w 12192000"/>
              <a:gd name="connsiteY104" fmla="*/ 797703 h 3034730"/>
              <a:gd name="connsiteX105" fmla="*/ 8256063 w 12192000"/>
              <a:gd name="connsiteY105" fmla="*/ 825948 h 3034730"/>
              <a:gd name="connsiteX106" fmla="*/ 8279361 w 12192000"/>
              <a:gd name="connsiteY106" fmla="*/ 831590 h 3034730"/>
              <a:gd name="connsiteX107" fmla="*/ 8308574 w 12192000"/>
              <a:gd name="connsiteY107" fmla="*/ 820928 h 3034730"/>
              <a:gd name="connsiteX108" fmla="*/ 8425361 w 12192000"/>
              <a:gd name="connsiteY108" fmla="*/ 776344 h 3034730"/>
              <a:gd name="connsiteX109" fmla="*/ 8514569 w 12192000"/>
              <a:gd name="connsiteY109" fmla="*/ 750129 h 3034730"/>
              <a:gd name="connsiteX110" fmla="*/ 8637020 w 12192000"/>
              <a:gd name="connsiteY110" fmla="*/ 729742 h 3034730"/>
              <a:gd name="connsiteX111" fmla="*/ 8707913 w 12192000"/>
              <a:gd name="connsiteY111" fmla="*/ 709631 h 3034730"/>
              <a:gd name="connsiteX112" fmla="*/ 8837330 w 12192000"/>
              <a:gd name="connsiteY112" fmla="*/ 673082 h 3034730"/>
              <a:gd name="connsiteX113" fmla="*/ 8976426 w 12192000"/>
              <a:gd name="connsiteY113" fmla="*/ 629547 h 3034730"/>
              <a:gd name="connsiteX114" fmla="*/ 9071558 w 12192000"/>
              <a:gd name="connsiteY114" fmla="*/ 623787 h 3034730"/>
              <a:gd name="connsiteX115" fmla="*/ 9256141 w 12192000"/>
              <a:gd name="connsiteY115" fmla="*/ 551043 h 3034730"/>
              <a:gd name="connsiteX116" fmla="*/ 9365508 w 12192000"/>
              <a:gd name="connsiteY116" fmla="*/ 489381 h 3034730"/>
              <a:gd name="connsiteX117" fmla="*/ 9396419 w 12192000"/>
              <a:gd name="connsiteY117" fmla="*/ 477440 h 3034730"/>
              <a:gd name="connsiteX118" fmla="*/ 9730507 w 12192000"/>
              <a:gd name="connsiteY118" fmla="*/ 422365 h 3034730"/>
              <a:gd name="connsiteX119" fmla="*/ 9898786 w 12192000"/>
              <a:gd name="connsiteY119" fmla="*/ 373843 h 3034730"/>
              <a:gd name="connsiteX120" fmla="*/ 10058792 w 12192000"/>
              <a:gd name="connsiteY120" fmla="*/ 341141 h 3034730"/>
              <a:gd name="connsiteX121" fmla="*/ 10166359 w 12192000"/>
              <a:gd name="connsiteY121" fmla="*/ 302357 h 3034730"/>
              <a:gd name="connsiteX122" fmla="*/ 10198649 w 12192000"/>
              <a:gd name="connsiteY122" fmla="*/ 298184 h 3034730"/>
              <a:gd name="connsiteX123" fmla="*/ 10252414 w 12192000"/>
              <a:gd name="connsiteY123" fmla="*/ 295650 h 3034730"/>
              <a:gd name="connsiteX124" fmla="*/ 10330562 w 12192000"/>
              <a:gd name="connsiteY124" fmla="*/ 263831 h 3034730"/>
              <a:gd name="connsiteX125" fmla="*/ 10538668 w 12192000"/>
              <a:gd name="connsiteY125" fmla="*/ 215867 h 3034730"/>
              <a:gd name="connsiteX126" fmla="*/ 10756358 w 12192000"/>
              <a:gd name="connsiteY126" fmla="*/ 119095 h 3034730"/>
              <a:gd name="connsiteX127" fmla="*/ 10980482 w 12192000"/>
              <a:gd name="connsiteY127" fmla="*/ 104025 h 3034730"/>
              <a:gd name="connsiteX128" fmla="*/ 11112382 w 12192000"/>
              <a:gd name="connsiteY128" fmla="*/ 109832 h 3034730"/>
              <a:gd name="connsiteX129" fmla="*/ 11245495 w 12192000"/>
              <a:gd name="connsiteY129" fmla="*/ 132087 h 3034730"/>
              <a:gd name="connsiteX130" fmla="*/ 11429655 w 12192000"/>
              <a:gd name="connsiteY130" fmla="*/ 121106 h 3034730"/>
              <a:gd name="connsiteX131" fmla="*/ 11594025 w 12192000"/>
              <a:gd name="connsiteY131" fmla="*/ 82714 h 3034730"/>
              <a:gd name="connsiteX132" fmla="*/ 11634593 w 12192000"/>
              <a:gd name="connsiteY132" fmla="*/ 86302 h 3034730"/>
              <a:gd name="connsiteX133" fmla="*/ 11690562 w 12192000"/>
              <a:gd name="connsiteY133" fmla="*/ 99375 h 3034730"/>
              <a:gd name="connsiteX134" fmla="*/ 11876884 w 12192000"/>
              <a:gd name="connsiteY134" fmla="*/ 59830 h 3034730"/>
              <a:gd name="connsiteX135" fmla="*/ 12053274 w 12192000"/>
              <a:gd name="connsiteY135" fmla="*/ 219 h 30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2192000" h="3034730">
                <a:moveTo>
                  <a:pt x="12053274" y="219"/>
                </a:moveTo>
                <a:cubicBezTo>
                  <a:pt x="12061544" y="-1148"/>
                  <a:pt x="12072850" y="3704"/>
                  <a:pt x="12090320" y="20165"/>
                </a:cubicBezTo>
                <a:cubicBezTo>
                  <a:pt x="12105447" y="28982"/>
                  <a:pt x="12142079" y="13653"/>
                  <a:pt x="12179872" y="17423"/>
                </a:cubicBezTo>
                <a:lnTo>
                  <a:pt x="12192000" y="6015"/>
                </a:lnTo>
                <a:lnTo>
                  <a:pt x="12192000" y="3034730"/>
                </a:lnTo>
                <a:lnTo>
                  <a:pt x="0" y="3034730"/>
                </a:lnTo>
                <a:lnTo>
                  <a:pt x="0" y="1455893"/>
                </a:lnTo>
                <a:lnTo>
                  <a:pt x="1262" y="1455434"/>
                </a:lnTo>
                <a:cubicBezTo>
                  <a:pt x="33499" y="1439295"/>
                  <a:pt x="61126" y="1420210"/>
                  <a:pt x="80954" y="1398709"/>
                </a:cubicBezTo>
                <a:cubicBezTo>
                  <a:pt x="156314" y="1364214"/>
                  <a:pt x="221776" y="1419663"/>
                  <a:pt x="323975" y="1372260"/>
                </a:cubicBezTo>
                <a:cubicBezTo>
                  <a:pt x="291854" y="1361899"/>
                  <a:pt x="423181" y="1312819"/>
                  <a:pt x="439975" y="1332709"/>
                </a:cubicBezTo>
                <a:cubicBezTo>
                  <a:pt x="531213" y="1337722"/>
                  <a:pt x="545609" y="1264178"/>
                  <a:pt x="636876" y="1313852"/>
                </a:cubicBezTo>
                <a:cubicBezTo>
                  <a:pt x="750023" y="1323571"/>
                  <a:pt x="801478" y="1340258"/>
                  <a:pt x="896882" y="1380981"/>
                </a:cubicBezTo>
                <a:cubicBezTo>
                  <a:pt x="939153" y="1372206"/>
                  <a:pt x="1005741" y="1415598"/>
                  <a:pt x="1045058" y="1397114"/>
                </a:cubicBezTo>
                <a:cubicBezTo>
                  <a:pt x="1061538" y="1383378"/>
                  <a:pt x="1073062" y="1382800"/>
                  <a:pt x="1089622" y="1349798"/>
                </a:cubicBezTo>
                <a:cubicBezTo>
                  <a:pt x="1094728" y="1370968"/>
                  <a:pt x="1101010" y="1355876"/>
                  <a:pt x="1108310" y="1344459"/>
                </a:cubicBezTo>
                <a:cubicBezTo>
                  <a:pt x="1120204" y="1352111"/>
                  <a:pt x="1142372" y="1378280"/>
                  <a:pt x="1153729" y="1377352"/>
                </a:cubicBezTo>
                <a:cubicBezTo>
                  <a:pt x="1168207" y="1326847"/>
                  <a:pt x="1182730" y="1399989"/>
                  <a:pt x="1205648" y="1368884"/>
                </a:cubicBezTo>
                <a:cubicBezTo>
                  <a:pt x="1220243" y="1382830"/>
                  <a:pt x="1253255" y="1443627"/>
                  <a:pt x="1276507" y="1412521"/>
                </a:cubicBezTo>
                <a:cubicBezTo>
                  <a:pt x="1344928" y="1433576"/>
                  <a:pt x="1421221" y="1421318"/>
                  <a:pt x="1484434" y="1397913"/>
                </a:cubicBezTo>
                <a:cubicBezTo>
                  <a:pt x="1498595" y="1426746"/>
                  <a:pt x="1556558" y="1387425"/>
                  <a:pt x="1551462" y="1444019"/>
                </a:cubicBezTo>
                <a:cubicBezTo>
                  <a:pt x="1572819" y="1437791"/>
                  <a:pt x="1585241" y="1413565"/>
                  <a:pt x="1578891" y="1450899"/>
                </a:cubicBezTo>
                <a:cubicBezTo>
                  <a:pt x="1607106" y="1446916"/>
                  <a:pt x="1593325" y="1504075"/>
                  <a:pt x="1629211" y="1496905"/>
                </a:cubicBezTo>
                <a:cubicBezTo>
                  <a:pt x="1621127" y="1406222"/>
                  <a:pt x="1726745" y="1451975"/>
                  <a:pt x="1761368" y="1385440"/>
                </a:cubicBezTo>
                <a:cubicBezTo>
                  <a:pt x="1829028" y="1423487"/>
                  <a:pt x="1890983" y="1379945"/>
                  <a:pt x="1963498" y="1382242"/>
                </a:cubicBezTo>
                <a:cubicBezTo>
                  <a:pt x="1996358" y="1446542"/>
                  <a:pt x="2119419" y="1356310"/>
                  <a:pt x="2135835" y="1290559"/>
                </a:cubicBezTo>
                <a:cubicBezTo>
                  <a:pt x="2138172" y="1365857"/>
                  <a:pt x="2295280" y="1192629"/>
                  <a:pt x="2245597" y="1291110"/>
                </a:cubicBezTo>
                <a:cubicBezTo>
                  <a:pt x="2270285" y="1282766"/>
                  <a:pt x="2296636" y="1310318"/>
                  <a:pt x="2283213" y="1335248"/>
                </a:cubicBezTo>
                <a:cubicBezTo>
                  <a:pt x="2357472" y="1278689"/>
                  <a:pt x="2470097" y="1321785"/>
                  <a:pt x="2554835" y="1292500"/>
                </a:cubicBezTo>
                <a:cubicBezTo>
                  <a:pt x="2602680" y="1345524"/>
                  <a:pt x="2576230" y="1295206"/>
                  <a:pt x="2624709" y="1302340"/>
                </a:cubicBezTo>
                <a:cubicBezTo>
                  <a:pt x="2610283" y="1251441"/>
                  <a:pt x="2683959" y="1327291"/>
                  <a:pt x="2685203" y="1268613"/>
                </a:cubicBezTo>
                <a:cubicBezTo>
                  <a:pt x="2720342" y="1281239"/>
                  <a:pt x="2750425" y="1321907"/>
                  <a:pt x="2797140" y="1307684"/>
                </a:cubicBezTo>
                <a:cubicBezTo>
                  <a:pt x="2834916" y="1274060"/>
                  <a:pt x="2903491" y="1330141"/>
                  <a:pt x="2949904" y="1285619"/>
                </a:cubicBezTo>
                <a:cubicBezTo>
                  <a:pt x="2967727" y="1273804"/>
                  <a:pt x="3027497" y="1265126"/>
                  <a:pt x="3041599" y="1280473"/>
                </a:cubicBezTo>
                <a:cubicBezTo>
                  <a:pt x="3054637" y="1282165"/>
                  <a:pt x="3068131" y="1273696"/>
                  <a:pt x="3076895" y="1291170"/>
                </a:cubicBezTo>
                <a:cubicBezTo>
                  <a:pt x="3090018" y="1311777"/>
                  <a:pt x="3127758" y="1270447"/>
                  <a:pt x="3125873" y="1297603"/>
                </a:cubicBezTo>
                <a:cubicBezTo>
                  <a:pt x="3152811" y="1269107"/>
                  <a:pt x="3184907" y="1311520"/>
                  <a:pt x="3212670" y="1318749"/>
                </a:cubicBezTo>
                <a:cubicBezTo>
                  <a:pt x="3233099" y="1291510"/>
                  <a:pt x="3271207" y="1333543"/>
                  <a:pt x="3328662" y="1330129"/>
                </a:cubicBezTo>
                <a:cubicBezTo>
                  <a:pt x="3350910" y="1298853"/>
                  <a:pt x="3367412" y="1328200"/>
                  <a:pt x="3411155" y="1284392"/>
                </a:cubicBezTo>
                <a:cubicBezTo>
                  <a:pt x="3413318" y="1287803"/>
                  <a:pt x="3415935" y="1290874"/>
                  <a:pt x="3418924" y="1293512"/>
                </a:cubicBezTo>
                <a:cubicBezTo>
                  <a:pt x="3436291" y="1308834"/>
                  <a:pt x="3462216" y="1306499"/>
                  <a:pt x="3476827" y="1288294"/>
                </a:cubicBezTo>
                <a:cubicBezTo>
                  <a:pt x="3547231" y="1228253"/>
                  <a:pt x="3614531" y="1222691"/>
                  <a:pt x="3676933" y="1204893"/>
                </a:cubicBezTo>
                <a:cubicBezTo>
                  <a:pt x="3747871" y="1190558"/>
                  <a:pt x="3704055" y="1255734"/>
                  <a:pt x="3790165" y="1196496"/>
                </a:cubicBezTo>
                <a:cubicBezTo>
                  <a:pt x="3800944" y="1216236"/>
                  <a:pt x="3812302" y="1216009"/>
                  <a:pt x="3830794" y="1204017"/>
                </a:cubicBezTo>
                <a:cubicBezTo>
                  <a:pt x="3865351" y="1198604"/>
                  <a:pt x="3865583" y="1251145"/>
                  <a:pt x="3898840" y="1215965"/>
                </a:cubicBezTo>
                <a:cubicBezTo>
                  <a:pt x="3894122" y="1244710"/>
                  <a:pt x="3965181" y="1219865"/>
                  <a:pt x="3950784" y="1250756"/>
                </a:cubicBezTo>
                <a:cubicBezTo>
                  <a:pt x="3974775" y="1273940"/>
                  <a:pt x="3983605" y="1230641"/>
                  <a:pt x="4007250" y="1250499"/>
                </a:cubicBezTo>
                <a:cubicBezTo>
                  <a:pt x="4032820" y="1253008"/>
                  <a:pt x="3991085" y="1222025"/>
                  <a:pt x="4018961" y="1216994"/>
                </a:cubicBezTo>
                <a:cubicBezTo>
                  <a:pt x="4053038" y="1215964"/>
                  <a:pt x="4050138" y="1164486"/>
                  <a:pt x="4079819" y="1227574"/>
                </a:cubicBezTo>
                <a:cubicBezTo>
                  <a:pt x="4114482" y="1208152"/>
                  <a:pt x="4122962" y="1237010"/>
                  <a:pt x="4172291" y="1247294"/>
                </a:cubicBezTo>
                <a:cubicBezTo>
                  <a:pt x="4191757" y="1228990"/>
                  <a:pt x="4208493" y="1235570"/>
                  <a:pt x="4225262" y="1250029"/>
                </a:cubicBezTo>
                <a:cubicBezTo>
                  <a:pt x="4272336" y="1241583"/>
                  <a:pt x="4316696" y="1261872"/>
                  <a:pt x="4370346" y="1266882"/>
                </a:cubicBezTo>
                <a:cubicBezTo>
                  <a:pt x="4426875" y="1243155"/>
                  <a:pt x="4458638" y="1285744"/>
                  <a:pt x="4515963" y="1290912"/>
                </a:cubicBezTo>
                <a:cubicBezTo>
                  <a:pt x="4563289" y="1249932"/>
                  <a:pt x="4558567" y="1326653"/>
                  <a:pt x="4588639" y="1342808"/>
                </a:cubicBezTo>
                <a:lnTo>
                  <a:pt x="4596973" y="1344279"/>
                </a:lnTo>
                <a:lnTo>
                  <a:pt x="4618216" y="1338270"/>
                </a:lnTo>
                <a:lnTo>
                  <a:pt x="4625954" y="1334357"/>
                </a:lnTo>
                <a:cubicBezTo>
                  <a:pt x="4631377" y="1332277"/>
                  <a:pt x="4635103" y="1331686"/>
                  <a:pt x="4637810" y="1332150"/>
                </a:cubicBezTo>
                <a:lnTo>
                  <a:pt x="4638182" y="1332622"/>
                </a:lnTo>
                <a:lnTo>
                  <a:pt x="4649133" y="1329525"/>
                </a:lnTo>
                <a:cubicBezTo>
                  <a:pt x="4667428" y="1323093"/>
                  <a:pt x="4685054" y="1315694"/>
                  <a:pt x="4701697" y="1307716"/>
                </a:cubicBezTo>
                <a:cubicBezTo>
                  <a:pt x="4720812" y="1334384"/>
                  <a:pt x="4779652" y="1287399"/>
                  <a:pt x="4781030" y="1344260"/>
                </a:cubicBezTo>
                <a:cubicBezTo>
                  <a:pt x="4803731" y="1335146"/>
                  <a:pt x="4814392" y="1309398"/>
                  <a:pt x="4812019" y="1347319"/>
                </a:cubicBezTo>
                <a:cubicBezTo>
                  <a:pt x="4819647" y="1345362"/>
                  <a:pt x="4824861" y="1347558"/>
                  <a:pt x="4828995" y="1351764"/>
                </a:cubicBezTo>
                <a:lnTo>
                  <a:pt x="4830324" y="1353855"/>
                </a:lnTo>
                <a:lnTo>
                  <a:pt x="4880675" y="1332684"/>
                </a:lnTo>
                <a:lnTo>
                  <a:pt x="4888002" y="1334108"/>
                </a:lnTo>
                <a:lnTo>
                  <a:pt x="4920000" y="1314889"/>
                </a:lnTo>
                <a:lnTo>
                  <a:pt x="4936970" y="1307850"/>
                </a:lnTo>
                <a:lnTo>
                  <a:pt x="4940860" y="1299898"/>
                </a:lnTo>
                <a:cubicBezTo>
                  <a:pt x="4945568" y="1294623"/>
                  <a:pt x="4952956" y="1291326"/>
                  <a:pt x="4966368" y="1292534"/>
                </a:cubicBezTo>
                <a:lnTo>
                  <a:pt x="4969638" y="1293938"/>
                </a:lnTo>
                <a:lnTo>
                  <a:pt x="5226148" y="1226342"/>
                </a:lnTo>
                <a:cubicBezTo>
                  <a:pt x="5270183" y="1285636"/>
                  <a:pt x="5394271" y="1179186"/>
                  <a:pt x="5404202" y="1111681"/>
                </a:cubicBezTo>
                <a:cubicBezTo>
                  <a:pt x="5416056" y="1186082"/>
                  <a:pt x="5567320" y="992591"/>
                  <a:pt x="5524873" y="1097146"/>
                </a:cubicBezTo>
                <a:cubicBezTo>
                  <a:pt x="5550971" y="1085474"/>
                  <a:pt x="5583323" y="1109194"/>
                  <a:pt x="5571647" y="1135778"/>
                </a:cubicBezTo>
                <a:cubicBezTo>
                  <a:pt x="5646268" y="1069449"/>
                  <a:pt x="5775331" y="1096741"/>
                  <a:pt x="5864828" y="1056037"/>
                </a:cubicBezTo>
                <a:cubicBezTo>
                  <a:pt x="5923939" y="1102083"/>
                  <a:pt x="5888670" y="1055782"/>
                  <a:pt x="5942819" y="1056200"/>
                </a:cubicBezTo>
                <a:cubicBezTo>
                  <a:pt x="5920691" y="1007672"/>
                  <a:pt x="6010997" y="1072820"/>
                  <a:pt x="6005130" y="1014420"/>
                </a:cubicBezTo>
                <a:cubicBezTo>
                  <a:pt x="6015170" y="1016345"/>
                  <a:pt x="6025081" y="1020053"/>
                  <a:pt x="6035074" y="1024211"/>
                </a:cubicBezTo>
                <a:lnTo>
                  <a:pt x="6040306" y="1026359"/>
                </a:lnTo>
                <a:lnTo>
                  <a:pt x="6059736" y="1024948"/>
                </a:lnTo>
                <a:lnTo>
                  <a:pt x="6067105" y="1037061"/>
                </a:lnTo>
                <a:lnTo>
                  <a:pt x="6097704" y="1043902"/>
                </a:lnTo>
                <a:cubicBezTo>
                  <a:pt x="6108871" y="1044531"/>
                  <a:pt x="6120546" y="1042945"/>
                  <a:pt x="6132939" y="1037812"/>
                </a:cubicBezTo>
                <a:cubicBezTo>
                  <a:pt x="6170300" y="999255"/>
                  <a:pt x="6252565" y="1045486"/>
                  <a:pt x="6298074" y="994926"/>
                </a:cubicBezTo>
                <a:cubicBezTo>
                  <a:pt x="6316200" y="980752"/>
                  <a:pt x="6380803" y="963928"/>
                  <a:pt x="6398189" y="977221"/>
                </a:cubicBezTo>
                <a:cubicBezTo>
                  <a:pt x="6412724" y="977108"/>
                  <a:pt x="6426507" y="966851"/>
                  <a:pt x="6438292" y="982986"/>
                </a:cubicBezTo>
                <a:cubicBezTo>
                  <a:pt x="6455252" y="1001633"/>
                  <a:pt x="6491623" y="955434"/>
                  <a:pt x="6492901" y="982640"/>
                </a:cubicBezTo>
                <a:cubicBezTo>
                  <a:pt x="6518987" y="950661"/>
                  <a:pt x="6559481" y="988339"/>
                  <a:pt x="6590880" y="991699"/>
                </a:cubicBezTo>
                <a:cubicBezTo>
                  <a:pt x="6609967" y="961861"/>
                  <a:pt x="6657023" y="998337"/>
                  <a:pt x="6719732" y="987056"/>
                </a:cubicBezTo>
                <a:cubicBezTo>
                  <a:pt x="6740321" y="952961"/>
                  <a:pt x="6762071" y="979817"/>
                  <a:pt x="6804733" y="930333"/>
                </a:cubicBezTo>
                <a:cubicBezTo>
                  <a:pt x="6807530" y="933420"/>
                  <a:pt x="6810783" y="936109"/>
                  <a:pt x="6814394" y="938315"/>
                </a:cubicBezTo>
                <a:cubicBezTo>
                  <a:pt x="6835366" y="951135"/>
                  <a:pt x="6863564" y="945256"/>
                  <a:pt x="6877373" y="925183"/>
                </a:cubicBezTo>
                <a:cubicBezTo>
                  <a:pt x="6947326" y="855926"/>
                  <a:pt x="6982490" y="872909"/>
                  <a:pt x="7048861" y="846673"/>
                </a:cubicBezTo>
                <a:cubicBezTo>
                  <a:pt x="7125038" y="822702"/>
                  <a:pt x="7123031" y="861650"/>
                  <a:pt x="7210341" y="791032"/>
                </a:cubicBezTo>
                <a:cubicBezTo>
                  <a:pt x="7224619" y="809141"/>
                  <a:pt x="7237072" y="807356"/>
                  <a:pt x="7255911" y="792913"/>
                </a:cubicBezTo>
                <a:cubicBezTo>
                  <a:pt x="7293215" y="782794"/>
                  <a:pt x="7299949" y="834902"/>
                  <a:pt x="7332151" y="795421"/>
                </a:cubicBezTo>
                <a:cubicBezTo>
                  <a:pt x="7330513" y="824595"/>
                  <a:pt x="7411876" y="764777"/>
                  <a:pt x="7399867" y="797410"/>
                </a:cubicBezTo>
                <a:cubicBezTo>
                  <a:pt x="7429086" y="817120"/>
                  <a:pt x="7433449" y="766588"/>
                  <a:pt x="7461878" y="783046"/>
                </a:cubicBezTo>
                <a:cubicBezTo>
                  <a:pt x="7483973" y="780490"/>
                  <a:pt x="7502281" y="786386"/>
                  <a:pt x="7532439" y="782076"/>
                </a:cubicBezTo>
                <a:cubicBezTo>
                  <a:pt x="7568131" y="758039"/>
                  <a:pt x="7581008" y="785511"/>
                  <a:pt x="7636477" y="788938"/>
                </a:cubicBezTo>
                <a:cubicBezTo>
                  <a:pt x="7655607" y="768101"/>
                  <a:pt x="7674808" y="772330"/>
                  <a:pt x="7695017" y="784375"/>
                </a:cubicBezTo>
                <a:cubicBezTo>
                  <a:pt x="7745700" y="769526"/>
                  <a:pt x="7796943" y="783564"/>
                  <a:pt x="7856510" y="781165"/>
                </a:cubicBezTo>
                <a:cubicBezTo>
                  <a:pt x="7915698" y="749852"/>
                  <a:pt x="7936799" y="800451"/>
                  <a:pt x="8000425" y="797703"/>
                </a:cubicBezTo>
                <a:lnTo>
                  <a:pt x="8256063" y="825948"/>
                </a:lnTo>
                <a:cubicBezTo>
                  <a:pt x="8262319" y="818075"/>
                  <a:pt x="8279457" y="822218"/>
                  <a:pt x="8279361" y="831590"/>
                </a:cubicBezTo>
                <a:cubicBezTo>
                  <a:pt x="8287212" y="827397"/>
                  <a:pt x="8304120" y="806669"/>
                  <a:pt x="8308574" y="820928"/>
                </a:cubicBezTo>
                <a:cubicBezTo>
                  <a:pt x="8350756" y="815776"/>
                  <a:pt x="8390979" y="800423"/>
                  <a:pt x="8425361" y="776344"/>
                </a:cubicBezTo>
                <a:cubicBezTo>
                  <a:pt x="8510267" y="788152"/>
                  <a:pt x="8455025" y="752703"/>
                  <a:pt x="8514569" y="750129"/>
                </a:cubicBezTo>
                <a:cubicBezTo>
                  <a:pt x="8566161" y="771186"/>
                  <a:pt x="8579736" y="719487"/>
                  <a:pt x="8637020" y="729742"/>
                </a:cubicBezTo>
                <a:cubicBezTo>
                  <a:pt x="8648049" y="679401"/>
                  <a:pt x="8688818" y="726404"/>
                  <a:pt x="8707913" y="709631"/>
                </a:cubicBezTo>
                <a:cubicBezTo>
                  <a:pt x="8750164" y="759444"/>
                  <a:pt x="8801920" y="677658"/>
                  <a:pt x="8837330" y="673082"/>
                </a:cubicBezTo>
                <a:cubicBezTo>
                  <a:pt x="8885539" y="654813"/>
                  <a:pt x="8958381" y="689033"/>
                  <a:pt x="8976426" y="629547"/>
                </a:cubicBezTo>
                <a:cubicBezTo>
                  <a:pt x="9018639" y="626623"/>
                  <a:pt x="9034623" y="637242"/>
                  <a:pt x="9071558" y="623787"/>
                </a:cubicBezTo>
                <a:cubicBezTo>
                  <a:pt x="9119236" y="605411"/>
                  <a:pt x="9207149" y="573444"/>
                  <a:pt x="9256141" y="551043"/>
                </a:cubicBezTo>
                <a:cubicBezTo>
                  <a:pt x="9283586" y="574338"/>
                  <a:pt x="9326294" y="493388"/>
                  <a:pt x="9365508" y="489381"/>
                </a:cubicBezTo>
                <a:cubicBezTo>
                  <a:pt x="9370443" y="469847"/>
                  <a:pt x="9379546" y="469554"/>
                  <a:pt x="9396419" y="477440"/>
                </a:cubicBezTo>
                <a:cubicBezTo>
                  <a:pt x="9522872" y="470104"/>
                  <a:pt x="9658139" y="432927"/>
                  <a:pt x="9730507" y="422365"/>
                </a:cubicBezTo>
                <a:cubicBezTo>
                  <a:pt x="9760291" y="420458"/>
                  <a:pt x="9828342" y="397427"/>
                  <a:pt x="9898786" y="373843"/>
                </a:cubicBezTo>
                <a:cubicBezTo>
                  <a:pt x="9925143" y="326643"/>
                  <a:pt x="10024041" y="347927"/>
                  <a:pt x="10058792" y="341141"/>
                </a:cubicBezTo>
                <a:cubicBezTo>
                  <a:pt x="10139978" y="324589"/>
                  <a:pt x="10173854" y="344476"/>
                  <a:pt x="10166359" y="302357"/>
                </a:cubicBezTo>
                <a:cubicBezTo>
                  <a:pt x="10172552" y="283898"/>
                  <a:pt x="10189750" y="282734"/>
                  <a:pt x="10198649" y="298184"/>
                </a:cubicBezTo>
                <a:cubicBezTo>
                  <a:pt x="10219042" y="292899"/>
                  <a:pt x="10230544" y="270753"/>
                  <a:pt x="10252414" y="295650"/>
                </a:cubicBezTo>
                <a:cubicBezTo>
                  <a:pt x="10280515" y="289369"/>
                  <a:pt x="10305704" y="224484"/>
                  <a:pt x="10330562" y="263831"/>
                </a:cubicBezTo>
                <a:cubicBezTo>
                  <a:pt x="10414692" y="249098"/>
                  <a:pt x="10482436" y="231081"/>
                  <a:pt x="10538668" y="215867"/>
                </a:cubicBezTo>
                <a:cubicBezTo>
                  <a:pt x="10623686" y="189414"/>
                  <a:pt x="10683259" y="170899"/>
                  <a:pt x="10756358" y="119095"/>
                </a:cubicBezTo>
                <a:cubicBezTo>
                  <a:pt x="10837507" y="108662"/>
                  <a:pt x="10902693" y="114078"/>
                  <a:pt x="10980482" y="104025"/>
                </a:cubicBezTo>
                <a:cubicBezTo>
                  <a:pt x="11015671" y="87646"/>
                  <a:pt x="11082746" y="148980"/>
                  <a:pt x="11112382" y="109832"/>
                </a:cubicBezTo>
                <a:cubicBezTo>
                  <a:pt x="11140904" y="150117"/>
                  <a:pt x="11197471" y="124588"/>
                  <a:pt x="11245495" y="132087"/>
                </a:cubicBezTo>
                <a:cubicBezTo>
                  <a:pt x="11300490" y="142433"/>
                  <a:pt x="11364158" y="129335"/>
                  <a:pt x="11429655" y="121106"/>
                </a:cubicBezTo>
                <a:cubicBezTo>
                  <a:pt x="11470677" y="67595"/>
                  <a:pt x="11554655" y="151904"/>
                  <a:pt x="11594025" y="82714"/>
                </a:cubicBezTo>
                <a:cubicBezTo>
                  <a:pt x="11607134" y="100444"/>
                  <a:pt x="11616515" y="90755"/>
                  <a:pt x="11634593" y="86302"/>
                </a:cubicBezTo>
                <a:cubicBezTo>
                  <a:pt x="11649565" y="118448"/>
                  <a:pt x="11673142" y="81494"/>
                  <a:pt x="11690562" y="99375"/>
                </a:cubicBezTo>
                <a:cubicBezTo>
                  <a:pt x="11742574" y="76055"/>
                  <a:pt x="11834230" y="64636"/>
                  <a:pt x="11876884" y="59830"/>
                </a:cubicBezTo>
                <a:cubicBezTo>
                  <a:pt x="11937336" y="43304"/>
                  <a:pt x="12015585" y="10005"/>
                  <a:pt x="12053274" y="219"/>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9F48715D-317D-433A-8A66-24AD004FA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134" y="1326776"/>
            <a:ext cx="4862985" cy="423682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6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6">
            <a:extLst>
              <a:ext uri="{FF2B5EF4-FFF2-40B4-BE49-F238E27FC236}">
                <a16:creationId xmlns:a16="http://schemas.microsoft.com/office/drawing/2014/main" id="{CCDA2796-9426-4BC2-84E6-81523C110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319" y="100105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Kinder Musik Vektorgrafiken, Cliparts und Illustrationen Kaufen - 123RF">
            <a:extLst>
              <a:ext uri="{FF2B5EF4-FFF2-40B4-BE49-F238E27FC236}">
                <a16:creationId xmlns:a16="http://schemas.microsoft.com/office/drawing/2014/main" id="{1B81C032-B52F-0F56-4C7B-769E2F601FD4}"/>
              </a:ext>
            </a:extLst>
          </p:cNvPr>
          <p:cNvPicPr>
            <a:picLocks noChangeAspect="1"/>
          </p:cNvPicPr>
          <p:nvPr/>
        </p:nvPicPr>
        <p:blipFill rotWithShape="1">
          <a:blip r:embed="rId5"/>
          <a:srcRect t="3597" r="3" b="10130"/>
          <a:stretch/>
        </p:blipFill>
        <p:spPr>
          <a:xfrm>
            <a:off x="1267012" y="1482165"/>
            <a:ext cx="4544241" cy="3920564"/>
          </a:xfrm>
          <a:prstGeom prst="rect">
            <a:avLst/>
          </a:prstGeom>
        </p:spPr>
      </p:pic>
    </p:spTree>
    <p:extLst>
      <p:ext uri="{BB962C8B-B14F-4D97-AF65-F5344CB8AC3E}">
        <p14:creationId xmlns:p14="http://schemas.microsoft.com/office/powerpoint/2010/main" val="136322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C753A3A-D4A8-B7E8-BF1A-7C4DF24E63C4}"/>
              </a:ext>
            </a:extLst>
          </p:cNvPr>
          <p:cNvSpPr>
            <a:spLocks noGrp="1"/>
          </p:cNvSpPr>
          <p:nvPr>
            <p:ph type="title"/>
          </p:nvPr>
        </p:nvSpPr>
        <p:spPr>
          <a:xfrm>
            <a:off x="1050879" y="609601"/>
            <a:ext cx="9810604" cy="1216024"/>
          </a:xfrm>
        </p:spPr>
        <p:txBody>
          <a:bodyPr>
            <a:normAutofit/>
          </a:bodyPr>
          <a:lstStyle/>
          <a:p>
            <a:r>
              <a:rPr lang="de-DE" u="sng">
                <a:latin typeface="Arial Nova"/>
                <a:ea typeface="Batang"/>
              </a:rPr>
              <a:t>Lehrplanbezug LP Plus Musik 1/2</a:t>
            </a:r>
            <a:endParaRPr lang="de-DE" u="sng"/>
          </a:p>
        </p:txBody>
      </p:sp>
      <p:sp>
        <p:nvSpPr>
          <p:cNvPr id="20" name="Inhaltsplatzhalter 2">
            <a:extLst>
              <a:ext uri="{FF2B5EF4-FFF2-40B4-BE49-F238E27FC236}">
                <a16:creationId xmlns:a16="http://schemas.microsoft.com/office/drawing/2014/main" id="{628F8610-E6A4-BF40-73A4-32CECA213B59}"/>
              </a:ext>
            </a:extLst>
          </p:cNvPr>
          <p:cNvSpPr>
            <a:spLocks noGrp="1"/>
          </p:cNvSpPr>
          <p:nvPr>
            <p:ph idx="1"/>
          </p:nvPr>
        </p:nvSpPr>
        <p:spPr>
          <a:xfrm>
            <a:off x="1050879" y="2296161"/>
            <a:ext cx="4788505" cy="3846012"/>
          </a:xfrm>
        </p:spPr>
        <p:txBody>
          <a:bodyPr vert="horz" lIns="91440" tIns="45720" rIns="91440" bIns="45720" rtlCol="0">
            <a:normAutofit/>
          </a:bodyPr>
          <a:lstStyle/>
          <a:p>
            <a:pPr marL="0" indent="0">
              <a:lnSpc>
                <a:spcPct val="90000"/>
              </a:lnSpc>
              <a:buNone/>
            </a:pPr>
            <a:r>
              <a:rPr lang="de-DE" sz="1700" u="sng" dirty="0">
                <a:latin typeface="Arial Nova"/>
                <a:ea typeface="Batang"/>
              </a:rPr>
              <a:t>LB 2. Musik – Mensch – Zeit </a:t>
            </a:r>
          </a:p>
          <a:p>
            <a:pPr>
              <a:lnSpc>
                <a:spcPct val="90000"/>
              </a:lnSpc>
            </a:pPr>
            <a:r>
              <a:rPr lang="de-DE" sz="1700" dirty="0" err="1">
                <a:latin typeface="Arial Nova"/>
                <a:ea typeface="Batang"/>
              </a:rPr>
              <a:t>Sus</a:t>
            </a:r>
            <a:r>
              <a:rPr lang="de-DE" sz="1700" dirty="0">
                <a:latin typeface="Arial Nova"/>
                <a:ea typeface="Batang"/>
              </a:rPr>
              <a:t> </a:t>
            </a:r>
            <a:r>
              <a:rPr lang="de-DE" sz="1700" dirty="0">
                <a:latin typeface="Arial Nova"/>
                <a:ea typeface="+mn-lt"/>
                <a:cs typeface="+mn-lt"/>
              </a:rPr>
              <a:t>hören musikalische Werke oder Werkausschnitte bewusst an, um anschließend ihren Höreindruck in nonverbalen Ausdrucksformen (z. B. in Zeichnungen, Bewegungen) wiederzugeben.</a:t>
            </a:r>
          </a:p>
          <a:p>
            <a:pPr marL="0" indent="0">
              <a:lnSpc>
                <a:spcPct val="90000"/>
              </a:lnSpc>
              <a:buNone/>
            </a:pPr>
            <a:r>
              <a:rPr lang="de-DE" sz="1700" u="sng" dirty="0">
                <a:latin typeface="Arial Nova"/>
                <a:ea typeface="Batang"/>
              </a:rPr>
              <a:t>LB 4 Musik und ihre Grundlagen </a:t>
            </a:r>
            <a:endParaRPr lang="de-DE" sz="1700" u="sng" dirty="0">
              <a:latin typeface="Arial Nova"/>
            </a:endParaRPr>
          </a:p>
          <a:p>
            <a:pPr>
              <a:lnSpc>
                <a:spcPct val="90000"/>
              </a:lnSpc>
            </a:pPr>
            <a:r>
              <a:rPr lang="de-DE" sz="1700" dirty="0" err="1">
                <a:latin typeface="Arial Nova"/>
                <a:ea typeface="Batang"/>
              </a:rPr>
              <a:t>Sus</a:t>
            </a:r>
            <a:r>
              <a:rPr lang="de-DE" sz="1700" dirty="0">
                <a:latin typeface="Arial Nova"/>
                <a:ea typeface="Batang"/>
              </a:rPr>
              <a:t> </a:t>
            </a:r>
            <a:r>
              <a:rPr lang="de-DE" sz="1700" dirty="0">
                <a:latin typeface="Arial Nova"/>
                <a:ea typeface="+mn-lt"/>
                <a:cs typeface="+mn-lt"/>
              </a:rPr>
              <a:t>unterscheiden nach Höreindruck vokale und instrumentale Klangfarben und beschreiben Lautstärke, Tempo, Tonhöhe und Tondauer, um ihre Wahrnehmung von Musik auszudrücken.</a:t>
            </a:r>
          </a:p>
          <a:p>
            <a:pPr>
              <a:lnSpc>
                <a:spcPct val="90000"/>
              </a:lnSpc>
            </a:pPr>
            <a:endParaRPr lang="de-DE" sz="1700" dirty="0">
              <a:latin typeface="Arial Nova"/>
            </a:endParaRPr>
          </a:p>
          <a:p>
            <a:pPr marL="0" indent="0">
              <a:lnSpc>
                <a:spcPct val="90000"/>
              </a:lnSpc>
              <a:buNone/>
            </a:pPr>
            <a:endParaRPr lang="de-DE" sz="1700" dirty="0">
              <a:latin typeface="Arial Nova"/>
            </a:endParaRPr>
          </a:p>
        </p:txBody>
      </p:sp>
      <p:pic>
        <p:nvPicPr>
          <p:cNvPr id="21" name="Graphic 6" descr="Music Notes">
            <a:extLst>
              <a:ext uri="{FF2B5EF4-FFF2-40B4-BE49-F238E27FC236}">
                <a16:creationId xmlns:a16="http://schemas.microsoft.com/office/drawing/2014/main" id="{347C9CA0-F521-5532-6455-60238B7641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1673" y="1978172"/>
            <a:ext cx="3846011" cy="3846011"/>
          </a:xfrm>
          <a:prstGeom prst="rect">
            <a:avLst/>
          </a:prstGeom>
        </p:spPr>
      </p:pic>
      <p:sp>
        <p:nvSpPr>
          <p:cNvPr id="22"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05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a:extLst>
              <a:ext uri="{FF2B5EF4-FFF2-40B4-BE49-F238E27FC236}">
                <a16:creationId xmlns:a16="http://schemas.microsoft.com/office/drawing/2014/main" id="{35C685BF-E9A7-4525-ABF3-CCC2EAC37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2687005"/>
          </a:xfrm>
          <a:custGeom>
            <a:avLst/>
            <a:gdLst>
              <a:gd name="connsiteX0" fmla="*/ 12192000 w 12192000"/>
              <a:gd name="connsiteY0" fmla="*/ 0 h 2785707"/>
              <a:gd name="connsiteX1" fmla="*/ 0 w 12192000"/>
              <a:gd name="connsiteY1" fmla="*/ 0 h 2785707"/>
              <a:gd name="connsiteX2" fmla="*/ 0 w 12192000"/>
              <a:gd name="connsiteY2" fmla="*/ 591237 h 2785707"/>
              <a:gd name="connsiteX3" fmla="*/ 7462 w 12192000"/>
              <a:gd name="connsiteY3" fmla="*/ 596097 h 2785707"/>
              <a:gd name="connsiteX4" fmla="*/ 65949 w 12192000"/>
              <a:gd name="connsiteY4" fmla="*/ 623063 h 2785707"/>
              <a:gd name="connsiteX5" fmla="*/ 174040 w 12192000"/>
              <a:gd name="connsiteY5" fmla="*/ 614935 h 2785707"/>
              <a:gd name="connsiteX6" fmla="*/ 331354 w 12192000"/>
              <a:gd name="connsiteY6" fmla="*/ 605310 h 2785707"/>
              <a:gd name="connsiteX7" fmla="*/ 437701 w 12192000"/>
              <a:gd name="connsiteY7" fmla="*/ 649169 h 2785707"/>
              <a:gd name="connsiteX8" fmla="*/ 570985 w 12192000"/>
              <a:gd name="connsiteY8" fmla="*/ 634864 h 2785707"/>
              <a:gd name="connsiteX9" fmla="*/ 660488 w 12192000"/>
              <a:gd name="connsiteY9" fmla="*/ 637694 h 2785707"/>
              <a:gd name="connsiteX10" fmla="*/ 862240 w 12192000"/>
              <a:gd name="connsiteY10" fmla="*/ 647402 h 2785707"/>
              <a:gd name="connsiteX11" fmla="*/ 1055198 w 12192000"/>
              <a:gd name="connsiteY11" fmla="*/ 658414 h 2785707"/>
              <a:gd name="connsiteX12" fmla="*/ 1161490 w 12192000"/>
              <a:gd name="connsiteY12" fmla="*/ 664553 h 2785707"/>
              <a:gd name="connsiteX13" fmla="*/ 1335488 w 12192000"/>
              <a:gd name="connsiteY13" fmla="*/ 684838 h 2785707"/>
              <a:gd name="connsiteX14" fmla="*/ 1384901 w 12192000"/>
              <a:gd name="connsiteY14" fmla="*/ 684207 h 2785707"/>
              <a:gd name="connsiteX15" fmla="*/ 1414557 w 12192000"/>
              <a:gd name="connsiteY15" fmla="*/ 685540 h 2785707"/>
              <a:gd name="connsiteX16" fmla="*/ 1479073 w 12192000"/>
              <a:gd name="connsiteY16" fmla="*/ 708783 h 2785707"/>
              <a:gd name="connsiteX17" fmla="*/ 1760498 w 12192000"/>
              <a:gd name="connsiteY17" fmla="*/ 700683 h 2785707"/>
              <a:gd name="connsiteX18" fmla="*/ 1971386 w 12192000"/>
              <a:gd name="connsiteY18" fmla="*/ 726403 h 2785707"/>
              <a:gd name="connsiteX19" fmla="*/ 2050659 w 12192000"/>
              <a:gd name="connsiteY19" fmla="*/ 720928 h 2785707"/>
              <a:gd name="connsiteX20" fmla="*/ 2220475 w 12192000"/>
              <a:gd name="connsiteY20" fmla="*/ 749487 h 2785707"/>
              <a:gd name="connsiteX21" fmla="*/ 2272406 w 12192000"/>
              <a:gd name="connsiteY21" fmla="*/ 777021 h 2785707"/>
              <a:gd name="connsiteX22" fmla="*/ 2297410 w 12192000"/>
              <a:gd name="connsiteY22" fmla="*/ 791240 h 2785707"/>
              <a:gd name="connsiteX23" fmla="*/ 2377393 w 12192000"/>
              <a:gd name="connsiteY23" fmla="*/ 838529 h 2785707"/>
              <a:gd name="connsiteX24" fmla="*/ 2389325 w 12192000"/>
              <a:gd name="connsiteY24" fmla="*/ 847736 h 2785707"/>
              <a:gd name="connsiteX25" fmla="*/ 2418508 w 12192000"/>
              <a:gd name="connsiteY25" fmla="*/ 847030 h 2785707"/>
              <a:gd name="connsiteX26" fmla="*/ 2435377 w 12192000"/>
              <a:gd name="connsiteY26" fmla="*/ 837345 h 2785707"/>
              <a:gd name="connsiteX27" fmla="*/ 2439620 w 12192000"/>
              <a:gd name="connsiteY27" fmla="*/ 840860 h 2785707"/>
              <a:gd name="connsiteX28" fmla="*/ 2451797 w 12192000"/>
              <a:gd name="connsiteY28" fmla="*/ 846508 h 2785707"/>
              <a:gd name="connsiteX29" fmla="*/ 2505861 w 12192000"/>
              <a:gd name="connsiteY29" fmla="*/ 882666 h 2785707"/>
              <a:gd name="connsiteX30" fmla="*/ 2528621 w 12192000"/>
              <a:gd name="connsiteY30" fmla="*/ 883310 h 2785707"/>
              <a:gd name="connsiteX31" fmla="*/ 2615876 w 12192000"/>
              <a:gd name="connsiteY31" fmla="*/ 913568 h 2785707"/>
              <a:gd name="connsiteX32" fmla="*/ 2633076 w 12192000"/>
              <a:gd name="connsiteY32" fmla="*/ 918384 h 2785707"/>
              <a:gd name="connsiteX33" fmla="*/ 2665101 w 12192000"/>
              <a:gd name="connsiteY33" fmla="*/ 936714 h 2785707"/>
              <a:gd name="connsiteX34" fmla="*/ 2675173 w 12192000"/>
              <a:gd name="connsiteY34" fmla="*/ 938458 h 2785707"/>
              <a:gd name="connsiteX35" fmla="*/ 2707978 w 12192000"/>
              <a:gd name="connsiteY35" fmla="*/ 955182 h 2785707"/>
              <a:gd name="connsiteX36" fmla="*/ 2778669 w 12192000"/>
              <a:gd name="connsiteY36" fmla="*/ 991480 h 2785707"/>
              <a:gd name="connsiteX37" fmla="*/ 2796452 w 12192000"/>
              <a:gd name="connsiteY37" fmla="*/ 1000372 h 2785707"/>
              <a:gd name="connsiteX38" fmla="*/ 2813495 w 12192000"/>
              <a:gd name="connsiteY38" fmla="*/ 1001982 h 2785707"/>
              <a:gd name="connsiteX39" fmla="*/ 2904193 w 12192000"/>
              <a:gd name="connsiteY39" fmla="*/ 1024123 h 2785707"/>
              <a:gd name="connsiteX40" fmla="*/ 2926826 w 12192000"/>
              <a:gd name="connsiteY40" fmla="*/ 1025558 h 2785707"/>
              <a:gd name="connsiteX41" fmla="*/ 2937629 w 12192000"/>
              <a:gd name="connsiteY41" fmla="*/ 1021496 h 2785707"/>
              <a:gd name="connsiteX42" fmla="*/ 2970190 w 12192000"/>
              <a:gd name="connsiteY42" fmla="*/ 1039341 h 2785707"/>
              <a:gd name="connsiteX43" fmla="*/ 3023036 w 12192000"/>
              <a:gd name="connsiteY43" fmla="*/ 1057429 h 2785707"/>
              <a:gd name="connsiteX44" fmla="*/ 3047640 w 12192000"/>
              <a:gd name="connsiteY44" fmla="*/ 1067886 h 2785707"/>
              <a:gd name="connsiteX45" fmla="*/ 3069615 w 12192000"/>
              <a:gd name="connsiteY45" fmla="*/ 1068623 h 2785707"/>
              <a:gd name="connsiteX46" fmla="*/ 3189718 w 12192000"/>
              <a:gd name="connsiteY46" fmla="*/ 1090790 h 2785707"/>
              <a:gd name="connsiteX47" fmla="*/ 3234683 w 12192000"/>
              <a:gd name="connsiteY47" fmla="*/ 1082861 h 2785707"/>
              <a:gd name="connsiteX48" fmla="*/ 3243889 w 12192000"/>
              <a:gd name="connsiteY48" fmla="*/ 1088560 h 2785707"/>
              <a:gd name="connsiteX49" fmla="*/ 3316289 w 12192000"/>
              <a:gd name="connsiteY49" fmla="*/ 1102846 h 2785707"/>
              <a:gd name="connsiteX50" fmla="*/ 3363255 w 12192000"/>
              <a:gd name="connsiteY50" fmla="*/ 1113121 h 2785707"/>
              <a:gd name="connsiteX51" fmla="*/ 3450298 w 12192000"/>
              <a:gd name="connsiteY51" fmla="*/ 1140641 h 2785707"/>
              <a:gd name="connsiteX52" fmla="*/ 3502843 w 12192000"/>
              <a:gd name="connsiteY52" fmla="*/ 1152088 h 2785707"/>
              <a:gd name="connsiteX53" fmla="*/ 3534327 w 12192000"/>
              <a:gd name="connsiteY53" fmla="*/ 1158780 h 2785707"/>
              <a:gd name="connsiteX54" fmla="*/ 3613707 w 12192000"/>
              <a:gd name="connsiteY54" fmla="*/ 1188135 h 2785707"/>
              <a:gd name="connsiteX55" fmla="*/ 3734447 w 12192000"/>
              <a:gd name="connsiteY55" fmla="*/ 1264997 h 2785707"/>
              <a:gd name="connsiteX56" fmla="*/ 3774777 w 12192000"/>
              <a:gd name="connsiteY56" fmla="*/ 1280345 h 2785707"/>
              <a:gd name="connsiteX57" fmla="*/ 3782987 w 12192000"/>
              <a:gd name="connsiteY57" fmla="*/ 1278825 h 2785707"/>
              <a:gd name="connsiteX58" fmla="*/ 3829525 w 12192000"/>
              <a:gd name="connsiteY58" fmla="*/ 1314650 h 2785707"/>
              <a:gd name="connsiteX59" fmla="*/ 3916534 w 12192000"/>
              <a:gd name="connsiteY59" fmla="*/ 1337438 h 2785707"/>
              <a:gd name="connsiteX60" fmla="*/ 3985243 w 12192000"/>
              <a:gd name="connsiteY60" fmla="*/ 1349887 h 2785707"/>
              <a:gd name="connsiteX61" fmla="*/ 4022446 w 12192000"/>
              <a:gd name="connsiteY61" fmla="*/ 1358915 h 2785707"/>
              <a:gd name="connsiteX62" fmla="*/ 4050987 w 12192000"/>
              <a:gd name="connsiteY62" fmla="*/ 1363213 h 2785707"/>
              <a:gd name="connsiteX63" fmla="*/ 4115739 w 12192000"/>
              <a:gd name="connsiteY63" fmla="*/ 1386380 h 2785707"/>
              <a:gd name="connsiteX64" fmla="*/ 4219773 w 12192000"/>
              <a:gd name="connsiteY64" fmla="*/ 1429896 h 2785707"/>
              <a:gd name="connsiteX65" fmla="*/ 4242592 w 12192000"/>
              <a:gd name="connsiteY65" fmla="*/ 1437995 h 2785707"/>
              <a:gd name="connsiteX66" fmla="*/ 4264860 w 12192000"/>
              <a:gd name="connsiteY66" fmla="*/ 1440328 h 2785707"/>
              <a:gd name="connsiteX67" fmla="*/ 4272342 w 12192000"/>
              <a:gd name="connsiteY67" fmla="*/ 1436836 h 2785707"/>
              <a:gd name="connsiteX68" fmla="*/ 4285317 w 12192000"/>
              <a:gd name="connsiteY68" fmla="*/ 1440547 h 2785707"/>
              <a:gd name="connsiteX69" fmla="*/ 4289326 w 12192000"/>
              <a:gd name="connsiteY69" fmla="*/ 1440567 h 2785707"/>
              <a:gd name="connsiteX70" fmla="*/ 4311745 w 12192000"/>
              <a:gd name="connsiteY70" fmla="*/ 1441649 h 2785707"/>
              <a:gd name="connsiteX71" fmla="*/ 4345821 w 12192000"/>
              <a:gd name="connsiteY71" fmla="*/ 1467990 h 2785707"/>
              <a:gd name="connsiteX72" fmla="*/ 4399086 w 12192000"/>
              <a:gd name="connsiteY72" fmla="*/ 1480631 h 2785707"/>
              <a:gd name="connsiteX73" fmla="*/ 4635587 w 12192000"/>
              <a:gd name="connsiteY73" fmla="*/ 1532477 h 2785707"/>
              <a:gd name="connsiteX74" fmla="*/ 4697305 w 12192000"/>
              <a:gd name="connsiteY74" fmla="*/ 1598576 h 2785707"/>
              <a:gd name="connsiteX75" fmla="*/ 4800559 w 12192000"/>
              <a:gd name="connsiteY75" fmla="*/ 1650651 h 2785707"/>
              <a:gd name="connsiteX76" fmla="*/ 4945615 w 12192000"/>
              <a:gd name="connsiteY76" fmla="*/ 1698753 h 2785707"/>
              <a:gd name="connsiteX77" fmla="*/ 4951384 w 12192000"/>
              <a:gd name="connsiteY77" fmla="*/ 1709811 h 2785707"/>
              <a:gd name="connsiteX78" fmla="*/ 4961956 w 12192000"/>
              <a:gd name="connsiteY78" fmla="*/ 1718626 h 2785707"/>
              <a:gd name="connsiteX79" fmla="*/ 4964473 w 12192000"/>
              <a:gd name="connsiteY79" fmla="*/ 1718615 h 2785707"/>
              <a:gd name="connsiteX80" fmla="*/ 4991598 w 12192000"/>
              <a:gd name="connsiteY80" fmla="*/ 1734829 h 2785707"/>
              <a:gd name="connsiteX81" fmla="*/ 5009548 w 12192000"/>
              <a:gd name="connsiteY81" fmla="*/ 1747489 h 2785707"/>
              <a:gd name="connsiteX82" fmla="*/ 5014839 w 12192000"/>
              <a:gd name="connsiteY82" fmla="*/ 1748130 h 2785707"/>
              <a:gd name="connsiteX83" fmla="*/ 5058738 w 12192000"/>
              <a:gd name="connsiteY83" fmla="*/ 1764982 h 2785707"/>
              <a:gd name="connsiteX84" fmla="*/ 5080507 w 12192000"/>
              <a:gd name="connsiteY84" fmla="*/ 1768847 h 2785707"/>
              <a:gd name="connsiteX85" fmla="*/ 5142055 w 12192000"/>
              <a:gd name="connsiteY85" fmla="*/ 1767607 h 2785707"/>
              <a:gd name="connsiteX86" fmla="*/ 5173522 w 12192000"/>
              <a:gd name="connsiteY86" fmla="*/ 1784620 h 2785707"/>
              <a:gd name="connsiteX87" fmla="*/ 5180367 w 12192000"/>
              <a:gd name="connsiteY87" fmla="*/ 1787604 h 2785707"/>
              <a:gd name="connsiteX88" fmla="*/ 5180716 w 12192000"/>
              <a:gd name="connsiteY88" fmla="*/ 1787481 h 2785707"/>
              <a:gd name="connsiteX89" fmla="*/ 5188363 w 12192000"/>
              <a:gd name="connsiteY89" fmla="*/ 1790269 h 2785707"/>
              <a:gd name="connsiteX90" fmla="*/ 5192852 w 12192000"/>
              <a:gd name="connsiteY90" fmla="*/ 1793043 h 2785707"/>
              <a:gd name="connsiteX91" fmla="*/ 5272230 w 12192000"/>
              <a:gd name="connsiteY91" fmla="*/ 1791348 h 2785707"/>
              <a:gd name="connsiteX92" fmla="*/ 5376484 w 12192000"/>
              <a:gd name="connsiteY92" fmla="*/ 1805756 h 2785707"/>
              <a:gd name="connsiteX93" fmla="*/ 5478926 w 12192000"/>
              <a:gd name="connsiteY93" fmla="*/ 1822858 h 2785707"/>
              <a:gd name="connsiteX94" fmla="*/ 5515632 w 12192000"/>
              <a:gd name="connsiteY94" fmla="*/ 1830425 h 2785707"/>
              <a:gd name="connsiteX95" fmla="*/ 5582742 w 12192000"/>
              <a:gd name="connsiteY95" fmla="*/ 1837848 h 2785707"/>
              <a:gd name="connsiteX96" fmla="*/ 5615731 w 12192000"/>
              <a:gd name="connsiteY96" fmla="*/ 1838115 h 2785707"/>
              <a:gd name="connsiteX97" fmla="*/ 5619149 w 12192000"/>
              <a:gd name="connsiteY97" fmla="*/ 1835988 h 2785707"/>
              <a:gd name="connsiteX98" fmla="*/ 5625050 w 12192000"/>
              <a:gd name="connsiteY98" fmla="*/ 1835832 h 2785707"/>
              <a:gd name="connsiteX99" fmla="*/ 5640026 w 12192000"/>
              <a:gd name="connsiteY99" fmla="*/ 1839536 h 2785707"/>
              <a:gd name="connsiteX100" fmla="*/ 5645469 w 12192000"/>
              <a:gd name="connsiteY100" fmla="*/ 1841610 h 2785707"/>
              <a:gd name="connsiteX101" fmla="*/ 5653837 w 12192000"/>
              <a:gd name="connsiteY101" fmla="*/ 1843194 h 2785707"/>
              <a:gd name="connsiteX102" fmla="*/ 5654101 w 12192000"/>
              <a:gd name="connsiteY102" fmla="*/ 1843017 h 2785707"/>
              <a:gd name="connsiteX103" fmla="*/ 5661820 w 12192000"/>
              <a:gd name="connsiteY103" fmla="*/ 1844927 h 2785707"/>
              <a:gd name="connsiteX104" fmla="*/ 5698828 w 12192000"/>
              <a:gd name="connsiteY104" fmla="*/ 1857009 h 2785707"/>
              <a:gd name="connsiteX105" fmla="*/ 5755153 w 12192000"/>
              <a:gd name="connsiteY105" fmla="*/ 1846051 h 2785707"/>
              <a:gd name="connsiteX106" fmla="*/ 5777080 w 12192000"/>
              <a:gd name="connsiteY106" fmla="*/ 1846484 h 2785707"/>
              <a:gd name="connsiteX107" fmla="*/ 5790062 w 12192000"/>
              <a:gd name="connsiteY107" fmla="*/ 1844754 h 2785707"/>
              <a:gd name="connsiteX108" fmla="*/ 5888138 w 12192000"/>
              <a:gd name="connsiteY108" fmla="*/ 1877663 h 2785707"/>
              <a:gd name="connsiteX109" fmla="*/ 5902013 w 12192000"/>
              <a:gd name="connsiteY109" fmla="*/ 1884827 h 2785707"/>
              <a:gd name="connsiteX110" fmla="*/ 5912492 w 12192000"/>
              <a:gd name="connsiteY110" fmla="*/ 1894998 h 2785707"/>
              <a:gd name="connsiteX111" fmla="*/ 6068995 w 12192000"/>
              <a:gd name="connsiteY111" fmla="*/ 1920302 h 2785707"/>
              <a:gd name="connsiteX112" fmla="*/ 6283598 w 12192000"/>
              <a:gd name="connsiteY112" fmla="*/ 1991295 h 2785707"/>
              <a:gd name="connsiteX113" fmla="*/ 6378390 w 12192000"/>
              <a:gd name="connsiteY113" fmla="*/ 1991561 h 2785707"/>
              <a:gd name="connsiteX114" fmla="*/ 6519309 w 12192000"/>
              <a:gd name="connsiteY114" fmla="*/ 2027309 h 2785707"/>
              <a:gd name="connsiteX115" fmla="*/ 6643152 w 12192000"/>
              <a:gd name="connsiteY115" fmla="*/ 2049516 h 2785707"/>
              <a:gd name="connsiteX116" fmla="*/ 6656875 w 12192000"/>
              <a:gd name="connsiteY116" fmla="*/ 2051188 h 2785707"/>
              <a:gd name="connsiteX117" fmla="*/ 6662165 w 12192000"/>
              <a:gd name="connsiteY117" fmla="*/ 2046505 h 2785707"/>
              <a:gd name="connsiteX118" fmla="*/ 6708706 w 12192000"/>
              <a:gd name="connsiteY118" fmla="*/ 2049842 h 2785707"/>
              <a:gd name="connsiteX119" fmla="*/ 6797201 w 12192000"/>
              <a:gd name="connsiteY119" fmla="*/ 2065320 h 2785707"/>
              <a:gd name="connsiteX120" fmla="*/ 6810764 w 12192000"/>
              <a:gd name="connsiteY120" fmla="*/ 2071002 h 2785707"/>
              <a:gd name="connsiteX121" fmla="*/ 6901101 w 12192000"/>
              <a:gd name="connsiteY121" fmla="*/ 2082052 h 2785707"/>
              <a:gd name="connsiteX122" fmla="*/ 6962781 w 12192000"/>
              <a:gd name="connsiteY122" fmla="*/ 2092999 h 2785707"/>
              <a:gd name="connsiteX123" fmla="*/ 6975881 w 12192000"/>
              <a:gd name="connsiteY123" fmla="*/ 2098520 h 2785707"/>
              <a:gd name="connsiteX124" fmla="*/ 6991402 w 12192000"/>
              <a:gd name="connsiteY124" fmla="*/ 2094572 h 2785707"/>
              <a:gd name="connsiteX125" fmla="*/ 6996085 w 12192000"/>
              <a:gd name="connsiteY125" fmla="*/ 2090397 h 2785707"/>
              <a:gd name="connsiteX126" fmla="*/ 7045119 w 12192000"/>
              <a:gd name="connsiteY126" fmla="*/ 2100367 h 2785707"/>
              <a:gd name="connsiteX127" fmla="*/ 7051064 w 12192000"/>
              <a:gd name="connsiteY127" fmla="*/ 2100779 h 2785707"/>
              <a:gd name="connsiteX128" fmla="*/ 7092123 w 12192000"/>
              <a:gd name="connsiteY128" fmla="*/ 2100750 h 2785707"/>
              <a:gd name="connsiteX129" fmla="*/ 7153291 w 12192000"/>
              <a:gd name="connsiteY129" fmla="*/ 2096258 h 2785707"/>
              <a:gd name="connsiteX130" fmla="*/ 7216946 w 12192000"/>
              <a:gd name="connsiteY130" fmla="*/ 2083586 h 2785707"/>
              <a:gd name="connsiteX131" fmla="*/ 7253640 w 12192000"/>
              <a:gd name="connsiteY131" fmla="*/ 2078754 h 2785707"/>
              <a:gd name="connsiteX132" fmla="*/ 7279228 w 12192000"/>
              <a:gd name="connsiteY132" fmla="*/ 2072719 h 2785707"/>
              <a:gd name="connsiteX133" fmla="*/ 7350342 w 12192000"/>
              <a:gd name="connsiteY133" fmla="*/ 2070909 h 2785707"/>
              <a:gd name="connsiteX134" fmla="*/ 7470724 w 12192000"/>
              <a:gd name="connsiteY134" fmla="*/ 2073574 h 2785707"/>
              <a:gd name="connsiteX135" fmla="*/ 7514696 w 12192000"/>
              <a:gd name="connsiteY135" fmla="*/ 2067266 h 2785707"/>
              <a:gd name="connsiteX136" fmla="*/ 7516909 w 12192000"/>
              <a:gd name="connsiteY136" fmla="*/ 2061590 h 2785707"/>
              <a:gd name="connsiteX137" fmla="*/ 7530255 w 12192000"/>
              <a:gd name="connsiteY137" fmla="*/ 2060403 h 2785707"/>
              <a:gd name="connsiteX138" fmla="*/ 7533279 w 12192000"/>
              <a:gd name="connsiteY138" fmla="*/ 2059039 h 2785707"/>
              <a:gd name="connsiteX139" fmla="*/ 7551151 w 12192000"/>
              <a:gd name="connsiteY139" fmla="*/ 2052267 h 2785707"/>
              <a:gd name="connsiteX140" fmla="*/ 7602338 w 12192000"/>
              <a:gd name="connsiteY140" fmla="*/ 2063846 h 2785707"/>
              <a:gd name="connsiteX141" fmla="*/ 7625892 w 12192000"/>
              <a:gd name="connsiteY141" fmla="*/ 2064714 h 2785707"/>
              <a:gd name="connsiteX142" fmla="*/ 7648322 w 12192000"/>
              <a:gd name="connsiteY142" fmla="*/ 2072757 h 2785707"/>
              <a:gd name="connsiteX143" fmla="*/ 7660138 w 12192000"/>
              <a:gd name="connsiteY143" fmla="*/ 2081487 h 2785707"/>
              <a:gd name="connsiteX144" fmla="*/ 7701887 w 12192000"/>
              <a:gd name="connsiteY144" fmla="*/ 2097255 h 2785707"/>
              <a:gd name="connsiteX145" fmla="*/ 7701887 w 12192000"/>
              <a:gd name="connsiteY145" fmla="*/ 2081564 h 2785707"/>
              <a:gd name="connsiteX146" fmla="*/ 7781603 w 12192000"/>
              <a:gd name="connsiteY146" fmla="*/ 2105597 h 2785707"/>
              <a:gd name="connsiteX147" fmla="*/ 7840532 w 12192000"/>
              <a:gd name="connsiteY147" fmla="*/ 2126887 h 2785707"/>
              <a:gd name="connsiteX148" fmla="*/ 7852490 w 12192000"/>
              <a:gd name="connsiteY148" fmla="*/ 2134555 h 2785707"/>
              <a:gd name="connsiteX149" fmla="*/ 7868492 w 12192000"/>
              <a:gd name="connsiteY149" fmla="*/ 2133321 h 2785707"/>
              <a:gd name="connsiteX150" fmla="*/ 7873842 w 12192000"/>
              <a:gd name="connsiteY150" fmla="*/ 2130014 h 2785707"/>
              <a:gd name="connsiteX151" fmla="*/ 7920468 w 12192000"/>
              <a:gd name="connsiteY151" fmla="*/ 2148187 h 2785707"/>
              <a:gd name="connsiteX152" fmla="*/ 7926263 w 12192000"/>
              <a:gd name="connsiteY152" fmla="*/ 2149606 h 2785707"/>
              <a:gd name="connsiteX153" fmla="*/ 7966770 w 12192000"/>
              <a:gd name="connsiteY153" fmla="*/ 2156585 h 2785707"/>
              <a:gd name="connsiteX154" fmla="*/ 8092911 w 12192000"/>
              <a:gd name="connsiteY154" fmla="*/ 2161008 h 2785707"/>
              <a:gd name="connsiteX155" fmla="*/ 8129956 w 12192000"/>
              <a:gd name="connsiteY155" fmla="*/ 2162518 h 2785707"/>
              <a:gd name="connsiteX156" fmla="*/ 8156253 w 12192000"/>
              <a:gd name="connsiteY156" fmla="*/ 2160951 h 2785707"/>
              <a:gd name="connsiteX157" fmla="*/ 8226723 w 12192000"/>
              <a:gd name="connsiteY157" fmla="*/ 2171307 h 2785707"/>
              <a:gd name="connsiteX158" fmla="*/ 8345013 w 12192000"/>
              <a:gd name="connsiteY158" fmla="*/ 2194472 h 2785707"/>
              <a:gd name="connsiteX159" fmla="*/ 8389494 w 12192000"/>
              <a:gd name="connsiteY159" fmla="*/ 2195774 h 2785707"/>
              <a:gd name="connsiteX160" fmla="*/ 8392672 w 12192000"/>
              <a:gd name="connsiteY160" fmla="*/ 2190570 h 2785707"/>
              <a:gd name="connsiteX161" fmla="*/ 8406045 w 12192000"/>
              <a:gd name="connsiteY161" fmla="*/ 2191681 h 2785707"/>
              <a:gd name="connsiteX162" fmla="*/ 8409264 w 12192000"/>
              <a:gd name="connsiteY162" fmla="*/ 2190855 h 2785707"/>
              <a:gd name="connsiteX163" fmla="*/ 8428080 w 12192000"/>
              <a:gd name="connsiteY163" fmla="*/ 2187244 h 2785707"/>
              <a:gd name="connsiteX164" fmla="*/ 8476550 w 12192000"/>
              <a:gd name="connsiteY164" fmla="*/ 2207369 h 2785707"/>
              <a:gd name="connsiteX165" fmla="*/ 8588757 w 12192000"/>
              <a:gd name="connsiteY165" fmla="*/ 2225395 h 2785707"/>
              <a:gd name="connsiteX166" fmla="*/ 8749518 w 12192000"/>
              <a:gd name="connsiteY166" fmla="*/ 2245011 h 2785707"/>
              <a:gd name="connsiteX167" fmla="*/ 8874315 w 12192000"/>
              <a:gd name="connsiteY167" fmla="*/ 2266877 h 2785707"/>
              <a:gd name="connsiteX168" fmla="*/ 9029190 w 12192000"/>
              <a:gd name="connsiteY168" fmla="*/ 2309251 h 2785707"/>
              <a:gd name="connsiteX169" fmla="*/ 9142331 w 12192000"/>
              <a:gd name="connsiteY169" fmla="*/ 2320064 h 2785707"/>
              <a:gd name="connsiteX170" fmla="*/ 9155844 w 12192000"/>
              <a:gd name="connsiteY170" fmla="*/ 2330314 h 2785707"/>
              <a:gd name="connsiteX171" fmla="*/ 9171403 w 12192000"/>
              <a:gd name="connsiteY171" fmla="*/ 2337223 h 2785707"/>
              <a:gd name="connsiteX172" fmla="*/ 9173407 w 12192000"/>
              <a:gd name="connsiteY172" fmla="*/ 2336681 h 2785707"/>
              <a:gd name="connsiteX173" fmla="*/ 9208166 w 12192000"/>
              <a:gd name="connsiteY173" fmla="*/ 2347769 h 2785707"/>
              <a:gd name="connsiteX174" fmla="*/ 9274752 w 12192000"/>
              <a:gd name="connsiteY174" fmla="*/ 2367321 h 2785707"/>
              <a:gd name="connsiteX175" fmla="*/ 9275339 w 12192000"/>
              <a:gd name="connsiteY175" fmla="*/ 2366424 h 2785707"/>
              <a:gd name="connsiteX176" fmla="*/ 9286171 w 12192000"/>
              <a:gd name="connsiteY176" fmla="*/ 2364868 h 2785707"/>
              <a:gd name="connsiteX177" fmla="*/ 9306706 w 12192000"/>
              <a:gd name="connsiteY177" fmla="*/ 2364279 h 2785707"/>
              <a:gd name="connsiteX178" fmla="*/ 9354964 w 12192000"/>
              <a:gd name="connsiteY178" fmla="*/ 2350000 h 2785707"/>
              <a:gd name="connsiteX179" fmla="*/ 9393840 w 12192000"/>
              <a:gd name="connsiteY179" fmla="*/ 2360999 h 2785707"/>
              <a:gd name="connsiteX180" fmla="*/ 9401723 w 12192000"/>
              <a:gd name="connsiteY180" fmla="*/ 2362648 h 2785707"/>
              <a:gd name="connsiteX181" fmla="*/ 9401904 w 12192000"/>
              <a:gd name="connsiteY181" fmla="*/ 2362449 h 2785707"/>
              <a:gd name="connsiteX182" fmla="*/ 9410265 w 12192000"/>
              <a:gd name="connsiteY182" fmla="*/ 2363724 h 2785707"/>
              <a:gd name="connsiteX183" fmla="*/ 9431384 w 12192000"/>
              <a:gd name="connsiteY183" fmla="*/ 2368857 h 2785707"/>
              <a:gd name="connsiteX184" fmla="*/ 9436806 w 12192000"/>
              <a:gd name="connsiteY184" fmla="*/ 2368409 h 2785707"/>
              <a:gd name="connsiteX185" fmla="*/ 9469943 w 12192000"/>
              <a:gd name="connsiteY185" fmla="*/ 2364702 h 2785707"/>
              <a:gd name="connsiteX186" fmla="*/ 9571973 w 12192000"/>
              <a:gd name="connsiteY186" fmla="*/ 2375579 h 2785707"/>
              <a:gd name="connsiteX187" fmla="*/ 9673508 w 12192000"/>
              <a:gd name="connsiteY187" fmla="*/ 2388756 h 2785707"/>
              <a:gd name="connsiteX188" fmla="*/ 9775728 w 12192000"/>
              <a:gd name="connsiteY188" fmla="*/ 2398997 h 2785707"/>
              <a:gd name="connsiteX189" fmla="*/ 9828502 w 12192000"/>
              <a:gd name="connsiteY189" fmla="*/ 2387377 h 2785707"/>
              <a:gd name="connsiteX190" fmla="*/ 9834358 w 12192000"/>
              <a:gd name="connsiteY190" fmla="*/ 2387922 h 2785707"/>
              <a:gd name="connsiteX191" fmla="*/ 9848851 w 12192000"/>
              <a:gd name="connsiteY191" fmla="*/ 2393407 h 2785707"/>
              <a:gd name="connsiteX192" fmla="*/ 9854053 w 12192000"/>
              <a:gd name="connsiteY192" fmla="*/ 2396127 h 2785707"/>
              <a:gd name="connsiteX193" fmla="*/ 9862192 w 12192000"/>
              <a:gd name="connsiteY193" fmla="*/ 2398707 h 2785707"/>
              <a:gd name="connsiteX194" fmla="*/ 9862471 w 12192000"/>
              <a:gd name="connsiteY194" fmla="*/ 2398561 h 2785707"/>
              <a:gd name="connsiteX195" fmla="*/ 9905498 w 12192000"/>
              <a:gd name="connsiteY195" fmla="*/ 2417867 h 2785707"/>
              <a:gd name="connsiteX196" fmla="*/ 9962223 w 12192000"/>
              <a:gd name="connsiteY196" fmla="*/ 2413612 h 2785707"/>
              <a:gd name="connsiteX197" fmla="*/ 9983885 w 12192000"/>
              <a:gd name="connsiteY197" fmla="*/ 2416653 h 2785707"/>
              <a:gd name="connsiteX198" fmla="*/ 9995871 w 12192000"/>
              <a:gd name="connsiteY198" fmla="*/ 2417158 h 2785707"/>
              <a:gd name="connsiteX199" fmla="*/ 10030934 w 12192000"/>
              <a:gd name="connsiteY199" fmla="*/ 2432369 h 2785707"/>
              <a:gd name="connsiteX200" fmla="*/ 10036087 w 12192000"/>
              <a:gd name="connsiteY200" fmla="*/ 2432793 h 2785707"/>
              <a:gd name="connsiteX201" fmla="*/ 10057471 w 12192000"/>
              <a:gd name="connsiteY201" fmla="*/ 2445317 h 2785707"/>
              <a:gd name="connsiteX202" fmla="*/ 10088697 w 12192000"/>
              <a:gd name="connsiteY202" fmla="*/ 2461159 h 2785707"/>
              <a:gd name="connsiteX203" fmla="*/ 10091030 w 12192000"/>
              <a:gd name="connsiteY203" fmla="*/ 2461029 h 2785707"/>
              <a:gd name="connsiteX204" fmla="*/ 10104127 w 12192000"/>
              <a:gd name="connsiteY204" fmla="*/ 2469841 h 2785707"/>
              <a:gd name="connsiteX205" fmla="*/ 10169163 w 12192000"/>
              <a:gd name="connsiteY205" fmla="*/ 2492519 h 2785707"/>
              <a:gd name="connsiteX206" fmla="*/ 10266247 w 12192000"/>
              <a:gd name="connsiteY206" fmla="*/ 2525164 h 2785707"/>
              <a:gd name="connsiteX207" fmla="*/ 10383588 w 12192000"/>
              <a:gd name="connsiteY207" fmla="*/ 2556604 h 2785707"/>
              <a:gd name="connsiteX208" fmla="*/ 10502276 w 12192000"/>
              <a:gd name="connsiteY208" fmla="*/ 2611346 h 2785707"/>
              <a:gd name="connsiteX209" fmla="*/ 10702436 w 12192000"/>
              <a:gd name="connsiteY209" fmla="*/ 2685688 h 2785707"/>
              <a:gd name="connsiteX210" fmla="*/ 10738338 w 12192000"/>
              <a:gd name="connsiteY210" fmla="*/ 2690143 h 2785707"/>
              <a:gd name="connsiteX211" fmla="*/ 10738410 w 12192000"/>
              <a:gd name="connsiteY211" fmla="*/ 2690169 h 2785707"/>
              <a:gd name="connsiteX212" fmla="*/ 10828361 w 12192000"/>
              <a:gd name="connsiteY212" fmla="*/ 2695982 h 2785707"/>
              <a:gd name="connsiteX213" fmla="*/ 10850642 w 12192000"/>
              <a:gd name="connsiteY213" fmla="*/ 2691703 h 2785707"/>
              <a:gd name="connsiteX214" fmla="*/ 10944231 w 12192000"/>
              <a:gd name="connsiteY214" fmla="*/ 2690377 h 2785707"/>
              <a:gd name="connsiteX215" fmla="*/ 10961147 w 12192000"/>
              <a:gd name="connsiteY215" fmla="*/ 2687666 h 2785707"/>
              <a:gd name="connsiteX216" fmla="*/ 10980692 w 12192000"/>
              <a:gd name="connsiteY216" fmla="*/ 2691799 h 2785707"/>
              <a:gd name="connsiteX217" fmla="*/ 11058630 w 12192000"/>
              <a:gd name="connsiteY217" fmla="*/ 2709148 h 2785707"/>
              <a:gd name="connsiteX218" fmla="*/ 11094767 w 12192000"/>
              <a:gd name="connsiteY218" fmla="*/ 2717083 h 2785707"/>
              <a:gd name="connsiteX219" fmla="*/ 11096358 w 12192000"/>
              <a:gd name="connsiteY219" fmla="*/ 2720774 h 2785707"/>
              <a:gd name="connsiteX220" fmla="*/ 11104973 w 12192000"/>
              <a:gd name="connsiteY220" fmla="*/ 2716245 h 2785707"/>
              <a:gd name="connsiteX221" fmla="*/ 11131099 w 12192000"/>
              <a:gd name="connsiteY221" fmla="*/ 2719881 h 2785707"/>
              <a:gd name="connsiteX222" fmla="*/ 11140776 w 12192000"/>
              <a:gd name="connsiteY222" fmla="*/ 2725926 h 2785707"/>
              <a:gd name="connsiteX223" fmla="*/ 11158686 w 12192000"/>
              <a:gd name="connsiteY223" fmla="*/ 2726270 h 2785707"/>
              <a:gd name="connsiteX224" fmla="*/ 11273267 w 12192000"/>
              <a:gd name="connsiteY224" fmla="*/ 2728567 h 2785707"/>
              <a:gd name="connsiteX225" fmla="*/ 11288916 w 12192000"/>
              <a:gd name="connsiteY225" fmla="*/ 2737828 h 2785707"/>
              <a:gd name="connsiteX226" fmla="*/ 11311388 w 12192000"/>
              <a:gd name="connsiteY226" fmla="*/ 2736624 h 2785707"/>
              <a:gd name="connsiteX227" fmla="*/ 11335078 w 12192000"/>
              <a:gd name="connsiteY227" fmla="*/ 2749941 h 2785707"/>
              <a:gd name="connsiteX228" fmla="*/ 11348344 w 12192000"/>
              <a:gd name="connsiteY228" fmla="*/ 2752346 h 2785707"/>
              <a:gd name="connsiteX229" fmla="*/ 11353373 w 12192000"/>
              <a:gd name="connsiteY229" fmla="*/ 2754678 h 2785707"/>
              <a:gd name="connsiteX230" fmla="*/ 11367159 w 12192000"/>
              <a:gd name="connsiteY230" fmla="*/ 2741107 h 2785707"/>
              <a:gd name="connsiteX231" fmla="*/ 11389712 w 12192000"/>
              <a:gd name="connsiteY231" fmla="*/ 2740372 h 2785707"/>
              <a:gd name="connsiteX232" fmla="*/ 11395219 w 12192000"/>
              <a:gd name="connsiteY232" fmla="*/ 2733120 h 2785707"/>
              <a:gd name="connsiteX233" fmla="*/ 11409180 w 12192000"/>
              <a:gd name="connsiteY233" fmla="*/ 2739023 h 2785707"/>
              <a:gd name="connsiteX234" fmla="*/ 11431837 w 12192000"/>
              <a:gd name="connsiteY234" fmla="*/ 2746056 h 2785707"/>
              <a:gd name="connsiteX235" fmla="*/ 11444471 w 12192000"/>
              <a:gd name="connsiteY235" fmla="*/ 2749621 h 2785707"/>
              <a:gd name="connsiteX236" fmla="*/ 11451208 w 12192000"/>
              <a:gd name="connsiteY236" fmla="*/ 2744859 h 2785707"/>
              <a:gd name="connsiteX237" fmla="*/ 11473061 w 12192000"/>
              <a:gd name="connsiteY237" fmla="*/ 2757601 h 2785707"/>
              <a:gd name="connsiteX238" fmla="*/ 11526925 w 12192000"/>
              <a:gd name="connsiteY238" fmla="*/ 2772124 h 2785707"/>
              <a:gd name="connsiteX239" fmla="*/ 11584409 w 12192000"/>
              <a:gd name="connsiteY239" fmla="*/ 2785707 h 2785707"/>
              <a:gd name="connsiteX240" fmla="*/ 11705161 w 12192000"/>
              <a:gd name="connsiteY240" fmla="*/ 2774143 h 2785707"/>
              <a:gd name="connsiteX241" fmla="*/ 11831541 w 12192000"/>
              <a:gd name="connsiteY241" fmla="*/ 2745647 h 2785707"/>
              <a:gd name="connsiteX242" fmla="*/ 12017942 w 12192000"/>
              <a:gd name="connsiteY242" fmla="*/ 2704117 h 2785707"/>
              <a:gd name="connsiteX243" fmla="*/ 12134490 w 12192000"/>
              <a:gd name="connsiteY243" fmla="*/ 2673464 h 2785707"/>
              <a:gd name="connsiteX244" fmla="*/ 12159651 w 12192000"/>
              <a:gd name="connsiteY244" fmla="*/ 2679085 h 2785707"/>
              <a:gd name="connsiteX245" fmla="*/ 12192000 w 12192000"/>
              <a:gd name="connsiteY245" fmla="*/ 2674480 h 27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2192000" h="2785707">
                <a:moveTo>
                  <a:pt x="12192000" y="0"/>
                </a:moveTo>
                <a:lnTo>
                  <a:pt x="0" y="0"/>
                </a:lnTo>
                <a:lnTo>
                  <a:pt x="0" y="591237"/>
                </a:lnTo>
                <a:lnTo>
                  <a:pt x="7462" y="596097"/>
                </a:lnTo>
                <a:cubicBezTo>
                  <a:pt x="33908" y="613349"/>
                  <a:pt x="59850" y="629066"/>
                  <a:pt x="65949" y="623063"/>
                </a:cubicBezTo>
                <a:cubicBezTo>
                  <a:pt x="104511" y="621541"/>
                  <a:pt x="147418" y="628042"/>
                  <a:pt x="174040" y="614935"/>
                </a:cubicBezTo>
                <a:cubicBezTo>
                  <a:pt x="181060" y="595502"/>
                  <a:pt x="307304" y="613591"/>
                  <a:pt x="331354" y="605310"/>
                </a:cubicBezTo>
                <a:cubicBezTo>
                  <a:pt x="388829" y="623899"/>
                  <a:pt x="404420" y="655488"/>
                  <a:pt x="437701" y="649169"/>
                </a:cubicBezTo>
                <a:cubicBezTo>
                  <a:pt x="460360" y="643797"/>
                  <a:pt x="544430" y="662096"/>
                  <a:pt x="570985" y="634864"/>
                </a:cubicBezTo>
                <a:cubicBezTo>
                  <a:pt x="611720" y="655852"/>
                  <a:pt x="628268" y="628594"/>
                  <a:pt x="660488" y="637694"/>
                </a:cubicBezTo>
                <a:cubicBezTo>
                  <a:pt x="731929" y="640906"/>
                  <a:pt x="769884" y="669504"/>
                  <a:pt x="862240" y="647402"/>
                </a:cubicBezTo>
                <a:cubicBezTo>
                  <a:pt x="904065" y="656940"/>
                  <a:pt x="965938" y="616724"/>
                  <a:pt x="1055198" y="658414"/>
                </a:cubicBezTo>
                <a:cubicBezTo>
                  <a:pt x="1106774" y="665872"/>
                  <a:pt x="1080744" y="646485"/>
                  <a:pt x="1161490" y="664553"/>
                </a:cubicBezTo>
                <a:cubicBezTo>
                  <a:pt x="1184673" y="638081"/>
                  <a:pt x="1309702" y="681966"/>
                  <a:pt x="1335488" y="684838"/>
                </a:cubicBezTo>
                <a:cubicBezTo>
                  <a:pt x="1355801" y="667828"/>
                  <a:pt x="1366194" y="681653"/>
                  <a:pt x="1384901" y="684207"/>
                </a:cubicBezTo>
                <a:cubicBezTo>
                  <a:pt x="1393212" y="673848"/>
                  <a:pt x="1409014" y="673874"/>
                  <a:pt x="1414557" y="685540"/>
                </a:cubicBezTo>
                <a:cubicBezTo>
                  <a:pt x="1407315" y="713070"/>
                  <a:pt x="1474731" y="690092"/>
                  <a:pt x="1479073" y="708783"/>
                </a:cubicBezTo>
                <a:cubicBezTo>
                  <a:pt x="1540070" y="714517"/>
                  <a:pt x="1678447" y="697746"/>
                  <a:pt x="1760498" y="700683"/>
                </a:cubicBezTo>
                <a:cubicBezTo>
                  <a:pt x="1792632" y="694031"/>
                  <a:pt x="1855180" y="727000"/>
                  <a:pt x="1971386" y="726403"/>
                </a:cubicBezTo>
                <a:cubicBezTo>
                  <a:pt x="1986964" y="720596"/>
                  <a:pt x="2046286" y="708514"/>
                  <a:pt x="2050659" y="720928"/>
                </a:cubicBezTo>
                <a:cubicBezTo>
                  <a:pt x="2086682" y="721863"/>
                  <a:pt x="2195049" y="765696"/>
                  <a:pt x="2220475" y="749487"/>
                </a:cubicBezTo>
                <a:cubicBezTo>
                  <a:pt x="2215241" y="776310"/>
                  <a:pt x="2266142" y="751623"/>
                  <a:pt x="2272406" y="777021"/>
                </a:cubicBezTo>
                <a:lnTo>
                  <a:pt x="2297410" y="791240"/>
                </a:lnTo>
                <a:cubicBezTo>
                  <a:pt x="2314908" y="801492"/>
                  <a:pt x="2362075" y="829113"/>
                  <a:pt x="2377393" y="838529"/>
                </a:cubicBezTo>
                <a:lnTo>
                  <a:pt x="2389325" y="847736"/>
                </a:lnTo>
                <a:lnTo>
                  <a:pt x="2418508" y="847030"/>
                </a:lnTo>
                <a:lnTo>
                  <a:pt x="2435377" y="837345"/>
                </a:lnTo>
                <a:lnTo>
                  <a:pt x="2439620" y="840860"/>
                </a:lnTo>
                <a:cubicBezTo>
                  <a:pt x="2444187" y="847628"/>
                  <a:pt x="2446502" y="851791"/>
                  <a:pt x="2451797" y="846508"/>
                </a:cubicBezTo>
                <a:lnTo>
                  <a:pt x="2505861" y="882666"/>
                </a:lnTo>
                <a:cubicBezTo>
                  <a:pt x="2511636" y="885661"/>
                  <a:pt x="2518894" y="886415"/>
                  <a:pt x="2528621" y="883310"/>
                </a:cubicBezTo>
                <a:cubicBezTo>
                  <a:pt x="2546958" y="888460"/>
                  <a:pt x="2598467" y="907723"/>
                  <a:pt x="2615876" y="913568"/>
                </a:cubicBezTo>
                <a:lnTo>
                  <a:pt x="2633076" y="918384"/>
                </a:lnTo>
                <a:cubicBezTo>
                  <a:pt x="2641280" y="922241"/>
                  <a:pt x="2658085" y="933369"/>
                  <a:pt x="2665101" y="936714"/>
                </a:cubicBezTo>
                <a:cubicBezTo>
                  <a:pt x="2670825" y="938682"/>
                  <a:pt x="2668027" y="935380"/>
                  <a:pt x="2675173" y="938458"/>
                </a:cubicBezTo>
                <a:cubicBezTo>
                  <a:pt x="2675225" y="944597"/>
                  <a:pt x="2677804" y="950555"/>
                  <a:pt x="2707978" y="955182"/>
                </a:cubicBezTo>
                <a:cubicBezTo>
                  <a:pt x="2726571" y="970114"/>
                  <a:pt x="2750921" y="982615"/>
                  <a:pt x="2778669" y="991480"/>
                </a:cubicBezTo>
                <a:cubicBezTo>
                  <a:pt x="2784596" y="986681"/>
                  <a:pt x="2791940" y="997468"/>
                  <a:pt x="2796452" y="1000372"/>
                </a:cubicBezTo>
                <a:cubicBezTo>
                  <a:pt x="2798282" y="996724"/>
                  <a:pt x="2810819" y="997911"/>
                  <a:pt x="2813495" y="1001982"/>
                </a:cubicBezTo>
                <a:cubicBezTo>
                  <a:pt x="2894291" y="1036995"/>
                  <a:pt x="2861846" y="990458"/>
                  <a:pt x="2904193" y="1024123"/>
                </a:cubicBezTo>
                <a:cubicBezTo>
                  <a:pt x="2912426" y="1027395"/>
                  <a:pt x="2919877" y="1027211"/>
                  <a:pt x="2926826" y="1025558"/>
                </a:cubicBezTo>
                <a:lnTo>
                  <a:pt x="2937629" y="1021496"/>
                </a:lnTo>
                <a:lnTo>
                  <a:pt x="2970190" y="1039341"/>
                </a:lnTo>
                <a:cubicBezTo>
                  <a:pt x="2986667" y="1046544"/>
                  <a:pt x="3004419" y="1052632"/>
                  <a:pt x="3023036" y="1057429"/>
                </a:cubicBezTo>
                <a:cubicBezTo>
                  <a:pt x="3029427" y="1050485"/>
                  <a:pt x="3041250" y="1064362"/>
                  <a:pt x="3047640" y="1067886"/>
                </a:cubicBezTo>
                <a:cubicBezTo>
                  <a:pt x="3049113" y="1062834"/>
                  <a:pt x="3065273" y="1063377"/>
                  <a:pt x="3069615" y="1068623"/>
                </a:cubicBezTo>
                <a:cubicBezTo>
                  <a:pt x="3180167" y="1108914"/>
                  <a:pt x="3128204" y="1049097"/>
                  <a:pt x="3189718" y="1090790"/>
                </a:cubicBezTo>
                <a:lnTo>
                  <a:pt x="3234683" y="1082861"/>
                </a:lnTo>
                <a:lnTo>
                  <a:pt x="3243889" y="1088560"/>
                </a:lnTo>
                <a:cubicBezTo>
                  <a:pt x="3282443" y="1096267"/>
                  <a:pt x="3296793" y="1087718"/>
                  <a:pt x="3316289" y="1102846"/>
                </a:cubicBezTo>
                <a:cubicBezTo>
                  <a:pt x="3355705" y="1086745"/>
                  <a:pt x="3338941" y="1104834"/>
                  <a:pt x="3363255" y="1113121"/>
                </a:cubicBezTo>
                <a:cubicBezTo>
                  <a:pt x="3385590" y="1119421"/>
                  <a:pt x="3427034" y="1134146"/>
                  <a:pt x="3450298" y="1140641"/>
                </a:cubicBezTo>
                <a:cubicBezTo>
                  <a:pt x="3464287" y="1161185"/>
                  <a:pt x="3479428" y="1142090"/>
                  <a:pt x="3502843" y="1152088"/>
                </a:cubicBezTo>
                <a:cubicBezTo>
                  <a:pt x="3512778" y="1160751"/>
                  <a:pt x="3520916" y="1163472"/>
                  <a:pt x="3534327" y="1158780"/>
                </a:cubicBezTo>
                <a:cubicBezTo>
                  <a:pt x="3579631" y="1200367"/>
                  <a:pt x="3566563" y="1166440"/>
                  <a:pt x="3613707" y="1188135"/>
                </a:cubicBezTo>
                <a:cubicBezTo>
                  <a:pt x="3653700" y="1209113"/>
                  <a:pt x="3700718" y="1226767"/>
                  <a:pt x="3734447" y="1264997"/>
                </a:cubicBezTo>
                <a:cubicBezTo>
                  <a:pt x="3739812" y="1275024"/>
                  <a:pt x="3757867" y="1281897"/>
                  <a:pt x="3774777" y="1280345"/>
                </a:cubicBezTo>
                <a:cubicBezTo>
                  <a:pt x="3777687" y="1280079"/>
                  <a:pt x="3780452" y="1279566"/>
                  <a:pt x="3782987" y="1278825"/>
                </a:cubicBezTo>
                <a:cubicBezTo>
                  <a:pt x="3802089" y="1304950"/>
                  <a:pt x="3822370" y="1298085"/>
                  <a:pt x="3829525" y="1314650"/>
                </a:cubicBezTo>
                <a:cubicBezTo>
                  <a:pt x="3870043" y="1329235"/>
                  <a:pt x="3909546" y="1322767"/>
                  <a:pt x="3916534" y="1337438"/>
                </a:cubicBezTo>
                <a:cubicBezTo>
                  <a:pt x="3938646" y="1341249"/>
                  <a:pt x="3973911" y="1333246"/>
                  <a:pt x="3985243" y="1349887"/>
                </a:cubicBezTo>
                <a:cubicBezTo>
                  <a:pt x="3991624" y="1339551"/>
                  <a:pt x="4007098" y="1363379"/>
                  <a:pt x="4022446" y="1358915"/>
                </a:cubicBezTo>
                <a:cubicBezTo>
                  <a:pt x="4033756" y="1354584"/>
                  <a:pt x="4041089" y="1360802"/>
                  <a:pt x="4050987" y="1363213"/>
                </a:cubicBezTo>
                <a:cubicBezTo>
                  <a:pt x="4065543" y="1360896"/>
                  <a:pt x="4106233" y="1377936"/>
                  <a:pt x="4115739" y="1386380"/>
                </a:cubicBezTo>
                <a:cubicBezTo>
                  <a:pt x="4136569" y="1413385"/>
                  <a:pt x="4202076" y="1408872"/>
                  <a:pt x="4219773" y="1429896"/>
                </a:cubicBezTo>
                <a:cubicBezTo>
                  <a:pt x="4227193" y="1433905"/>
                  <a:pt x="4234841" y="1436419"/>
                  <a:pt x="4242592" y="1437995"/>
                </a:cubicBezTo>
                <a:lnTo>
                  <a:pt x="4264860" y="1440328"/>
                </a:lnTo>
                <a:lnTo>
                  <a:pt x="4272342" y="1436836"/>
                </a:lnTo>
                <a:lnTo>
                  <a:pt x="4285317" y="1440547"/>
                </a:lnTo>
                <a:lnTo>
                  <a:pt x="4289326" y="1440567"/>
                </a:lnTo>
                <a:lnTo>
                  <a:pt x="4311745" y="1441649"/>
                </a:lnTo>
                <a:cubicBezTo>
                  <a:pt x="4295920" y="1463324"/>
                  <a:pt x="4370745" y="1452790"/>
                  <a:pt x="4345821" y="1467990"/>
                </a:cubicBezTo>
                <a:cubicBezTo>
                  <a:pt x="4382864" y="1476647"/>
                  <a:pt x="4349421" y="1488843"/>
                  <a:pt x="4399086" y="1480631"/>
                </a:cubicBezTo>
                <a:cubicBezTo>
                  <a:pt x="4451935" y="1510979"/>
                  <a:pt x="4598080" y="1494621"/>
                  <a:pt x="4635587" y="1532477"/>
                </a:cubicBezTo>
                <a:cubicBezTo>
                  <a:pt x="4632999" y="1520275"/>
                  <a:pt x="4681854" y="1589802"/>
                  <a:pt x="4697305" y="1598576"/>
                </a:cubicBezTo>
                <a:cubicBezTo>
                  <a:pt x="4733556" y="1613805"/>
                  <a:pt x="4746756" y="1626181"/>
                  <a:pt x="4800559" y="1650651"/>
                </a:cubicBezTo>
                <a:cubicBezTo>
                  <a:pt x="4853578" y="1666654"/>
                  <a:pt x="4885909" y="1696908"/>
                  <a:pt x="4945615" y="1698753"/>
                </a:cubicBezTo>
                <a:cubicBezTo>
                  <a:pt x="4946370" y="1702791"/>
                  <a:pt x="4948427" y="1706445"/>
                  <a:pt x="4951384" y="1709811"/>
                </a:cubicBezTo>
                <a:lnTo>
                  <a:pt x="4961956" y="1718626"/>
                </a:lnTo>
                <a:lnTo>
                  <a:pt x="4964473" y="1718615"/>
                </a:lnTo>
                <a:lnTo>
                  <a:pt x="4991598" y="1734829"/>
                </a:lnTo>
                <a:lnTo>
                  <a:pt x="5009548" y="1747489"/>
                </a:lnTo>
                <a:lnTo>
                  <a:pt x="5014839" y="1748130"/>
                </a:lnTo>
                <a:cubicBezTo>
                  <a:pt x="5023037" y="1751045"/>
                  <a:pt x="5047794" y="1761529"/>
                  <a:pt x="5058738" y="1764982"/>
                </a:cubicBezTo>
                <a:cubicBezTo>
                  <a:pt x="5064791" y="1749903"/>
                  <a:pt x="5066861" y="1761618"/>
                  <a:pt x="5080507" y="1768847"/>
                </a:cubicBezTo>
                <a:cubicBezTo>
                  <a:pt x="5092955" y="1747037"/>
                  <a:pt x="5123611" y="1774828"/>
                  <a:pt x="5142055" y="1767607"/>
                </a:cubicBezTo>
                <a:cubicBezTo>
                  <a:pt x="5151799" y="1773410"/>
                  <a:pt x="5162333" y="1779148"/>
                  <a:pt x="5173522" y="1784620"/>
                </a:cubicBezTo>
                <a:lnTo>
                  <a:pt x="5180367" y="1787604"/>
                </a:lnTo>
                <a:lnTo>
                  <a:pt x="5180716" y="1787481"/>
                </a:lnTo>
                <a:cubicBezTo>
                  <a:pt x="5182658" y="1787744"/>
                  <a:pt x="5185081" y="1788580"/>
                  <a:pt x="5188363" y="1790269"/>
                </a:cubicBezTo>
                <a:lnTo>
                  <a:pt x="5192852" y="1793043"/>
                </a:lnTo>
                <a:lnTo>
                  <a:pt x="5272230" y="1791348"/>
                </a:lnTo>
                <a:cubicBezTo>
                  <a:pt x="5312404" y="1798683"/>
                  <a:pt x="5342704" y="1787354"/>
                  <a:pt x="5376484" y="1805756"/>
                </a:cubicBezTo>
                <a:cubicBezTo>
                  <a:pt x="5414117" y="1812554"/>
                  <a:pt x="5448503" y="1811916"/>
                  <a:pt x="5478926" y="1822858"/>
                </a:cubicBezTo>
                <a:cubicBezTo>
                  <a:pt x="5493297" y="1819986"/>
                  <a:pt x="5506053" y="1820161"/>
                  <a:pt x="5515632" y="1830425"/>
                </a:cubicBezTo>
                <a:cubicBezTo>
                  <a:pt x="5551385" y="1834476"/>
                  <a:pt x="5563012" y="1824675"/>
                  <a:pt x="5582742" y="1837848"/>
                </a:cubicBezTo>
                <a:lnTo>
                  <a:pt x="5615731" y="1838115"/>
                </a:lnTo>
                <a:lnTo>
                  <a:pt x="5619149" y="1835988"/>
                </a:lnTo>
                <a:lnTo>
                  <a:pt x="5625050" y="1835832"/>
                </a:lnTo>
                <a:lnTo>
                  <a:pt x="5640026" y="1839536"/>
                </a:lnTo>
                <a:lnTo>
                  <a:pt x="5645469" y="1841610"/>
                </a:lnTo>
                <a:cubicBezTo>
                  <a:pt x="5649292" y="1842786"/>
                  <a:pt x="5651918" y="1843241"/>
                  <a:pt x="5653837" y="1843194"/>
                </a:cubicBezTo>
                <a:lnTo>
                  <a:pt x="5654101" y="1843017"/>
                </a:lnTo>
                <a:lnTo>
                  <a:pt x="5661820" y="1844927"/>
                </a:lnTo>
                <a:cubicBezTo>
                  <a:pt x="5674709" y="1848645"/>
                  <a:pt x="5687118" y="1852732"/>
                  <a:pt x="5698828" y="1857009"/>
                </a:cubicBezTo>
                <a:cubicBezTo>
                  <a:pt x="5712521" y="1846861"/>
                  <a:pt x="5753797" y="1869873"/>
                  <a:pt x="5755153" y="1846051"/>
                </a:cubicBezTo>
                <a:cubicBezTo>
                  <a:pt x="5771136" y="1851140"/>
                  <a:pt x="5778501" y="1862553"/>
                  <a:pt x="5777080" y="1846484"/>
                </a:cubicBezTo>
                <a:lnTo>
                  <a:pt x="5790062" y="1844754"/>
                </a:lnTo>
                <a:lnTo>
                  <a:pt x="5888138" y="1877663"/>
                </a:lnTo>
                <a:lnTo>
                  <a:pt x="5902013" y="1884827"/>
                </a:lnTo>
                <a:cubicBezTo>
                  <a:pt x="5906316" y="1887734"/>
                  <a:pt x="5909915" y="1891071"/>
                  <a:pt x="5912492" y="1894998"/>
                </a:cubicBezTo>
                <a:cubicBezTo>
                  <a:pt x="5968551" y="1887421"/>
                  <a:pt x="6012526" y="1912636"/>
                  <a:pt x="6068995" y="1920302"/>
                </a:cubicBezTo>
                <a:cubicBezTo>
                  <a:pt x="6130128" y="1936331"/>
                  <a:pt x="6262213" y="1980287"/>
                  <a:pt x="6283598" y="1991295"/>
                </a:cubicBezTo>
                <a:cubicBezTo>
                  <a:pt x="6301966" y="1997651"/>
                  <a:pt x="6386462" y="2003382"/>
                  <a:pt x="6378390" y="1991561"/>
                </a:cubicBezTo>
                <a:cubicBezTo>
                  <a:pt x="6430691" y="2023578"/>
                  <a:pt x="6456320" y="2005237"/>
                  <a:pt x="6519309" y="2027309"/>
                </a:cubicBezTo>
                <a:lnTo>
                  <a:pt x="6643152" y="2049516"/>
                </a:lnTo>
                <a:lnTo>
                  <a:pt x="6656875" y="2051188"/>
                </a:lnTo>
                <a:lnTo>
                  <a:pt x="6662165" y="2046505"/>
                </a:lnTo>
                <a:lnTo>
                  <a:pt x="6708706" y="2049842"/>
                </a:lnTo>
                <a:cubicBezTo>
                  <a:pt x="6728320" y="2063550"/>
                  <a:pt x="6766107" y="2058616"/>
                  <a:pt x="6797201" y="2065320"/>
                </a:cubicBezTo>
                <a:lnTo>
                  <a:pt x="6810764" y="2071002"/>
                </a:lnTo>
                <a:lnTo>
                  <a:pt x="6901101" y="2082052"/>
                </a:lnTo>
                <a:lnTo>
                  <a:pt x="6962781" y="2092999"/>
                </a:lnTo>
                <a:lnTo>
                  <a:pt x="6975881" y="2098520"/>
                </a:lnTo>
                <a:lnTo>
                  <a:pt x="6991402" y="2094572"/>
                </a:lnTo>
                <a:cubicBezTo>
                  <a:pt x="6993328" y="2093335"/>
                  <a:pt x="6994904" y="2091926"/>
                  <a:pt x="6996085" y="2090397"/>
                </a:cubicBezTo>
                <a:lnTo>
                  <a:pt x="7045119" y="2100367"/>
                </a:lnTo>
                <a:lnTo>
                  <a:pt x="7051064" y="2100779"/>
                </a:lnTo>
                <a:lnTo>
                  <a:pt x="7092123" y="2100750"/>
                </a:lnTo>
                <a:lnTo>
                  <a:pt x="7153291" y="2096258"/>
                </a:lnTo>
                <a:cubicBezTo>
                  <a:pt x="7173585" y="2092006"/>
                  <a:pt x="7192251" y="2072757"/>
                  <a:pt x="7216946" y="2083586"/>
                </a:cubicBezTo>
                <a:cubicBezTo>
                  <a:pt x="7211675" y="2072232"/>
                  <a:pt x="7246465" y="2087999"/>
                  <a:pt x="7253640" y="2078754"/>
                </a:cubicBezTo>
                <a:cubicBezTo>
                  <a:pt x="7257908" y="2071016"/>
                  <a:pt x="7269456" y="2073996"/>
                  <a:pt x="7279228" y="2072719"/>
                </a:cubicBezTo>
                <a:cubicBezTo>
                  <a:pt x="7287893" y="2065644"/>
                  <a:pt x="7334999" y="2066706"/>
                  <a:pt x="7350342" y="2070909"/>
                </a:cubicBezTo>
                <a:cubicBezTo>
                  <a:pt x="7392243" y="2087644"/>
                  <a:pt x="7436988" y="2061053"/>
                  <a:pt x="7470724" y="2073574"/>
                </a:cubicBezTo>
                <a:cubicBezTo>
                  <a:pt x="7498116" y="2072967"/>
                  <a:pt x="7506999" y="2069264"/>
                  <a:pt x="7514696" y="2067266"/>
                </a:cubicBezTo>
                <a:lnTo>
                  <a:pt x="7516909" y="2061590"/>
                </a:lnTo>
                <a:lnTo>
                  <a:pt x="7530255" y="2060403"/>
                </a:lnTo>
                <a:lnTo>
                  <a:pt x="7533279" y="2059039"/>
                </a:lnTo>
                <a:cubicBezTo>
                  <a:pt x="7539042" y="2056412"/>
                  <a:pt x="7544852" y="2053978"/>
                  <a:pt x="7551151" y="2052267"/>
                </a:cubicBezTo>
                <a:cubicBezTo>
                  <a:pt x="7560368" y="2076923"/>
                  <a:pt x="7606247" y="2041786"/>
                  <a:pt x="7602338" y="2063846"/>
                </a:cubicBezTo>
                <a:lnTo>
                  <a:pt x="7625892" y="2064714"/>
                </a:lnTo>
                <a:lnTo>
                  <a:pt x="7648322" y="2072757"/>
                </a:lnTo>
                <a:lnTo>
                  <a:pt x="7660138" y="2081487"/>
                </a:lnTo>
                <a:lnTo>
                  <a:pt x="7701887" y="2097255"/>
                </a:lnTo>
                <a:lnTo>
                  <a:pt x="7701887" y="2081564"/>
                </a:lnTo>
                <a:lnTo>
                  <a:pt x="7781603" y="2105597"/>
                </a:lnTo>
                <a:lnTo>
                  <a:pt x="7840532" y="2126887"/>
                </a:lnTo>
                <a:lnTo>
                  <a:pt x="7852490" y="2134555"/>
                </a:lnTo>
                <a:lnTo>
                  <a:pt x="7868492" y="2133321"/>
                </a:lnTo>
                <a:cubicBezTo>
                  <a:pt x="7870608" y="2132431"/>
                  <a:pt x="7872409" y="2131316"/>
                  <a:pt x="7873842" y="2130014"/>
                </a:cubicBezTo>
                <a:lnTo>
                  <a:pt x="7920468" y="2148187"/>
                </a:lnTo>
                <a:lnTo>
                  <a:pt x="7926263" y="2149606"/>
                </a:lnTo>
                <a:lnTo>
                  <a:pt x="7966770" y="2156585"/>
                </a:lnTo>
                <a:lnTo>
                  <a:pt x="8092911" y="2161008"/>
                </a:lnTo>
                <a:cubicBezTo>
                  <a:pt x="8089698" y="2148943"/>
                  <a:pt x="8121258" y="2170386"/>
                  <a:pt x="8129956" y="2162518"/>
                </a:cubicBezTo>
                <a:cubicBezTo>
                  <a:pt x="8135520" y="2155638"/>
                  <a:pt x="8146390" y="2160539"/>
                  <a:pt x="8156253" y="2160951"/>
                </a:cubicBezTo>
                <a:cubicBezTo>
                  <a:pt x="8166039" y="2155473"/>
                  <a:pt x="8212323" y="2164555"/>
                  <a:pt x="8226723" y="2171307"/>
                </a:cubicBezTo>
                <a:cubicBezTo>
                  <a:pt x="8265129" y="2194914"/>
                  <a:pt x="8313924" y="2176403"/>
                  <a:pt x="8345013" y="2194472"/>
                </a:cubicBezTo>
                <a:cubicBezTo>
                  <a:pt x="8372141" y="2198551"/>
                  <a:pt x="8381553" y="2196425"/>
                  <a:pt x="8389494" y="2195774"/>
                </a:cubicBezTo>
                <a:lnTo>
                  <a:pt x="8392672" y="2190570"/>
                </a:lnTo>
                <a:lnTo>
                  <a:pt x="8406045" y="2191681"/>
                </a:lnTo>
                <a:lnTo>
                  <a:pt x="8409264" y="2190855"/>
                </a:lnTo>
                <a:cubicBezTo>
                  <a:pt x="8415411" y="2189254"/>
                  <a:pt x="8421567" y="2187852"/>
                  <a:pt x="8428080" y="2187244"/>
                </a:cubicBezTo>
                <a:cubicBezTo>
                  <a:pt x="8432860" y="2213065"/>
                  <a:pt x="8484266" y="2186341"/>
                  <a:pt x="8476550" y="2207369"/>
                </a:cubicBezTo>
                <a:cubicBezTo>
                  <a:pt x="8513167" y="2208526"/>
                  <a:pt x="8555619" y="2244400"/>
                  <a:pt x="8588757" y="2225395"/>
                </a:cubicBezTo>
                <a:cubicBezTo>
                  <a:pt x="8642872" y="2232730"/>
                  <a:pt x="8692026" y="2235404"/>
                  <a:pt x="8749518" y="2245011"/>
                </a:cubicBezTo>
                <a:cubicBezTo>
                  <a:pt x="8793577" y="2260750"/>
                  <a:pt x="8842828" y="2247803"/>
                  <a:pt x="8874315" y="2266877"/>
                </a:cubicBezTo>
                <a:cubicBezTo>
                  <a:pt x="8926109" y="2267125"/>
                  <a:pt x="8990017" y="2281364"/>
                  <a:pt x="9029190" y="2309251"/>
                </a:cubicBezTo>
                <a:cubicBezTo>
                  <a:pt x="9084505" y="2314654"/>
                  <a:pt x="9093058" y="2330757"/>
                  <a:pt x="9142331" y="2320064"/>
                </a:cubicBezTo>
                <a:cubicBezTo>
                  <a:pt x="9146183" y="2324091"/>
                  <a:pt x="9150768" y="2327448"/>
                  <a:pt x="9155844" y="2330314"/>
                </a:cubicBezTo>
                <a:lnTo>
                  <a:pt x="9171403" y="2337223"/>
                </a:lnTo>
                <a:lnTo>
                  <a:pt x="9173407" y="2336681"/>
                </a:lnTo>
                <a:lnTo>
                  <a:pt x="9208166" y="2347769"/>
                </a:lnTo>
                <a:lnTo>
                  <a:pt x="9274752" y="2367321"/>
                </a:lnTo>
                <a:lnTo>
                  <a:pt x="9275339" y="2366424"/>
                </a:lnTo>
                <a:cubicBezTo>
                  <a:pt x="9277508" y="2364656"/>
                  <a:pt x="9280711" y="2363810"/>
                  <a:pt x="9286171" y="2364868"/>
                </a:cubicBezTo>
                <a:cubicBezTo>
                  <a:pt x="9278880" y="2347951"/>
                  <a:pt x="9289961" y="2359662"/>
                  <a:pt x="9306706" y="2364279"/>
                </a:cubicBezTo>
                <a:cubicBezTo>
                  <a:pt x="9299116" y="2339032"/>
                  <a:pt x="9346014" y="2361383"/>
                  <a:pt x="9354964" y="2350000"/>
                </a:cubicBezTo>
                <a:cubicBezTo>
                  <a:pt x="9367435" y="2353960"/>
                  <a:pt x="9380485" y="2357688"/>
                  <a:pt x="9393840" y="2360999"/>
                </a:cubicBezTo>
                <a:lnTo>
                  <a:pt x="9401723" y="2362648"/>
                </a:lnTo>
                <a:cubicBezTo>
                  <a:pt x="9401784" y="2362582"/>
                  <a:pt x="9401843" y="2362515"/>
                  <a:pt x="9401904" y="2362449"/>
                </a:cubicBezTo>
                <a:cubicBezTo>
                  <a:pt x="9403668" y="2362309"/>
                  <a:pt x="9406280" y="2362664"/>
                  <a:pt x="9410265" y="2363724"/>
                </a:cubicBezTo>
                <a:lnTo>
                  <a:pt x="9431384" y="2368857"/>
                </a:lnTo>
                <a:lnTo>
                  <a:pt x="9436806" y="2368409"/>
                </a:lnTo>
                <a:lnTo>
                  <a:pt x="9469943" y="2364702"/>
                </a:lnTo>
                <a:cubicBezTo>
                  <a:pt x="9492075" y="2366299"/>
                  <a:pt x="9538048" y="2371570"/>
                  <a:pt x="9571973" y="2375579"/>
                </a:cubicBezTo>
                <a:cubicBezTo>
                  <a:pt x="9604304" y="2385689"/>
                  <a:pt x="9636016" y="2383371"/>
                  <a:pt x="9673508" y="2388756"/>
                </a:cubicBezTo>
                <a:cubicBezTo>
                  <a:pt x="9711732" y="2406591"/>
                  <a:pt x="9735674" y="2393166"/>
                  <a:pt x="9775728" y="2398997"/>
                </a:cubicBezTo>
                <a:cubicBezTo>
                  <a:pt x="9806799" y="2422784"/>
                  <a:pt x="9806899" y="2389955"/>
                  <a:pt x="9828502" y="2387377"/>
                </a:cubicBezTo>
                <a:lnTo>
                  <a:pt x="9834358" y="2387922"/>
                </a:lnTo>
                <a:lnTo>
                  <a:pt x="9848851" y="2393407"/>
                </a:lnTo>
                <a:lnTo>
                  <a:pt x="9854053" y="2396127"/>
                </a:lnTo>
                <a:cubicBezTo>
                  <a:pt x="9857729" y="2397755"/>
                  <a:pt x="9860291" y="2398523"/>
                  <a:pt x="9862192" y="2398707"/>
                </a:cubicBezTo>
                <a:lnTo>
                  <a:pt x="9862471" y="2398561"/>
                </a:lnTo>
                <a:lnTo>
                  <a:pt x="9905498" y="2417867"/>
                </a:lnTo>
                <a:cubicBezTo>
                  <a:pt x="9919952" y="2409351"/>
                  <a:pt x="9958757" y="2437263"/>
                  <a:pt x="9962223" y="2413612"/>
                </a:cubicBezTo>
                <a:cubicBezTo>
                  <a:pt x="9977588" y="2420601"/>
                  <a:pt x="9983860" y="2432885"/>
                  <a:pt x="9983885" y="2416653"/>
                </a:cubicBezTo>
                <a:cubicBezTo>
                  <a:pt x="9989098" y="2418537"/>
                  <a:pt x="9992817" y="2418345"/>
                  <a:pt x="9995871" y="2417158"/>
                </a:cubicBezTo>
                <a:lnTo>
                  <a:pt x="10030934" y="2432369"/>
                </a:lnTo>
                <a:lnTo>
                  <a:pt x="10036087" y="2432793"/>
                </a:lnTo>
                <a:lnTo>
                  <a:pt x="10057471" y="2445317"/>
                </a:lnTo>
                <a:lnTo>
                  <a:pt x="10088697" y="2461159"/>
                </a:lnTo>
                <a:lnTo>
                  <a:pt x="10091030" y="2461029"/>
                </a:lnTo>
                <a:lnTo>
                  <a:pt x="10104127" y="2469841"/>
                </a:lnTo>
                <a:cubicBezTo>
                  <a:pt x="10108126" y="2473257"/>
                  <a:pt x="10166959" y="2488286"/>
                  <a:pt x="10169163" y="2492519"/>
                </a:cubicBezTo>
                <a:cubicBezTo>
                  <a:pt x="10225323" y="2491613"/>
                  <a:pt x="10211037" y="2510783"/>
                  <a:pt x="10266247" y="2525164"/>
                </a:cubicBezTo>
                <a:cubicBezTo>
                  <a:pt x="10304736" y="2528123"/>
                  <a:pt x="10324750" y="2536388"/>
                  <a:pt x="10383588" y="2556604"/>
                </a:cubicBezTo>
                <a:cubicBezTo>
                  <a:pt x="10422927" y="2570967"/>
                  <a:pt x="10449351" y="2596747"/>
                  <a:pt x="10502276" y="2611346"/>
                </a:cubicBezTo>
                <a:cubicBezTo>
                  <a:pt x="10551189" y="2649570"/>
                  <a:pt x="10642054" y="2656133"/>
                  <a:pt x="10702436" y="2685688"/>
                </a:cubicBezTo>
                <a:cubicBezTo>
                  <a:pt x="10734755" y="2677393"/>
                  <a:pt x="10727906" y="2683472"/>
                  <a:pt x="10738338" y="2690143"/>
                </a:cubicBezTo>
                <a:lnTo>
                  <a:pt x="10738410" y="2690169"/>
                </a:lnTo>
                <a:lnTo>
                  <a:pt x="10828361" y="2695982"/>
                </a:lnTo>
                <a:cubicBezTo>
                  <a:pt x="10834653" y="2692647"/>
                  <a:pt x="10841817" y="2690605"/>
                  <a:pt x="10850642" y="2691703"/>
                </a:cubicBezTo>
                <a:cubicBezTo>
                  <a:pt x="10900458" y="2713605"/>
                  <a:pt x="10856850" y="2676798"/>
                  <a:pt x="10944231" y="2690377"/>
                </a:cubicBezTo>
                <a:cubicBezTo>
                  <a:pt x="10947888" y="2693638"/>
                  <a:pt x="10960334" y="2691646"/>
                  <a:pt x="10961147" y="2687666"/>
                </a:cubicBezTo>
                <a:cubicBezTo>
                  <a:pt x="10966277" y="2689341"/>
                  <a:pt x="10976214" y="2697915"/>
                  <a:pt x="10980692" y="2691799"/>
                </a:cubicBezTo>
                <a:cubicBezTo>
                  <a:pt x="11009873" y="2693413"/>
                  <a:pt x="11036717" y="2699386"/>
                  <a:pt x="11058630" y="2709148"/>
                </a:cubicBezTo>
                <a:cubicBezTo>
                  <a:pt x="11089046" y="2706063"/>
                  <a:pt x="11093105" y="2711169"/>
                  <a:pt x="11094767" y="2717083"/>
                </a:cubicBezTo>
                <a:lnTo>
                  <a:pt x="11096358" y="2720774"/>
                </a:lnTo>
                <a:lnTo>
                  <a:pt x="11104973" y="2716245"/>
                </a:lnTo>
                <a:cubicBezTo>
                  <a:pt x="11114214" y="2713690"/>
                  <a:pt x="11122836" y="2715703"/>
                  <a:pt x="11131099" y="2719881"/>
                </a:cubicBezTo>
                <a:lnTo>
                  <a:pt x="11140776" y="2725926"/>
                </a:lnTo>
                <a:lnTo>
                  <a:pt x="11158686" y="2726270"/>
                </a:lnTo>
                <a:cubicBezTo>
                  <a:pt x="11180768" y="2726709"/>
                  <a:pt x="11251563" y="2726640"/>
                  <a:pt x="11273267" y="2728567"/>
                </a:cubicBezTo>
                <a:lnTo>
                  <a:pt x="11288916" y="2737828"/>
                </a:lnTo>
                <a:lnTo>
                  <a:pt x="11311388" y="2736624"/>
                </a:lnTo>
                <a:cubicBezTo>
                  <a:pt x="11321582" y="2738058"/>
                  <a:pt x="11329783" y="2742030"/>
                  <a:pt x="11335078" y="2749941"/>
                </a:cubicBezTo>
                <a:cubicBezTo>
                  <a:pt x="11338817" y="2743516"/>
                  <a:pt x="11342149" y="2746955"/>
                  <a:pt x="11348344" y="2752346"/>
                </a:cubicBezTo>
                <a:lnTo>
                  <a:pt x="11353373" y="2754678"/>
                </a:lnTo>
                <a:lnTo>
                  <a:pt x="11367159" y="2741107"/>
                </a:lnTo>
                <a:lnTo>
                  <a:pt x="11389712" y="2740372"/>
                </a:lnTo>
                <a:lnTo>
                  <a:pt x="11395219" y="2733120"/>
                </a:lnTo>
                <a:lnTo>
                  <a:pt x="11409180" y="2739023"/>
                </a:lnTo>
                <a:cubicBezTo>
                  <a:pt x="11414137" y="2740775"/>
                  <a:pt x="11422149" y="2743232"/>
                  <a:pt x="11431837" y="2746056"/>
                </a:cubicBezTo>
                <a:lnTo>
                  <a:pt x="11444471" y="2749621"/>
                </a:lnTo>
                <a:lnTo>
                  <a:pt x="11451208" y="2744859"/>
                </a:lnTo>
                <a:lnTo>
                  <a:pt x="11473061" y="2757601"/>
                </a:lnTo>
                <a:lnTo>
                  <a:pt x="11526925" y="2772124"/>
                </a:lnTo>
                <a:cubicBezTo>
                  <a:pt x="11539650" y="2795076"/>
                  <a:pt x="11582438" y="2758503"/>
                  <a:pt x="11584409" y="2785707"/>
                </a:cubicBezTo>
                <a:cubicBezTo>
                  <a:pt x="11604765" y="2763696"/>
                  <a:pt x="11670052" y="2782257"/>
                  <a:pt x="11705161" y="2774143"/>
                </a:cubicBezTo>
                <a:cubicBezTo>
                  <a:pt x="11712651" y="2785033"/>
                  <a:pt x="11817987" y="2755153"/>
                  <a:pt x="11831541" y="2745647"/>
                </a:cubicBezTo>
                <a:cubicBezTo>
                  <a:pt x="11943852" y="2715987"/>
                  <a:pt x="11988586" y="2718581"/>
                  <a:pt x="12017942" y="2704117"/>
                </a:cubicBezTo>
                <a:cubicBezTo>
                  <a:pt x="12044424" y="2697243"/>
                  <a:pt x="12068778" y="2677784"/>
                  <a:pt x="12134490" y="2673464"/>
                </a:cubicBezTo>
                <a:cubicBezTo>
                  <a:pt x="12140262" y="2677664"/>
                  <a:pt x="12149020" y="2679275"/>
                  <a:pt x="12159651" y="2679085"/>
                </a:cubicBezTo>
                <a:lnTo>
                  <a:pt x="12192000" y="26744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74BF044-3F10-4C4B-5687-9CC3223DB1E4}"/>
              </a:ext>
            </a:extLst>
          </p:cNvPr>
          <p:cNvSpPr>
            <a:spLocks noGrp="1"/>
          </p:cNvSpPr>
          <p:nvPr>
            <p:ph type="title"/>
          </p:nvPr>
        </p:nvSpPr>
        <p:spPr>
          <a:xfrm>
            <a:off x="1050879" y="609601"/>
            <a:ext cx="9810604" cy="1216024"/>
          </a:xfrm>
        </p:spPr>
        <p:txBody>
          <a:bodyPr>
            <a:normAutofit/>
          </a:bodyPr>
          <a:lstStyle/>
          <a:p>
            <a:pPr algn="ctr"/>
            <a:r>
              <a:rPr lang="de-DE" u="sng" dirty="0">
                <a:latin typeface="Arial Nova" panose="020B0504020202020204" pitchFamily="34" charset="0"/>
                <a:ea typeface="Batang"/>
              </a:rPr>
              <a:t>stundenziel</a:t>
            </a:r>
            <a:endParaRPr lang="de-DE" u="sng" dirty="0">
              <a:latin typeface="Arial Nova" panose="020B0504020202020204" pitchFamily="34" charset="0"/>
            </a:endParaRPr>
          </a:p>
        </p:txBody>
      </p:sp>
      <p:sp>
        <p:nvSpPr>
          <p:cNvPr id="19" name="Freeform: Shape 11">
            <a:extLst>
              <a:ext uri="{FF2B5EF4-FFF2-40B4-BE49-F238E27FC236}">
                <a16:creationId xmlns:a16="http://schemas.microsoft.com/office/drawing/2014/main" id="{C87A8A8A-B020-4F46-8329-D75799D71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4144" y="6080078"/>
            <a:ext cx="9517857" cy="777922"/>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5150055-97B8-B231-E88C-27BFC87B8D79}"/>
              </a:ext>
            </a:extLst>
          </p:cNvPr>
          <p:cNvSpPr>
            <a:spLocks noGrp="1"/>
          </p:cNvSpPr>
          <p:nvPr>
            <p:ph idx="1"/>
          </p:nvPr>
        </p:nvSpPr>
        <p:spPr>
          <a:xfrm>
            <a:off x="1050878" y="2687005"/>
            <a:ext cx="9880979" cy="3567373"/>
          </a:xfrm>
        </p:spPr>
        <p:txBody>
          <a:bodyPr vert="horz" lIns="91440" tIns="45720" rIns="91440" bIns="45720" rtlCol="0" anchor="ctr">
            <a:normAutofit/>
          </a:bodyPr>
          <a:lstStyle/>
          <a:p>
            <a:r>
              <a:rPr lang="de-DE" dirty="0">
                <a:latin typeface="Arial Nova" panose="020B0504020202020204" pitchFamily="34" charset="0"/>
                <a:ea typeface="+mn-lt"/>
                <a:cs typeface="+mn-lt"/>
              </a:rPr>
              <a:t>Die </a:t>
            </a:r>
            <a:r>
              <a:rPr lang="de-DE" dirty="0" err="1">
                <a:latin typeface="Arial Nova" panose="020B0504020202020204" pitchFamily="34" charset="0"/>
                <a:ea typeface="+mn-lt"/>
                <a:cs typeface="+mn-lt"/>
              </a:rPr>
              <a:t>SuS</a:t>
            </a:r>
            <a:r>
              <a:rPr lang="de-DE" dirty="0">
                <a:latin typeface="Arial Nova" panose="020B0504020202020204" pitchFamily="34" charset="0"/>
                <a:ea typeface="+mn-lt"/>
                <a:cs typeface="+mn-lt"/>
              </a:rPr>
              <a:t> sollen Bilder nach ihrem eigenen Hörverstehen vertonen. </a:t>
            </a:r>
            <a:endParaRPr lang="de-DE" dirty="0">
              <a:latin typeface="Arial Nova" panose="020B0504020202020204" pitchFamily="34" charset="0"/>
              <a:ea typeface="Batang"/>
            </a:endParaRPr>
          </a:p>
          <a:p>
            <a:r>
              <a:rPr lang="de-DE" dirty="0">
                <a:latin typeface="Arial Nova" panose="020B0504020202020204" pitchFamily="34" charset="0"/>
                <a:ea typeface="Batang"/>
              </a:rPr>
              <a:t>Die </a:t>
            </a:r>
            <a:r>
              <a:rPr lang="de-DE" dirty="0" err="1">
                <a:latin typeface="Arial Nova" panose="020B0504020202020204" pitchFamily="34" charset="0"/>
                <a:ea typeface="Batang"/>
              </a:rPr>
              <a:t>SuS</a:t>
            </a:r>
            <a:r>
              <a:rPr lang="de-DE" dirty="0">
                <a:latin typeface="Arial Nova" panose="020B0504020202020204" pitchFamily="34" charset="0"/>
                <a:ea typeface="Batang"/>
              </a:rPr>
              <a:t> sollen einen Zusammenhang zwischen Ton und Bild herstellen, um die richtige Abfolge der Tonspuren nachvollziehen zu können. </a:t>
            </a:r>
          </a:p>
          <a:p>
            <a:r>
              <a:rPr lang="de-DE" dirty="0">
                <a:latin typeface="Arial Nova" panose="020B0504020202020204" pitchFamily="34" charset="0"/>
                <a:ea typeface="Batang"/>
              </a:rPr>
              <a:t>Der Weg dient hierbei als Visualisierung. </a:t>
            </a:r>
            <a:endParaRPr lang="de-DE" dirty="0">
              <a:latin typeface="Arial Nova" panose="020B0504020202020204" pitchFamily="34" charset="0"/>
            </a:endParaRPr>
          </a:p>
          <a:p>
            <a:r>
              <a:rPr lang="de-DE" dirty="0">
                <a:latin typeface="Arial Nova" panose="020B0504020202020204" pitchFamily="34" charset="0"/>
                <a:ea typeface="Batang"/>
              </a:rPr>
              <a:t>Die </a:t>
            </a:r>
            <a:r>
              <a:rPr lang="de-DE" dirty="0" err="1">
                <a:latin typeface="Arial Nova" panose="020B0504020202020204" pitchFamily="34" charset="0"/>
                <a:ea typeface="Batang"/>
              </a:rPr>
              <a:t>SuS</a:t>
            </a:r>
            <a:r>
              <a:rPr lang="de-DE" dirty="0">
                <a:latin typeface="Arial Nova" panose="020B0504020202020204" pitchFamily="34" charset="0"/>
                <a:ea typeface="Batang"/>
              </a:rPr>
              <a:t> sollen verstehen, dass in unserem Alltag überall Musik zu hören ist. </a:t>
            </a:r>
          </a:p>
          <a:p>
            <a:pPr marL="0" indent="0">
              <a:buNone/>
            </a:pPr>
            <a:endParaRPr lang="de-DE" dirty="0">
              <a:latin typeface="Arial Nova" panose="020B0504020202020204" pitchFamily="34" charset="0"/>
              <a:ea typeface="Batang"/>
            </a:endParaRPr>
          </a:p>
          <a:p>
            <a:endParaRPr lang="de-DE" dirty="0">
              <a:ea typeface="Batang"/>
            </a:endParaRPr>
          </a:p>
          <a:p>
            <a:endParaRPr lang="de-DE" dirty="0">
              <a:ea typeface="Batang"/>
            </a:endParaRPr>
          </a:p>
        </p:txBody>
      </p:sp>
    </p:spTree>
    <p:extLst>
      <p:ext uri="{BB962C8B-B14F-4D97-AF65-F5344CB8AC3E}">
        <p14:creationId xmlns:p14="http://schemas.microsoft.com/office/powerpoint/2010/main" val="23169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30E0181-57DF-200E-DE19-BD53E231143C}"/>
              </a:ext>
            </a:extLst>
          </p:cNvPr>
          <p:cNvSpPr>
            <a:spLocks noGrp="1"/>
          </p:cNvSpPr>
          <p:nvPr>
            <p:ph type="title"/>
          </p:nvPr>
        </p:nvSpPr>
        <p:spPr>
          <a:xfrm>
            <a:off x="1050879" y="609601"/>
            <a:ext cx="9810604" cy="1216024"/>
          </a:xfrm>
        </p:spPr>
        <p:txBody>
          <a:bodyPr>
            <a:normAutofit/>
          </a:bodyPr>
          <a:lstStyle/>
          <a:p>
            <a:pPr algn="ctr"/>
            <a:r>
              <a:rPr lang="de-DE" u="sng">
                <a:latin typeface="Arial Nova" panose="020B0504020202020204" pitchFamily="34" charset="0"/>
                <a:ea typeface="Batang"/>
              </a:rPr>
              <a:t>Verlaufsplanung </a:t>
            </a:r>
            <a:endParaRPr lang="de-DE" u="sng">
              <a:latin typeface="Arial Nova" panose="020B0504020202020204" pitchFamily="34" charset="0"/>
            </a:endParaRPr>
          </a:p>
        </p:txBody>
      </p:sp>
      <p:sp>
        <p:nvSpPr>
          <p:cNvPr id="18" name="Freeform: Shape 13">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nhaltsplatzhalter 4">
            <a:extLst>
              <a:ext uri="{FF2B5EF4-FFF2-40B4-BE49-F238E27FC236}">
                <a16:creationId xmlns:a16="http://schemas.microsoft.com/office/drawing/2014/main" id="{E18B1A88-8C8F-3EB0-7581-A886BD0E0666}"/>
              </a:ext>
            </a:extLst>
          </p:cNvPr>
          <p:cNvGraphicFramePr>
            <a:graphicFrameLocks noGrp="1"/>
          </p:cNvGraphicFramePr>
          <p:nvPr>
            <p:ph idx="1"/>
            <p:extLst>
              <p:ext uri="{D42A27DB-BD31-4B8C-83A1-F6EECF244321}">
                <p14:modId xmlns:p14="http://schemas.microsoft.com/office/powerpoint/2010/main" val="4189010684"/>
              </p:ext>
            </p:extLst>
          </p:nvPr>
        </p:nvGraphicFramePr>
        <p:xfrm>
          <a:off x="2507192" y="1943100"/>
          <a:ext cx="7335308" cy="4579067"/>
        </p:xfrm>
        <a:graphic>
          <a:graphicData uri="http://schemas.openxmlformats.org/drawingml/2006/table">
            <a:tbl>
              <a:tblPr firstRow="1" firstCol="1" bandRow="1">
                <a:solidFill>
                  <a:srgbClr val="F7F7F7"/>
                </a:solidFill>
                <a:tableStyleId>{5C22544A-7EE6-4342-B048-85BDC9FD1C3A}</a:tableStyleId>
              </a:tblPr>
              <a:tblGrid>
                <a:gridCol w="767241">
                  <a:extLst>
                    <a:ext uri="{9D8B030D-6E8A-4147-A177-3AD203B41FA5}">
                      <a16:colId xmlns:a16="http://schemas.microsoft.com/office/drawing/2014/main" val="1674517062"/>
                    </a:ext>
                  </a:extLst>
                </a:gridCol>
                <a:gridCol w="1012677">
                  <a:extLst>
                    <a:ext uri="{9D8B030D-6E8A-4147-A177-3AD203B41FA5}">
                      <a16:colId xmlns:a16="http://schemas.microsoft.com/office/drawing/2014/main" val="2386254923"/>
                    </a:ext>
                  </a:extLst>
                </a:gridCol>
                <a:gridCol w="3108276">
                  <a:extLst>
                    <a:ext uri="{9D8B030D-6E8A-4147-A177-3AD203B41FA5}">
                      <a16:colId xmlns:a16="http://schemas.microsoft.com/office/drawing/2014/main" val="3502731308"/>
                    </a:ext>
                  </a:extLst>
                </a:gridCol>
                <a:gridCol w="2447114">
                  <a:extLst>
                    <a:ext uri="{9D8B030D-6E8A-4147-A177-3AD203B41FA5}">
                      <a16:colId xmlns:a16="http://schemas.microsoft.com/office/drawing/2014/main" val="33360601"/>
                    </a:ext>
                  </a:extLst>
                </a:gridCol>
              </a:tblGrid>
              <a:tr h="358933">
                <a:tc>
                  <a:txBody>
                    <a:bodyPr/>
                    <a:lstStyle/>
                    <a:p>
                      <a:pPr algn="ctr">
                        <a:lnSpc>
                          <a:spcPct val="150000"/>
                        </a:lnSpc>
                      </a:pPr>
                      <a:r>
                        <a:rPr lang="de-DE" sz="700" b="1" cap="all" spc="60">
                          <a:solidFill>
                            <a:schemeClr val="tx1"/>
                          </a:solidFill>
                          <a:effectLst/>
                          <a:latin typeface="Arial Nova" panose="020B0504020202020204" pitchFamily="34" charset="0"/>
                        </a:rPr>
                        <a:t>Zeit</a:t>
                      </a:r>
                    </a:p>
                  </a:txBody>
                  <a:tcPr marL="56440" marR="56440" marT="56440" marB="56440">
                    <a:lnL w="12700" cmpd="sng">
                      <a:noFill/>
                    </a:lnL>
                    <a:lnR w="12700" cmpd="sng">
                      <a:noFill/>
                    </a:lnR>
                    <a:lnT w="12700" cmpd="sng">
                      <a:noFill/>
                    </a:lnT>
                    <a:lnB w="38100" cmpd="sng">
                      <a:noFill/>
                    </a:lnB>
                    <a:noFill/>
                  </a:tcPr>
                </a:tc>
                <a:tc>
                  <a:txBody>
                    <a:bodyPr/>
                    <a:lstStyle/>
                    <a:p>
                      <a:pPr algn="ctr">
                        <a:lnSpc>
                          <a:spcPct val="150000"/>
                        </a:lnSpc>
                      </a:pPr>
                      <a:r>
                        <a:rPr lang="de-DE" sz="700" b="1" cap="all" spc="60">
                          <a:solidFill>
                            <a:schemeClr val="tx1"/>
                          </a:solidFill>
                          <a:effectLst/>
                          <a:latin typeface="Arial Nova" panose="020B0504020202020204" pitchFamily="34" charset="0"/>
                        </a:rPr>
                        <a:t>Phase</a:t>
                      </a:r>
                    </a:p>
                  </a:txBody>
                  <a:tcPr marL="56440" marR="56440" marT="56440" marB="56440">
                    <a:lnL w="12700" cmpd="sng">
                      <a:noFill/>
                    </a:lnL>
                    <a:lnR w="12700" cmpd="sng">
                      <a:noFill/>
                    </a:lnR>
                    <a:lnT w="12700" cmpd="sng">
                      <a:noFill/>
                    </a:lnT>
                    <a:lnB w="38100" cmpd="sng">
                      <a:noFill/>
                    </a:lnB>
                    <a:noFill/>
                  </a:tcPr>
                </a:tc>
                <a:tc>
                  <a:txBody>
                    <a:bodyPr/>
                    <a:lstStyle/>
                    <a:p>
                      <a:pPr algn="ctr">
                        <a:lnSpc>
                          <a:spcPct val="150000"/>
                        </a:lnSpc>
                      </a:pPr>
                      <a:r>
                        <a:rPr lang="de-DE" sz="700" b="1" cap="all" spc="60">
                          <a:solidFill>
                            <a:schemeClr val="tx1"/>
                          </a:solidFill>
                          <a:effectLst/>
                          <a:latin typeface="Arial Nova" panose="020B0504020202020204" pitchFamily="34" charset="0"/>
                        </a:rPr>
                        <a:t>Aktivität/Lern-Lehr-Interaktion</a:t>
                      </a:r>
                    </a:p>
                  </a:txBody>
                  <a:tcPr marL="56440" marR="56440" marT="56440" marB="56440">
                    <a:lnL w="12700" cmpd="sng">
                      <a:noFill/>
                    </a:lnL>
                    <a:lnR w="12700" cmpd="sng">
                      <a:noFill/>
                    </a:lnR>
                    <a:lnT w="12700" cmpd="sng">
                      <a:noFill/>
                    </a:lnT>
                    <a:lnB w="38100" cmpd="sng">
                      <a:noFill/>
                    </a:lnB>
                    <a:noFill/>
                  </a:tcPr>
                </a:tc>
                <a:tc>
                  <a:txBody>
                    <a:bodyPr/>
                    <a:lstStyle/>
                    <a:p>
                      <a:pPr algn="ctr">
                        <a:lnSpc>
                          <a:spcPct val="150000"/>
                        </a:lnSpc>
                      </a:pPr>
                      <a:r>
                        <a:rPr lang="de-DE" sz="700" b="1" cap="all" spc="60">
                          <a:solidFill>
                            <a:schemeClr val="tx1"/>
                          </a:solidFill>
                          <a:effectLst/>
                          <a:latin typeface="Arial Nova" panose="020B0504020202020204" pitchFamily="34" charset="0"/>
                        </a:rPr>
                        <a:t>    Sozialform, Methode, Medien</a:t>
                      </a:r>
                    </a:p>
                  </a:txBody>
                  <a:tcPr marL="56440" marR="56440" marT="56440" marB="56440">
                    <a:lnL w="12700" cmpd="sng">
                      <a:noFill/>
                    </a:lnL>
                    <a:lnR w="12700" cmpd="sng">
                      <a:noFill/>
                    </a:lnR>
                    <a:lnT w="12700" cmpd="sng">
                      <a:noFill/>
                    </a:lnT>
                    <a:lnB w="38100" cmpd="sng">
                      <a:noFill/>
                    </a:lnB>
                    <a:noFill/>
                  </a:tcPr>
                </a:tc>
                <a:extLst>
                  <a:ext uri="{0D108BD9-81ED-4DB2-BD59-A6C34878D82A}">
                    <a16:rowId xmlns:a16="http://schemas.microsoft.com/office/drawing/2014/main" val="2201588906"/>
                  </a:ext>
                </a:extLst>
              </a:tr>
              <a:tr h="1032015">
                <a:tc>
                  <a:txBody>
                    <a:bodyPr/>
                    <a:lstStyle/>
                    <a:p>
                      <a:pPr algn="ctr">
                        <a:lnSpc>
                          <a:spcPct val="150000"/>
                        </a:lnSpc>
                      </a:pPr>
                      <a:r>
                        <a:rPr lang="de-DE" sz="700" b="1" cap="none" spc="0">
                          <a:solidFill>
                            <a:schemeClr val="tx1"/>
                          </a:solidFill>
                          <a:effectLst/>
                          <a:latin typeface="Arial Nova" panose="020B0504020202020204" pitchFamily="34" charset="0"/>
                        </a:rPr>
                        <a:t>10 min</a:t>
                      </a:r>
                    </a:p>
                  </a:txBody>
                  <a:tcPr marL="28220" marR="28220" marT="0" marB="37627">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50000"/>
                        </a:lnSpc>
                      </a:pPr>
                      <a:r>
                        <a:rPr lang="de-DE" sz="700" cap="none" spc="0">
                          <a:solidFill>
                            <a:schemeClr val="tx1"/>
                          </a:solidFill>
                          <a:effectLst/>
                          <a:latin typeface="Arial Nova" panose="020B0504020202020204" pitchFamily="34" charset="0"/>
                        </a:rPr>
                        <a:t>Einstieg</a:t>
                      </a:r>
                    </a:p>
                  </a:txBody>
                  <a:tcPr marL="28220" marR="28220" marT="0" marB="37627">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nSpc>
                          <a:spcPct val="150000"/>
                        </a:lnSpc>
                      </a:pPr>
                      <a:r>
                        <a:rPr lang="de-DE" sz="700" cap="none" spc="0">
                          <a:solidFill>
                            <a:schemeClr val="tx1"/>
                          </a:solidFill>
                          <a:effectLst/>
                          <a:latin typeface="Arial Nova" panose="020B0504020202020204" pitchFamily="34" charset="0"/>
                        </a:rPr>
                        <a:t>Die Lehrperson bittet die </a:t>
                      </a:r>
                      <a:r>
                        <a:rPr lang="de-DE" sz="700" cap="none" spc="0" err="1">
                          <a:solidFill>
                            <a:schemeClr val="tx1"/>
                          </a:solidFill>
                          <a:effectLst/>
                          <a:latin typeface="Arial Nova" panose="020B0504020202020204" pitchFamily="34" charset="0"/>
                        </a:rPr>
                        <a:t>SuS</a:t>
                      </a:r>
                      <a:r>
                        <a:rPr lang="de-DE" sz="700" cap="none" spc="0">
                          <a:solidFill>
                            <a:schemeClr val="tx1"/>
                          </a:solidFill>
                          <a:effectLst/>
                          <a:latin typeface="Arial Nova" panose="020B0504020202020204" pitchFamily="34" charset="0"/>
                        </a:rPr>
                        <a:t> in den Sitzkreis. Es werden Bilder in die Mitte gelegt. Die Lehrkraft macht ein Geräusch, das zu einem der Bilder passt, vor. Die </a:t>
                      </a:r>
                      <a:r>
                        <a:rPr lang="de-DE" sz="700" cap="none" spc="0" err="1">
                          <a:solidFill>
                            <a:schemeClr val="tx1"/>
                          </a:solidFill>
                          <a:effectLst/>
                          <a:latin typeface="Arial Nova" panose="020B0504020202020204" pitchFamily="34" charset="0"/>
                        </a:rPr>
                        <a:t>SuS</a:t>
                      </a:r>
                      <a:r>
                        <a:rPr lang="de-DE" sz="700" cap="none" spc="0">
                          <a:solidFill>
                            <a:schemeClr val="tx1"/>
                          </a:solidFill>
                          <a:effectLst/>
                          <a:latin typeface="Arial Nova" panose="020B0504020202020204" pitchFamily="34" charset="0"/>
                        </a:rPr>
                        <a:t> erraten welches Bild zu diesem Geräusch passt. Das Kind, das das Geräusch erraten hat, darf das nächste Geräusch vormachen, es darf auch pantomimisch nachgeholfen werden. Jedes Bild soll einmal vertont und erraten werden. </a:t>
                      </a:r>
                    </a:p>
                  </a:txBody>
                  <a:tcPr marL="28220" marR="28220" marT="0" marB="37627">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50000"/>
                        </a:lnSpc>
                      </a:pPr>
                      <a:r>
                        <a:rPr lang="de-DE" sz="700" cap="none" spc="0">
                          <a:solidFill>
                            <a:schemeClr val="tx1"/>
                          </a:solidFill>
                          <a:effectLst/>
                          <a:latin typeface="Arial Nova" panose="020B0504020202020204" pitchFamily="34" charset="0"/>
                        </a:rPr>
                        <a:t>Sitzkreis</a:t>
                      </a:r>
                    </a:p>
                    <a:p>
                      <a:pPr algn="ctr">
                        <a:lnSpc>
                          <a:spcPct val="150000"/>
                        </a:lnSpc>
                      </a:pPr>
                      <a:endParaRPr lang="de-DE" sz="700" cap="none" spc="0">
                        <a:solidFill>
                          <a:schemeClr val="tx1"/>
                        </a:solidFill>
                        <a:effectLst/>
                        <a:latin typeface="Arial Nova" panose="020B0504020202020204" pitchFamily="34" charset="0"/>
                      </a:endParaRPr>
                    </a:p>
                    <a:p>
                      <a:pPr algn="ctr">
                        <a:lnSpc>
                          <a:spcPct val="150000"/>
                        </a:lnSpc>
                      </a:pPr>
                      <a:r>
                        <a:rPr lang="de-DE" sz="700" cap="none" spc="0">
                          <a:solidFill>
                            <a:schemeClr val="tx1"/>
                          </a:solidFill>
                          <a:effectLst/>
                          <a:latin typeface="Arial Nova" panose="020B0504020202020204" pitchFamily="34" charset="0"/>
                        </a:rPr>
                        <a:t>Bilder</a:t>
                      </a:r>
                    </a:p>
                  </a:txBody>
                  <a:tcPr marL="28220" marR="28220" marT="0" marB="37627">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4117321549"/>
                  </a:ext>
                </a:extLst>
              </a:tr>
              <a:tr h="1032015">
                <a:tc>
                  <a:txBody>
                    <a:bodyPr/>
                    <a:lstStyle/>
                    <a:p>
                      <a:pPr algn="ctr">
                        <a:lnSpc>
                          <a:spcPct val="150000"/>
                        </a:lnSpc>
                      </a:pPr>
                      <a:r>
                        <a:rPr lang="de-DE" sz="700" b="1" cap="none" spc="0">
                          <a:solidFill>
                            <a:schemeClr val="tx1"/>
                          </a:solidFill>
                          <a:effectLst/>
                          <a:latin typeface="Arial Nova" panose="020B0504020202020204" pitchFamily="34" charset="0"/>
                        </a:rPr>
                        <a:t>5 min</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pPr>
                      <a:r>
                        <a:rPr lang="de-DE" sz="700" cap="none" spc="0">
                          <a:solidFill>
                            <a:schemeClr val="tx1"/>
                          </a:solidFill>
                          <a:effectLst/>
                          <a:latin typeface="Arial Nova" panose="020B0504020202020204" pitchFamily="34" charset="0"/>
                        </a:rPr>
                        <a:t>1. Erarbeitung</a:t>
                      </a:r>
                    </a:p>
                    <a:p>
                      <a:pPr algn="ctr">
                        <a:lnSpc>
                          <a:spcPct val="150000"/>
                        </a:lnSpc>
                      </a:pPr>
                      <a:endParaRPr lang="de-DE" sz="700" cap="none" spc="0">
                        <a:solidFill>
                          <a:schemeClr val="tx1"/>
                        </a:solidFill>
                        <a:effectLst/>
                        <a:latin typeface="Arial Nova" panose="020B0504020202020204" pitchFamily="34" charset="0"/>
                      </a:endParaRPr>
                    </a:p>
                  </a:txBody>
                  <a:tcPr marL="28220" marR="28220" marT="0" marB="3762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50000"/>
                        </a:lnSpc>
                      </a:pPr>
                      <a:r>
                        <a:rPr lang="de-DE" sz="700" cap="none" spc="0">
                          <a:solidFill>
                            <a:schemeClr val="tx1"/>
                          </a:solidFill>
                          <a:effectLst/>
                          <a:latin typeface="Arial Nova" panose="020B0504020202020204" pitchFamily="34" charset="0"/>
                        </a:rPr>
                        <a:t>Lehrkraft: „Dir kommen die Geräusche bestimmt bekannt vor.“</a:t>
                      </a:r>
                    </a:p>
                    <a:p>
                      <a:pPr marL="0" marR="0" lvl="0" indent="0" algn="l" defTabSz="914400" rtl="0" eaLnBrk="1" fontAlgn="auto" latinLnBrk="0" hangingPunct="1">
                        <a:lnSpc>
                          <a:spcPct val="150000"/>
                        </a:lnSpc>
                        <a:spcBef>
                          <a:spcPts val="0"/>
                        </a:spcBef>
                        <a:spcAft>
                          <a:spcPts val="0"/>
                        </a:spcAft>
                        <a:buClrTx/>
                        <a:buSzTx/>
                        <a:buFontTx/>
                        <a:buNone/>
                        <a:tabLst/>
                        <a:defRPr/>
                      </a:pPr>
                      <a:r>
                        <a:rPr lang="de-DE" sz="700" cap="none" spc="0">
                          <a:solidFill>
                            <a:schemeClr val="tx1"/>
                          </a:solidFill>
                          <a:effectLst/>
                          <a:latin typeface="Arial Nova" panose="020B0504020202020204" pitchFamily="34" charset="0"/>
                        </a:rPr>
                        <a:t>(„Was haben diese Geräusche gemeinsam? Wo kannst du sie hören?)</a:t>
                      </a:r>
                    </a:p>
                    <a:p>
                      <a:pPr>
                        <a:lnSpc>
                          <a:spcPct val="150000"/>
                        </a:lnSpc>
                      </a:pPr>
                      <a:r>
                        <a:rPr lang="de-DE" sz="700" cap="none" spc="0" err="1">
                          <a:solidFill>
                            <a:schemeClr val="tx1"/>
                          </a:solidFill>
                          <a:effectLst/>
                          <a:latin typeface="Arial Nova" panose="020B0504020202020204" pitchFamily="34" charset="0"/>
                        </a:rPr>
                        <a:t>SuS</a:t>
                      </a:r>
                      <a:r>
                        <a:rPr lang="de-DE" sz="700" cap="none" spc="0">
                          <a:solidFill>
                            <a:schemeClr val="tx1"/>
                          </a:solidFill>
                          <a:effectLst/>
                          <a:latin typeface="Arial Nova" panose="020B0504020202020204" pitchFamily="34" charset="0"/>
                        </a:rPr>
                        <a:t> antworten.</a:t>
                      </a:r>
                    </a:p>
                    <a:p>
                      <a:pPr>
                        <a:lnSpc>
                          <a:spcPct val="150000"/>
                        </a:lnSpc>
                      </a:pPr>
                      <a:r>
                        <a:rPr lang="de-DE" sz="700" cap="none" spc="0">
                          <a:solidFill>
                            <a:schemeClr val="tx1"/>
                          </a:solidFill>
                          <a:effectLst/>
                          <a:latin typeface="Arial Nova" panose="020B0504020202020204" pitchFamily="34" charset="0"/>
                        </a:rPr>
                        <a:t>Lehrkraft: „Wo hören wir Musik/Geräusche im Alltag? Vielleicht sogar in der Schule, auf dem Heimweg, Zu Hause? Du hast bestimmt eine Idee, warum es diese Geräusche gibt. (Funktion)“</a:t>
                      </a:r>
                    </a:p>
                    <a:p>
                      <a:pPr>
                        <a:lnSpc>
                          <a:spcPct val="150000"/>
                        </a:lnSpc>
                      </a:pPr>
                      <a:r>
                        <a:rPr lang="de-DE" sz="700" cap="none" spc="0" err="1">
                          <a:solidFill>
                            <a:schemeClr val="tx1"/>
                          </a:solidFill>
                          <a:effectLst/>
                          <a:latin typeface="Arial Nova" panose="020B0504020202020204" pitchFamily="34" charset="0"/>
                        </a:rPr>
                        <a:t>SuS</a:t>
                      </a:r>
                      <a:r>
                        <a:rPr lang="de-DE" sz="700" cap="none" spc="0">
                          <a:solidFill>
                            <a:schemeClr val="tx1"/>
                          </a:solidFill>
                          <a:effectLst/>
                          <a:latin typeface="Arial Nova" panose="020B0504020202020204" pitchFamily="34" charset="0"/>
                        </a:rPr>
                        <a:t> äußern sich frei.</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pPr>
                      <a:r>
                        <a:rPr lang="de-DE" sz="700" cap="none" spc="0">
                          <a:solidFill>
                            <a:schemeClr val="tx1"/>
                          </a:solidFill>
                          <a:effectLst/>
                          <a:latin typeface="Arial Nova" panose="020B0504020202020204" pitchFamily="34" charset="0"/>
                        </a:rPr>
                        <a:t>Sitzkreis</a:t>
                      </a:r>
                    </a:p>
                    <a:p>
                      <a:pPr algn="ctr">
                        <a:lnSpc>
                          <a:spcPct val="150000"/>
                        </a:lnSpc>
                      </a:pPr>
                      <a:endParaRPr lang="de-DE" sz="700" cap="none" spc="0">
                        <a:solidFill>
                          <a:schemeClr val="tx1"/>
                        </a:solidFill>
                        <a:effectLst/>
                        <a:latin typeface="Arial Nova" panose="020B0504020202020204" pitchFamily="34" charset="0"/>
                      </a:endParaRPr>
                    </a:p>
                    <a:p>
                      <a:pPr algn="ctr">
                        <a:lnSpc>
                          <a:spcPct val="150000"/>
                        </a:lnSpc>
                      </a:pPr>
                      <a:r>
                        <a:rPr lang="de-DE" sz="700" cap="none" spc="0">
                          <a:solidFill>
                            <a:schemeClr val="tx1"/>
                          </a:solidFill>
                          <a:effectLst/>
                          <a:latin typeface="Arial Nova" panose="020B0504020202020204" pitchFamily="34" charset="0"/>
                        </a:rPr>
                        <a:t>Unterrichtsgespräch</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5738329"/>
                  </a:ext>
                </a:extLst>
              </a:tr>
              <a:tr h="830716">
                <a:tc>
                  <a:txBody>
                    <a:bodyPr/>
                    <a:lstStyle/>
                    <a:p>
                      <a:pPr algn="ctr">
                        <a:lnSpc>
                          <a:spcPct val="150000"/>
                        </a:lnSpc>
                      </a:pPr>
                      <a:r>
                        <a:rPr lang="de-DE" sz="700" b="1" cap="none" spc="0">
                          <a:solidFill>
                            <a:schemeClr val="tx1"/>
                          </a:solidFill>
                          <a:effectLst/>
                          <a:latin typeface="Arial Nova" panose="020B0504020202020204" pitchFamily="34" charset="0"/>
                        </a:rPr>
                        <a:t>15 min</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50000"/>
                        </a:lnSpc>
                      </a:pPr>
                      <a:r>
                        <a:rPr lang="de-DE" sz="700" cap="none" spc="0">
                          <a:solidFill>
                            <a:schemeClr val="tx1"/>
                          </a:solidFill>
                          <a:effectLst/>
                          <a:latin typeface="Arial Nova" panose="020B0504020202020204" pitchFamily="34" charset="0"/>
                        </a:rPr>
                        <a:t>2. Erarbeitung </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nSpc>
                          <a:spcPct val="150000"/>
                        </a:lnSpc>
                      </a:pPr>
                      <a:r>
                        <a:rPr lang="de-DE" sz="700" cap="none" spc="0">
                          <a:solidFill>
                            <a:schemeClr val="tx1"/>
                          </a:solidFill>
                          <a:effectLst/>
                          <a:latin typeface="Arial Nova" panose="020B0504020202020204" pitchFamily="34" charset="0"/>
                        </a:rPr>
                        <a:t>Die Lehrkraft schickt die </a:t>
                      </a:r>
                      <a:r>
                        <a:rPr lang="de-DE" sz="700" cap="none" spc="0" err="1">
                          <a:solidFill>
                            <a:schemeClr val="tx1"/>
                          </a:solidFill>
                          <a:effectLst/>
                          <a:latin typeface="Arial Nova" panose="020B0504020202020204" pitchFamily="34" charset="0"/>
                        </a:rPr>
                        <a:t>SuS</a:t>
                      </a:r>
                      <a:r>
                        <a:rPr lang="de-DE" sz="700" cap="none" spc="0">
                          <a:solidFill>
                            <a:schemeClr val="tx1"/>
                          </a:solidFill>
                          <a:effectLst/>
                          <a:latin typeface="Arial Nova" panose="020B0504020202020204" pitchFamily="34" charset="0"/>
                        </a:rPr>
                        <a:t> wieder auf ihre Plätze und bittet sie die Augen zu schließen. Es wird eine Fantasiereise durchgeführt, bei der die Hörbeispiele des Hörspaziergangs vorgespielt werden. </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50000"/>
                        </a:lnSpc>
                      </a:pPr>
                      <a:r>
                        <a:rPr lang="de-DE" sz="700" cap="none" spc="0">
                          <a:solidFill>
                            <a:schemeClr val="tx1"/>
                          </a:solidFill>
                          <a:effectLst/>
                          <a:latin typeface="Arial Nova" panose="020B0504020202020204" pitchFamily="34" charset="0"/>
                        </a:rPr>
                        <a:t>Hörbeispiele </a:t>
                      </a:r>
                    </a:p>
                    <a:p>
                      <a:pPr lvl="0" algn="ctr">
                        <a:lnSpc>
                          <a:spcPct val="150000"/>
                        </a:lnSpc>
                        <a:buNone/>
                      </a:pPr>
                      <a:endParaRPr lang="de-DE" sz="700" cap="none" spc="0">
                        <a:solidFill>
                          <a:schemeClr val="tx1"/>
                        </a:solidFill>
                        <a:effectLst/>
                        <a:latin typeface="Arial Nova" panose="020B0504020202020204" pitchFamily="34" charset="0"/>
                      </a:endParaRPr>
                    </a:p>
                    <a:p>
                      <a:pPr algn="ctr">
                        <a:lnSpc>
                          <a:spcPct val="150000"/>
                        </a:lnSpc>
                      </a:pPr>
                      <a:r>
                        <a:rPr lang="de-DE" sz="700" cap="none" spc="0">
                          <a:solidFill>
                            <a:schemeClr val="tx1"/>
                          </a:solidFill>
                          <a:effectLst/>
                          <a:latin typeface="Arial Nova" panose="020B0504020202020204" pitchFamily="34" charset="0"/>
                        </a:rPr>
                        <a:t>Fantasiereise</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071475512"/>
                  </a:ext>
                </a:extLst>
              </a:tr>
              <a:tr h="863124">
                <a:tc>
                  <a:txBody>
                    <a:bodyPr/>
                    <a:lstStyle/>
                    <a:p>
                      <a:pPr algn="ctr">
                        <a:lnSpc>
                          <a:spcPct val="150000"/>
                        </a:lnSpc>
                      </a:pPr>
                      <a:r>
                        <a:rPr lang="de-DE" sz="700" b="1" cap="none" spc="0">
                          <a:solidFill>
                            <a:schemeClr val="tx1"/>
                          </a:solidFill>
                          <a:effectLst/>
                          <a:latin typeface="Arial Nova" panose="020B0504020202020204" pitchFamily="34" charset="0"/>
                        </a:rPr>
                        <a:t>10 min </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pPr>
                      <a:r>
                        <a:rPr lang="de-DE" sz="700" cap="none" spc="0">
                          <a:solidFill>
                            <a:schemeClr val="tx1"/>
                          </a:solidFill>
                          <a:effectLst/>
                          <a:latin typeface="Arial Nova" panose="020B0504020202020204" pitchFamily="34" charset="0"/>
                        </a:rPr>
                        <a:t>3. Erarbeitung </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50000"/>
                        </a:lnSpc>
                      </a:pPr>
                      <a:r>
                        <a:rPr lang="de-DE" sz="700" cap="none" spc="0">
                          <a:solidFill>
                            <a:schemeClr val="tx1"/>
                          </a:solidFill>
                          <a:effectLst/>
                          <a:latin typeface="Arial Nova" panose="020B0504020202020204" pitchFamily="34" charset="0"/>
                        </a:rPr>
                        <a:t>Die </a:t>
                      </a:r>
                      <a:r>
                        <a:rPr lang="de-DE" sz="700" cap="none" spc="0" err="1">
                          <a:solidFill>
                            <a:schemeClr val="tx1"/>
                          </a:solidFill>
                          <a:effectLst/>
                          <a:latin typeface="Arial Nova" panose="020B0504020202020204" pitchFamily="34" charset="0"/>
                        </a:rPr>
                        <a:t>SuS</a:t>
                      </a:r>
                      <a:r>
                        <a:rPr lang="de-DE" sz="700" cap="none" spc="0">
                          <a:solidFill>
                            <a:schemeClr val="tx1"/>
                          </a:solidFill>
                          <a:effectLst/>
                          <a:latin typeface="Arial Nova" panose="020B0504020202020204" pitchFamily="34" charset="0"/>
                        </a:rPr>
                        <a:t> bekommen ein Arbeitsblatt. Die Hörbeispiele werden erneut vorgespielt. Die </a:t>
                      </a:r>
                      <a:r>
                        <a:rPr lang="de-DE" sz="700" cap="none" spc="0" err="1">
                          <a:solidFill>
                            <a:schemeClr val="tx1"/>
                          </a:solidFill>
                          <a:effectLst/>
                          <a:latin typeface="Arial Nova" panose="020B0504020202020204" pitchFamily="34" charset="0"/>
                        </a:rPr>
                        <a:t>SuS</a:t>
                      </a:r>
                      <a:r>
                        <a:rPr lang="de-DE" sz="700" cap="none" spc="0">
                          <a:solidFill>
                            <a:schemeClr val="tx1"/>
                          </a:solidFill>
                          <a:effectLst/>
                          <a:latin typeface="Arial Nova" panose="020B0504020202020204" pitchFamily="34" charset="0"/>
                        </a:rPr>
                        <a:t> zeichnen die Reihenfolge der Tonspuren, die sie gehört haben, an den Orten und als Weg ein. Danach wird das Arbeitsblatt gemeinsam besprochen. Die Orte, an denen die Musik gehört wurde, werden besprochen. Welche Funktion nimmt hierbei die Musik ein? </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pPr>
                      <a:r>
                        <a:rPr lang="de-DE" sz="700" cap="none" spc="0">
                          <a:solidFill>
                            <a:schemeClr val="tx1"/>
                          </a:solidFill>
                          <a:effectLst/>
                          <a:latin typeface="Arial Nova" panose="020B0504020202020204" pitchFamily="34" charset="0"/>
                        </a:rPr>
                        <a:t>Arbeitsblatt: Hörspaziergang</a:t>
                      </a:r>
                    </a:p>
                  </a:txBody>
                  <a:tcPr marL="28220" marR="28220" marT="0" marB="3762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291023951"/>
                  </a:ext>
                </a:extLst>
              </a:tr>
              <a:tr h="356451">
                <a:tc>
                  <a:txBody>
                    <a:bodyPr/>
                    <a:lstStyle/>
                    <a:p>
                      <a:pPr algn="ctr">
                        <a:lnSpc>
                          <a:spcPct val="150000"/>
                        </a:lnSpc>
                      </a:pPr>
                      <a:r>
                        <a:rPr lang="de-DE" sz="700" b="1" cap="none" spc="0">
                          <a:solidFill>
                            <a:schemeClr val="tx1"/>
                          </a:solidFill>
                          <a:effectLst/>
                          <a:latin typeface="Arial Nova" panose="020B0504020202020204" pitchFamily="34" charset="0"/>
                        </a:rPr>
                        <a:t>5 min</a:t>
                      </a:r>
                    </a:p>
                  </a:txBody>
                  <a:tcPr marL="28220" marR="28220" marT="0" marB="37627">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ctr">
                        <a:lnSpc>
                          <a:spcPct val="150000"/>
                        </a:lnSpc>
                      </a:pPr>
                      <a:r>
                        <a:rPr lang="de-DE" sz="700" cap="none" spc="0">
                          <a:solidFill>
                            <a:schemeClr val="tx1"/>
                          </a:solidFill>
                          <a:effectLst/>
                          <a:latin typeface="Arial Nova" panose="020B0504020202020204" pitchFamily="34" charset="0"/>
                        </a:rPr>
                        <a:t>Abschluss</a:t>
                      </a:r>
                    </a:p>
                  </a:txBody>
                  <a:tcPr marL="28220" marR="28220" marT="0" marB="37627">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nSpc>
                          <a:spcPct val="150000"/>
                        </a:lnSpc>
                      </a:pPr>
                      <a:r>
                        <a:rPr lang="de-DE" sz="700" cap="none" spc="0">
                          <a:solidFill>
                            <a:schemeClr val="tx1"/>
                          </a:solidFill>
                          <a:effectLst/>
                          <a:latin typeface="Arial Nova" panose="020B0504020202020204" pitchFamily="34" charset="0"/>
                        </a:rPr>
                        <a:t>Die zentralen Unterrichtsergebnisse werden noch einmal gemeinsam besprochen und reflektiert. Die Lehrkraft verabschiedet die Klasse.</a:t>
                      </a:r>
                    </a:p>
                  </a:txBody>
                  <a:tcPr marL="28220" marR="28220" marT="0" marB="37627">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ctr">
                        <a:lnSpc>
                          <a:spcPct val="150000"/>
                        </a:lnSpc>
                      </a:pPr>
                      <a:r>
                        <a:rPr lang="de-DE" sz="700" cap="none" spc="0">
                          <a:solidFill>
                            <a:schemeClr val="tx1"/>
                          </a:solidFill>
                          <a:effectLst/>
                          <a:latin typeface="Arial Nova" panose="020B0504020202020204" pitchFamily="34" charset="0"/>
                        </a:rPr>
                        <a:t>Unterrichtsgespräch</a:t>
                      </a:r>
                    </a:p>
                  </a:txBody>
                  <a:tcPr marL="28220" marR="28220" marT="0" marB="37627">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1500860655"/>
                  </a:ext>
                </a:extLst>
              </a:tr>
            </a:tbl>
          </a:graphicData>
        </a:graphic>
      </p:graphicFrame>
    </p:spTree>
    <p:extLst>
      <p:ext uri="{BB962C8B-B14F-4D97-AF65-F5344CB8AC3E}">
        <p14:creationId xmlns:p14="http://schemas.microsoft.com/office/powerpoint/2010/main" val="145908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42">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Freeform: Shape 1044">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2E5B3D1-A40C-5470-D640-0FEE1E3C8FB0}"/>
              </a:ext>
            </a:extLst>
          </p:cNvPr>
          <p:cNvSpPr>
            <a:spLocks noGrp="1"/>
          </p:cNvSpPr>
          <p:nvPr>
            <p:ph type="title"/>
          </p:nvPr>
        </p:nvSpPr>
        <p:spPr>
          <a:xfrm>
            <a:off x="1050879" y="609601"/>
            <a:ext cx="9810604" cy="1216024"/>
          </a:xfrm>
        </p:spPr>
        <p:txBody>
          <a:bodyPr>
            <a:normAutofit/>
          </a:bodyPr>
          <a:lstStyle/>
          <a:p>
            <a:r>
              <a:rPr lang="de-DE" u="sng">
                <a:latin typeface="Arial Nova" panose="020B0504020202020204" pitchFamily="34" charset="0"/>
              </a:rPr>
              <a:t>Bildkarten (1.Erarbeitungsphase</a:t>
            </a:r>
            <a:r>
              <a:rPr lang="de-DE"/>
              <a:t>)</a:t>
            </a:r>
          </a:p>
        </p:txBody>
      </p:sp>
      <p:sp>
        <p:nvSpPr>
          <p:cNvPr id="1054" name="Freeform: Shape 1046">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lipart Auto Bilder - Kostenloser Download auf Freepik">
            <a:extLst>
              <a:ext uri="{FF2B5EF4-FFF2-40B4-BE49-F238E27FC236}">
                <a16:creationId xmlns:a16="http://schemas.microsoft.com/office/drawing/2014/main" id="{ABC98454-1224-8CC1-7569-2B6AEE89F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02" y="2390442"/>
            <a:ext cx="1840272" cy="1228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fant Clipart Bilder - Kostenloser Download auf Freepik">
            <a:extLst>
              <a:ext uri="{FF2B5EF4-FFF2-40B4-BE49-F238E27FC236}">
                <a16:creationId xmlns:a16="http://schemas.microsoft.com/office/drawing/2014/main" id="{39894452-B416-E196-8711-FF0F830A1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131" y="2332702"/>
            <a:ext cx="2003629" cy="13442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und clipart. Kostenloser Download. | Creazilla">
            <a:extLst>
              <a:ext uri="{FF2B5EF4-FFF2-40B4-BE49-F238E27FC236}">
                <a16:creationId xmlns:a16="http://schemas.microsoft.com/office/drawing/2014/main" id="{949064B7-2AF4-2EA9-520A-EE93FF14B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219" y="4147018"/>
            <a:ext cx="1581081" cy="1686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ream Im Zug by Willi Landl | Listen online for free on SoundCloud">
            <a:extLst>
              <a:ext uri="{FF2B5EF4-FFF2-40B4-BE49-F238E27FC236}">
                <a16:creationId xmlns:a16="http://schemas.microsoft.com/office/drawing/2014/main" id="{F84BC904-CBCA-0336-8D9C-335F81ABA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7752" y="1886099"/>
            <a:ext cx="2116546" cy="21165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ind Gähnt Stock Vektor Art und mehr Bilder von Gähnen - Gähnen, Kind, Müde  - iStock">
            <a:extLst>
              <a:ext uri="{FF2B5EF4-FFF2-40B4-BE49-F238E27FC236}">
                <a16:creationId xmlns:a16="http://schemas.microsoft.com/office/drawing/2014/main" id="{72771E85-DD5B-77B1-C682-214434EA1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923" y="1825625"/>
            <a:ext cx="2237494" cy="22374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üße Kind Teen Junge Zeigen Gesichtsausdruck Stock Vektor Art und mehr  Bilder von Weinen - Weinen, Kind, Trotzanfall - iStock">
            <a:extLst>
              <a:ext uri="{FF2B5EF4-FFF2-40B4-BE49-F238E27FC236}">
                <a16:creationId xmlns:a16="http://schemas.microsoft.com/office/drawing/2014/main" id="{6AD36AE5-1EF1-D5B2-55BA-361E45F0E7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2588" y="4002645"/>
            <a:ext cx="2101463" cy="21014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olke mit Regen clipart. Kostenloser Download. | Creazilla">
            <a:extLst>
              <a:ext uri="{FF2B5EF4-FFF2-40B4-BE49-F238E27FC236}">
                <a16:creationId xmlns:a16="http://schemas.microsoft.com/office/drawing/2014/main" id="{42E17F4D-E89E-71AF-0812-505F178FB6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3469" y="3852001"/>
            <a:ext cx="2402749" cy="240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39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36DAB96-879F-E7E2-3BD9-934E6B587D1B}"/>
              </a:ext>
            </a:extLst>
          </p:cNvPr>
          <p:cNvSpPr>
            <a:spLocks noGrp="1"/>
          </p:cNvSpPr>
          <p:nvPr>
            <p:ph type="title"/>
          </p:nvPr>
        </p:nvSpPr>
        <p:spPr>
          <a:xfrm>
            <a:off x="1050879" y="609601"/>
            <a:ext cx="9810604" cy="1216024"/>
          </a:xfrm>
        </p:spPr>
        <p:txBody>
          <a:bodyPr>
            <a:normAutofit/>
          </a:bodyPr>
          <a:lstStyle/>
          <a:p>
            <a:r>
              <a:rPr lang="de-DE" u="sng">
                <a:latin typeface="Arial Nova" panose="020B0504020202020204" pitchFamily="34" charset="0"/>
              </a:rPr>
              <a:t>Hörspaziergang </a:t>
            </a:r>
          </a:p>
        </p:txBody>
      </p:sp>
      <p:sp>
        <p:nvSpPr>
          <p:cNvPr id="3" name="Inhaltsplatzhalter 2">
            <a:extLst>
              <a:ext uri="{FF2B5EF4-FFF2-40B4-BE49-F238E27FC236}">
                <a16:creationId xmlns:a16="http://schemas.microsoft.com/office/drawing/2014/main" id="{9696353E-BC03-D0AE-BF71-292CE838AAA0}"/>
              </a:ext>
            </a:extLst>
          </p:cNvPr>
          <p:cNvSpPr>
            <a:spLocks noGrp="1"/>
          </p:cNvSpPr>
          <p:nvPr>
            <p:ph idx="1"/>
          </p:nvPr>
        </p:nvSpPr>
        <p:spPr>
          <a:xfrm>
            <a:off x="1050879" y="2296161"/>
            <a:ext cx="4788505" cy="3846012"/>
          </a:xfrm>
        </p:spPr>
        <p:txBody>
          <a:bodyPr vert="horz" lIns="91440" tIns="45720" rIns="91440" bIns="45720" rtlCol="0" anchor="t">
            <a:normAutofit/>
          </a:bodyPr>
          <a:lstStyle/>
          <a:p>
            <a:pPr marL="0" indent="0">
              <a:buNone/>
            </a:pPr>
            <a:r>
              <a:rPr lang="de-DE" dirty="0">
                <a:latin typeface="Arial Nova" panose="020B0504020202020204" pitchFamily="34" charset="0"/>
                <a:ea typeface="Batang"/>
              </a:rPr>
              <a:t>Höre genau hin . Zeichne mit deinem Stift den Weg ein, wo die Musik zu hören ist.</a:t>
            </a:r>
          </a:p>
          <a:p>
            <a:pPr marL="0" indent="0">
              <a:buNone/>
            </a:pPr>
            <a:endParaRPr lang="de-DE" dirty="0">
              <a:latin typeface="Arial Nova" panose="020B0504020202020204" pitchFamily="34" charset="0"/>
              <a:ea typeface="Batang"/>
            </a:endParaRPr>
          </a:p>
          <a:p>
            <a:pPr marL="0" indent="0">
              <a:buNone/>
            </a:pPr>
            <a:r>
              <a:rPr lang="de-DE" dirty="0">
                <a:ea typeface="Batang"/>
              </a:rPr>
              <a:t>1)       4)</a:t>
            </a:r>
          </a:p>
          <a:p>
            <a:pPr marL="457200" indent="-457200">
              <a:buAutoNum type="arabicParenR"/>
            </a:pPr>
            <a:endParaRPr lang="de-DE" dirty="0">
              <a:ea typeface="Batang"/>
            </a:endParaRPr>
          </a:p>
          <a:p>
            <a:pPr marL="0" indent="0">
              <a:buNone/>
            </a:pPr>
            <a:r>
              <a:rPr lang="de-DE" dirty="0">
                <a:ea typeface="Batang"/>
              </a:rPr>
              <a:t>2)</a:t>
            </a:r>
            <a:r>
              <a:rPr lang="de-DE" dirty="0">
                <a:ea typeface="+mn-lt"/>
                <a:cs typeface="+mn-lt"/>
              </a:rPr>
              <a:t>       5)</a:t>
            </a:r>
            <a:endParaRPr lang="de-DE" dirty="0">
              <a:ea typeface="Batang"/>
            </a:endParaRPr>
          </a:p>
          <a:p>
            <a:pPr marL="0" indent="0">
              <a:buNone/>
            </a:pPr>
            <a:endParaRPr lang="de-DE" dirty="0">
              <a:ea typeface="Batang"/>
            </a:endParaRPr>
          </a:p>
          <a:p>
            <a:pPr marL="0" indent="0">
              <a:buNone/>
            </a:pPr>
            <a:r>
              <a:rPr lang="de-DE" dirty="0">
                <a:ea typeface="Batang"/>
              </a:rPr>
              <a:t>3)</a:t>
            </a:r>
            <a:r>
              <a:rPr lang="de-DE" dirty="0">
                <a:ea typeface="+mn-lt"/>
                <a:cs typeface="+mn-lt"/>
              </a:rPr>
              <a:t>       6)</a:t>
            </a:r>
            <a:endParaRPr lang="de-DE" dirty="0">
              <a:ea typeface="Batang"/>
            </a:endParaRPr>
          </a:p>
        </p:txBody>
      </p:sp>
      <p:pic>
        <p:nvPicPr>
          <p:cNvPr id="4" name="Grafik 3" descr="Ein Bild, das Entwurf, Zeichnung, Haus, Lineart enthält.&#10;&#10;Beschreibung automatisch generiert.">
            <a:extLst>
              <a:ext uri="{FF2B5EF4-FFF2-40B4-BE49-F238E27FC236}">
                <a16:creationId xmlns:a16="http://schemas.microsoft.com/office/drawing/2014/main" id="{7F9BD196-72F3-A8EB-20AD-493632B860EF}"/>
              </a:ext>
            </a:extLst>
          </p:cNvPr>
          <p:cNvPicPr>
            <a:picLocks noChangeAspect="1"/>
          </p:cNvPicPr>
          <p:nvPr/>
        </p:nvPicPr>
        <p:blipFill>
          <a:blip r:embed="rId14"/>
          <a:stretch>
            <a:fillRect/>
          </a:stretch>
        </p:blipFill>
        <p:spPr>
          <a:xfrm>
            <a:off x="6450426" y="2141402"/>
            <a:ext cx="4788505" cy="3519550"/>
          </a:xfrm>
          <a:prstGeom prst="rect">
            <a:avLst/>
          </a:prstGeom>
        </p:spPr>
      </p:pic>
      <p:sp>
        <p:nvSpPr>
          <p:cNvPr id="13" name="Freeform: Shape 12">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ldplay">
            <a:hlinkClick r:id="" action="ppaction://media"/>
            <a:extLst>
              <a:ext uri="{FF2B5EF4-FFF2-40B4-BE49-F238E27FC236}">
                <a16:creationId xmlns:a16="http://schemas.microsoft.com/office/drawing/2014/main" id="{7C324CDF-DBFC-7BE9-913E-FEA714E4E1F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672226" y="3767558"/>
            <a:ext cx="434549" cy="451609"/>
          </a:xfrm>
          <a:prstGeom prst="rect">
            <a:avLst/>
          </a:prstGeom>
        </p:spPr>
      </p:pic>
      <p:pic>
        <p:nvPicPr>
          <p:cNvPr id="7" name="oper">
            <a:hlinkClick r:id="" action="ppaction://media"/>
            <a:extLst>
              <a:ext uri="{FF2B5EF4-FFF2-40B4-BE49-F238E27FC236}">
                <a16:creationId xmlns:a16="http://schemas.microsoft.com/office/drawing/2014/main" id="{CE207367-AEF4-571B-0F62-29F6141AB965}"/>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658010" y="4631198"/>
            <a:ext cx="428863" cy="445922"/>
          </a:xfrm>
          <a:prstGeom prst="rect">
            <a:avLst/>
          </a:prstGeom>
        </p:spPr>
      </p:pic>
      <p:pic>
        <p:nvPicPr>
          <p:cNvPr id="8" name="Kirche">
            <a:hlinkClick r:id="" action="ppaction://media"/>
            <a:extLst>
              <a:ext uri="{FF2B5EF4-FFF2-40B4-BE49-F238E27FC236}">
                <a16:creationId xmlns:a16="http://schemas.microsoft.com/office/drawing/2014/main" id="{DEBA9FE1-A3B0-4870-F200-620D6B73F29C}"/>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658010" y="5459075"/>
            <a:ext cx="462983" cy="457295"/>
          </a:xfrm>
          <a:prstGeom prst="rect">
            <a:avLst/>
          </a:prstGeom>
        </p:spPr>
      </p:pic>
      <p:pic>
        <p:nvPicPr>
          <p:cNvPr id="10" name="disko">
            <a:hlinkClick r:id="" action="ppaction://media"/>
            <a:extLst>
              <a:ext uri="{FF2B5EF4-FFF2-40B4-BE49-F238E27FC236}">
                <a16:creationId xmlns:a16="http://schemas.microsoft.com/office/drawing/2014/main" id="{02588CAE-F9F2-7FB1-E8AA-0692D3793E5A}"/>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3627601" y="3789022"/>
            <a:ext cx="445922" cy="451609"/>
          </a:xfrm>
          <a:prstGeom prst="rect">
            <a:avLst/>
          </a:prstGeom>
        </p:spPr>
      </p:pic>
      <p:pic>
        <p:nvPicPr>
          <p:cNvPr id="12" name="a_traum">
            <a:hlinkClick r:id="" action="ppaction://media"/>
            <a:extLst>
              <a:ext uri="{FF2B5EF4-FFF2-40B4-BE49-F238E27FC236}">
                <a16:creationId xmlns:a16="http://schemas.microsoft.com/office/drawing/2014/main" id="{27101069-555D-CCD1-E98D-CA667EFF576D}"/>
              </a:ext>
            </a:extLst>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3626467" y="4625430"/>
            <a:ext cx="445923" cy="451609"/>
          </a:xfrm>
          <a:prstGeom prst="rect">
            <a:avLst/>
          </a:prstGeom>
        </p:spPr>
      </p:pic>
      <p:pic>
        <p:nvPicPr>
          <p:cNvPr id="14" name="gute nacht">
            <a:hlinkClick r:id="" action="ppaction://media"/>
            <a:extLst>
              <a:ext uri="{FF2B5EF4-FFF2-40B4-BE49-F238E27FC236}">
                <a16:creationId xmlns:a16="http://schemas.microsoft.com/office/drawing/2014/main" id="{C03C6655-D18B-18FB-738C-F15C49B2FF17}"/>
              </a:ext>
            </a:extLst>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3654089" y="5432304"/>
            <a:ext cx="457295" cy="457295"/>
          </a:xfrm>
          <a:prstGeom prst="rect">
            <a:avLst/>
          </a:prstGeom>
        </p:spPr>
      </p:pic>
    </p:spTree>
    <p:extLst>
      <p:ext uri="{BB962C8B-B14F-4D97-AF65-F5344CB8AC3E}">
        <p14:creationId xmlns:p14="http://schemas.microsoft.com/office/powerpoint/2010/main" val="2687471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7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960"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4377" fill="hold"/>
                                        <p:tgtEl>
                                          <p:spTgt spid="8"/>
                                        </p:tgtEl>
                                      </p:cBhvr>
                                    </p:cmd>
                                  </p:childTnLst>
                                </p:cTn>
                              </p:par>
                            </p:childTnLst>
                          </p:cTn>
                        </p:par>
                      </p:childTnLst>
                    </p:cTn>
                  </p:par>
                </p:childTnLst>
              </p:cTn>
              <p:nextCondLst>
                <p:cond evt="onClick" delay="0">
                  <p:tgtEl>
                    <p:spTgt spid="8"/>
                  </p:tgtEl>
                </p:cond>
              </p:nextCondLst>
            </p:seq>
            <p:audio>
              <p:cMediaNode>
                <p:cTn id="19" fill="hold" display="0">
                  <p:stCondLst>
                    <p:cond delay="indefinite"/>
                  </p:stCondLst>
                  <p:endCondLst>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3438" fill="hold"/>
                                        <p:tgtEl>
                                          <p:spTgt spid="10"/>
                                        </p:tgtEl>
                                      </p:cBhvr>
                                    </p:cmd>
                                  </p:childTnLst>
                                </p:cTn>
                              </p:par>
                            </p:childTnLst>
                          </p:cTn>
                        </p:par>
                      </p:childTnLst>
                    </p:cTn>
                  </p:par>
                </p:childTnLst>
              </p:cTn>
              <p:nextCondLst>
                <p:cond evt="onClick" delay="0">
                  <p:tgtEl>
                    <p:spTgt spid="10"/>
                  </p:tgtEl>
                </p:cond>
              </p:nextCondLst>
            </p:seq>
            <p:audio>
              <p:cMediaNode>
                <p:cTn id="25" fill="hold" display="0">
                  <p:stCondLst>
                    <p:cond delay="indefinite"/>
                  </p:stCondLst>
                  <p:endCondLst>
                    <p:cond evt="onStopAudio" delay="0">
                      <p:tgtEl>
                        <p:sldTgt/>
                      </p:tgtEl>
                    </p:cond>
                  </p:endCondLst>
                </p:cTn>
                <p:tgtEl>
                  <p:spTgt spid="10"/>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0066" fill="hold"/>
                                        <p:tgtEl>
                                          <p:spTgt spid="12"/>
                                        </p:tgtEl>
                                      </p:cBhvr>
                                    </p:cmd>
                                  </p:childTnLst>
                                </p:cTn>
                              </p:par>
                            </p:childTnLst>
                          </p:cTn>
                        </p:par>
                      </p:childTnLst>
                    </p:cTn>
                  </p:par>
                </p:childTnLst>
              </p:cTn>
              <p:nextCondLst>
                <p:cond evt="onClick" delay="0">
                  <p:tgtEl>
                    <p:spTgt spid="12"/>
                  </p:tgtEl>
                </p:cond>
              </p:nextCondLst>
            </p:seq>
            <p:audio>
              <p:cMediaNode>
                <p:cTn id="31" fill="hold" display="0">
                  <p:stCondLst>
                    <p:cond delay="indefinite"/>
                  </p:stCondLst>
                  <p:endCondLst>
                    <p:cond evt="onStopAudio" delay="0">
                      <p:tgtEl>
                        <p:sldTgt/>
                      </p:tgtEl>
                    </p:cond>
                  </p:endCondLst>
                </p:cTn>
                <p:tgtEl>
                  <p:spTgt spid="12"/>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1743" fill="hold"/>
                                        <p:tgtEl>
                                          <p:spTgt spid="14"/>
                                        </p:tgtEl>
                                      </p:cBhvr>
                                    </p:cmd>
                                  </p:childTnLst>
                                </p:cTn>
                              </p:par>
                            </p:childTnLst>
                          </p:cTn>
                        </p:par>
                      </p:childTnLst>
                    </p:cTn>
                  </p:par>
                </p:childTnLst>
              </p:cTn>
              <p:nextCondLst>
                <p:cond evt="onClick" delay="0">
                  <p:tgtEl>
                    <p:spTgt spid="14"/>
                  </p:tgtEl>
                </p:cond>
              </p:nextCondLst>
            </p:seq>
            <p:audio>
              <p:cMediaNode>
                <p:cTn id="3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922C9-F07E-68D9-87B9-3B9E1A431E10}"/>
              </a:ext>
            </a:extLst>
          </p:cNvPr>
          <p:cNvSpPr>
            <a:spLocks noGrp="1"/>
          </p:cNvSpPr>
          <p:nvPr>
            <p:ph type="title"/>
          </p:nvPr>
        </p:nvSpPr>
        <p:spPr/>
        <p:txBody>
          <a:bodyPr/>
          <a:lstStyle/>
          <a:p>
            <a:pPr algn="ctr"/>
            <a:r>
              <a:rPr lang="de-DE" u="sng">
                <a:latin typeface="Arial Nova" panose="020B0504020202020204" pitchFamily="34" charset="0"/>
              </a:rPr>
              <a:t>Lösung </a:t>
            </a:r>
            <a:r>
              <a:rPr lang="de-DE" u="sng" err="1">
                <a:latin typeface="Arial Nova" panose="020B0504020202020204" pitchFamily="34" charset="0"/>
              </a:rPr>
              <a:t>hörspaziergang</a:t>
            </a:r>
            <a:r>
              <a:rPr lang="de-DE"/>
              <a:t> </a:t>
            </a:r>
          </a:p>
        </p:txBody>
      </p:sp>
      <p:pic>
        <p:nvPicPr>
          <p:cNvPr id="5" name="Grafik 4" descr="Ein Bild, das Entwurf, Zeichnung, Haus, Lineart enthält.&#10;&#10;Beschreibung automatisch generiert.">
            <a:extLst>
              <a:ext uri="{FF2B5EF4-FFF2-40B4-BE49-F238E27FC236}">
                <a16:creationId xmlns:a16="http://schemas.microsoft.com/office/drawing/2014/main" id="{05325EF2-F0D9-F6AB-C539-57349160B807}"/>
              </a:ext>
            </a:extLst>
          </p:cNvPr>
          <p:cNvPicPr>
            <a:picLocks noChangeAspect="1"/>
          </p:cNvPicPr>
          <p:nvPr/>
        </p:nvPicPr>
        <p:blipFill>
          <a:blip r:embed="rId2"/>
          <a:stretch>
            <a:fillRect/>
          </a:stretch>
        </p:blipFill>
        <p:spPr>
          <a:xfrm>
            <a:off x="2430023" y="1550000"/>
            <a:ext cx="6858415" cy="5037863"/>
          </a:xfrm>
          <a:prstGeom prst="rect">
            <a:avLst/>
          </a:prstGeom>
        </p:spPr>
      </p:pic>
      <p:sp>
        <p:nvSpPr>
          <p:cNvPr id="8" name="Ellipse 7">
            <a:extLst>
              <a:ext uri="{FF2B5EF4-FFF2-40B4-BE49-F238E27FC236}">
                <a16:creationId xmlns:a16="http://schemas.microsoft.com/office/drawing/2014/main" id="{325B70A0-C6B0-D68B-2B6F-BC1ED0832B7C}"/>
              </a:ext>
            </a:extLst>
          </p:cNvPr>
          <p:cNvSpPr/>
          <p:nvPr/>
        </p:nvSpPr>
        <p:spPr>
          <a:xfrm>
            <a:off x="5311082" y="2675592"/>
            <a:ext cx="455824" cy="4572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a:t>2</a:t>
            </a:r>
          </a:p>
        </p:txBody>
      </p:sp>
      <p:sp>
        <p:nvSpPr>
          <p:cNvPr id="10" name="Ellipse 9">
            <a:extLst>
              <a:ext uri="{FF2B5EF4-FFF2-40B4-BE49-F238E27FC236}">
                <a16:creationId xmlns:a16="http://schemas.microsoft.com/office/drawing/2014/main" id="{B7533A60-0C68-EA76-F724-34EABCE9B4C3}"/>
              </a:ext>
            </a:extLst>
          </p:cNvPr>
          <p:cNvSpPr/>
          <p:nvPr/>
        </p:nvSpPr>
        <p:spPr>
          <a:xfrm>
            <a:off x="3093834" y="3202690"/>
            <a:ext cx="455824" cy="4572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a:t>1</a:t>
            </a:r>
          </a:p>
        </p:txBody>
      </p:sp>
      <p:sp>
        <p:nvSpPr>
          <p:cNvPr id="12" name="Ellipse 11">
            <a:extLst>
              <a:ext uri="{FF2B5EF4-FFF2-40B4-BE49-F238E27FC236}">
                <a16:creationId xmlns:a16="http://schemas.microsoft.com/office/drawing/2014/main" id="{8A1D8C6E-9C9E-DB6B-2BBC-78D4D7601815}"/>
              </a:ext>
            </a:extLst>
          </p:cNvPr>
          <p:cNvSpPr/>
          <p:nvPr/>
        </p:nvSpPr>
        <p:spPr>
          <a:xfrm>
            <a:off x="5454315" y="5179307"/>
            <a:ext cx="455824" cy="4572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a:t>6</a:t>
            </a:r>
          </a:p>
        </p:txBody>
      </p:sp>
      <p:sp>
        <p:nvSpPr>
          <p:cNvPr id="13" name="Ellipse 12">
            <a:extLst>
              <a:ext uri="{FF2B5EF4-FFF2-40B4-BE49-F238E27FC236}">
                <a16:creationId xmlns:a16="http://schemas.microsoft.com/office/drawing/2014/main" id="{4419006F-9A2E-3DB0-0C30-5B46AF9C2FA3}"/>
              </a:ext>
            </a:extLst>
          </p:cNvPr>
          <p:cNvSpPr/>
          <p:nvPr/>
        </p:nvSpPr>
        <p:spPr>
          <a:xfrm>
            <a:off x="8038239" y="4423036"/>
            <a:ext cx="455824" cy="4572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a:t>5</a:t>
            </a:r>
          </a:p>
        </p:txBody>
      </p:sp>
      <p:sp>
        <p:nvSpPr>
          <p:cNvPr id="14" name="Ellipse 13">
            <a:extLst>
              <a:ext uri="{FF2B5EF4-FFF2-40B4-BE49-F238E27FC236}">
                <a16:creationId xmlns:a16="http://schemas.microsoft.com/office/drawing/2014/main" id="{7510AF10-C7CD-0AD1-599C-907C7ADAB729}"/>
              </a:ext>
            </a:extLst>
          </p:cNvPr>
          <p:cNvSpPr/>
          <p:nvPr/>
        </p:nvSpPr>
        <p:spPr>
          <a:xfrm>
            <a:off x="7940841" y="3242795"/>
            <a:ext cx="455824" cy="4572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a:t>4</a:t>
            </a:r>
          </a:p>
        </p:txBody>
      </p:sp>
      <p:sp>
        <p:nvSpPr>
          <p:cNvPr id="15" name="Ellipse 14">
            <a:extLst>
              <a:ext uri="{FF2B5EF4-FFF2-40B4-BE49-F238E27FC236}">
                <a16:creationId xmlns:a16="http://schemas.microsoft.com/office/drawing/2014/main" id="{6522D69E-2E8B-F718-D985-1E7CEC3B3F33}"/>
              </a:ext>
            </a:extLst>
          </p:cNvPr>
          <p:cNvSpPr/>
          <p:nvPr/>
        </p:nvSpPr>
        <p:spPr>
          <a:xfrm>
            <a:off x="2950600" y="1896404"/>
            <a:ext cx="455824" cy="4572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a:t>3</a:t>
            </a:r>
          </a:p>
        </p:txBody>
      </p:sp>
    </p:spTree>
    <p:extLst>
      <p:ext uri="{BB962C8B-B14F-4D97-AF65-F5344CB8AC3E}">
        <p14:creationId xmlns:p14="http://schemas.microsoft.com/office/powerpoint/2010/main" val="133437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0D65452-E995-5C6B-C93E-030CA175FD7B}"/>
              </a:ext>
            </a:extLst>
          </p:cNvPr>
          <p:cNvSpPr>
            <a:spLocks noGrp="1"/>
          </p:cNvSpPr>
          <p:nvPr>
            <p:ph type="title"/>
          </p:nvPr>
        </p:nvSpPr>
        <p:spPr>
          <a:xfrm>
            <a:off x="1050879" y="609601"/>
            <a:ext cx="9810604" cy="1216024"/>
          </a:xfrm>
        </p:spPr>
        <p:txBody>
          <a:bodyPr>
            <a:normAutofit/>
          </a:bodyPr>
          <a:lstStyle/>
          <a:p>
            <a:pPr algn="ctr"/>
            <a:r>
              <a:rPr lang="de-DE" u="sng">
                <a:latin typeface="Arial Nova" panose="020B0504020202020204" pitchFamily="34" charset="0"/>
                <a:ea typeface="Batang"/>
              </a:rPr>
              <a:t>Sequenzplanung </a:t>
            </a:r>
            <a:endParaRPr lang="de-DE" u="sng">
              <a:latin typeface="Arial Nova" panose="020B0504020202020204" pitchFamily="34" charset="0"/>
            </a:endParaRPr>
          </a:p>
        </p:txBody>
      </p:sp>
      <p:graphicFrame>
        <p:nvGraphicFramePr>
          <p:cNvPr id="14" name="Inhaltsplatzhalter 2">
            <a:extLst>
              <a:ext uri="{FF2B5EF4-FFF2-40B4-BE49-F238E27FC236}">
                <a16:creationId xmlns:a16="http://schemas.microsoft.com/office/drawing/2014/main" id="{53E95853-C4E4-D9BE-B42D-96F53596F7A5}"/>
              </a:ext>
            </a:extLst>
          </p:cNvPr>
          <p:cNvGraphicFramePr>
            <a:graphicFrameLocks noGrp="1"/>
          </p:cNvGraphicFramePr>
          <p:nvPr>
            <p:ph idx="1"/>
            <p:extLst>
              <p:ext uri="{D42A27DB-BD31-4B8C-83A1-F6EECF244321}">
                <p14:modId xmlns:p14="http://schemas.microsoft.com/office/powerpoint/2010/main" val="324603067"/>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48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1BE6E9A-0919-C9D9-CB9D-B0F8E84A6693}"/>
              </a:ext>
            </a:extLst>
          </p:cNvPr>
          <p:cNvSpPr>
            <a:spLocks noGrp="1"/>
          </p:cNvSpPr>
          <p:nvPr>
            <p:ph type="title"/>
          </p:nvPr>
        </p:nvSpPr>
        <p:spPr>
          <a:xfrm>
            <a:off x="1050879" y="609601"/>
            <a:ext cx="9810604" cy="1216024"/>
          </a:xfrm>
        </p:spPr>
        <p:txBody>
          <a:bodyPr>
            <a:normAutofit/>
          </a:bodyPr>
          <a:lstStyle/>
          <a:p>
            <a:pPr algn="ctr"/>
            <a:r>
              <a:rPr lang="de-DE">
                <a:latin typeface="Arial Nova" panose="020B0504020202020204" pitchFamily="34" charset="0"/>
                <a:ea typeface="Batang"/>
              </a:rPr>
              <a:t>Material und Literatur </a:t>
            </a:r>
            <a:endParaRPr lang="de-DE">
              <a:latin typeface="Arial Nova" panose="020B0504020202020204" pitchFamily="34" charset="0"/>
            </a:endParaRPr>
          </a:p>
        </p:txBody>
      </p:sp>
      <p:sp>
        <p:nvSpPr>
          <p:cNvPr id="3" name="Inhaltsplatzhalter 2">
            <a:extLst>
              <a:ext uri="{FF2B5EF4-FFF2-40B4-BE49-F238E27FC236}">
                <a16:creationId xmlns:a16="http://schemas.microsoft.com/office/drawing/2014/main" id="{7C007566-8500-81C9-107E-E51CBFE07AC8}"/>
              </a:ext>
            </a:extLst>
          </p:cNvPr>
          <p:cNvSpPr>
            <a:spLocks noGrp="1"/>
          </p:cNvSpPr>
          <p:nvPr>
            <p:ph idx="1"/>
          </p:nvPr>
        </p:nvSpPr>
        <p:spPr>
          <a:xfrm>
            <a:off x="1050879" y="2296161"/>
            <a:ext cx="4788505" cy="3846012"/>
          </a:xfrm>
        </p:spPr>
        <p:txBody>
          <a:bodyPr vert="horz" lIns="91440" tIns="45720" rIns="91440" bIns="45720" rtlCol="0">
            <a:normAutofit/>
          </a:bodyPr>
          <a:lstStyle/>
          <a:p>
            <a:pPr marL="0" indent="0">
              <a:buNone/>
            </a:pPr>
            <a:r>
              <a:rPr lang="de-DE" u="sng" dirty="0">
                <a:latin typeface="Arial Nova" panose="020B0504020202020204" pitchFamily="34" charset="0"/>
                <a:ea typeface="Batang"/>
              </a:rPr>
              <a:t>Material: </a:t>
            </a:r>
            <a:endParaRPr lang="de-DE" u="sng" dirty="0">
              <a:latin typeface="Arial Nova" panose="020B0504020202020204" pitchFamily="34" charset="0"/>
            </a:endParaRPr>
          </a:p>
          <a:p>
            <a:r>
              <a:rPr lang="de-DE" dirty="0">
                <a:latin typeface="Arial Nova" panose="020B0504020202020204" pitchFamily="34" charset="0"/>
                <a:ea typeface="Batang"/>
              </a:rPr>
              <a:t>Bildkarten</a:t>
            </a:r>
          </a:p>
          <a:p>
            <a:r>
              <a:rPr lang="de-DE" dirty="0">
                <a:latin typeface="Arial Nova" panose="020B0504020202020204" pitchFamily="34" charset="0"/>
                <a:ea typeface="Batang"/>
              </a:rPr>
              <a:t>Tonspuren</a:t>
            </a:r>
            <a:endParaRPr lang="de-DE" dirty="0">
              <a:latin typeface="Arial Nova" panose="020B0504020202020204" pitchFamily="34" charset="0"/>
            </a:endParaRPr>
          </a:p>
          <a:p>
            <a:r>
              <a:rPr lang="de-DE" dirty="0">
                <a:latin typeface="Arial Nova" panose="020B0504020202020204" pitchFamily="34" charset="0"/>
                <a:ea typeface="Batang"/>
              </a:rPr>
              <a:t>Arbeitsblatt </a:t>
            </a:r>
          </a:p>
          <a:p>
            <a:pPr marL="0" indent="0">
              <a:buNone/>
            </a:pPr>
            <a:r>
              <a:rPr lang="de-DE" u="sng" dirty="0">
                <a:latin typeface="Arial Nova" panose="020B0504020202020204" pitchFamily="34" charset="0"/>
                <a:ea typeface="Batang"/>
              </a:rPr>
              <a:t>Literatur: </a:t>
            </a:r>
            <a:endParaRPr lang="de-DE" u="sng" dirty="0">
              <a:latin typeface="Arial Nova" panose="020B0504020202020204" pitchFamily="34" charset="0"/>
            </a:endParaRPr>
          </a:p>
          <a:p>
            <a:r>
              <a:rPr lang="de-DE" dirty="0">
                <a:latin typeface="Arial Nova" panose="020B0504020202020204" pitchFamily="34" charset="0"/>
                <a:ea typeface="+mn-lt"/>
                <a:cs typeface="+mn-lt"/>
                <a:hlinkClick r:id="rId2"/>
              </a:rPr>
              <a:t>https://www.lehrplanplus.bayern.de/fachlehrplan/grundschule/2/musik</a:t>
            </a:r>
            <a:endParaRPr lang="de-DE" dirty="0">
              <a:latin typeface="Arial Nova" panose="020B0504020202020204" pitchFamily="34" charset="0"/>
              <a:ea typeface="+mn-lt"/>
              <a:cs typeface="+mn-lt"/>
            </a:endParaRPr>
          </a:p>
          <a:p>
            <a:r>
              <a:rPr kumimoji="0" lang="de-DE" sz="2000" i="0" u="none" strike="noStrike" kern="1200" cap="none" spc="50" normalizeH="0" baseline="0" noProof="0" dirty="0">
                <a:ln>
                  <a:noFill/>
                </a:ln>
                <a:solidFill>
                  <a:srgbClr val="000000">
                    <a:alpha val="60000"/>
                  </a:srgbClr>
                </a:solidFill>
                <a:effectLst/>
                <a:uLnTx/>
                <a:uFillTx/>
                <a:latin typeface="Arial Nova" panose="020B0504020202020204" pitchFamily="34" charset="0"/>
                <a:ea typeface="+mn-ea"/>
                <a:hlinkClick r:id="rId3"/>
              </a:rPr>
              <a:t>https://neu.meinunterricht.de/dokument/5b0d31b287ff3200118e5325</a:t>
            </a:r>
            <a:endParaRPr lang="de-DE" dirty="0">
              <a:latin typeface="Arial Nova" panose="020B0504020202020204" pitchFamily="34" charset="0"/>
              <a:ea typeface="+mn-lt"/>
              <a:cs typeface="+mn-lt"/>
            </a:endParaRPr>
          </a:p>
        </p:txBody>
      </p:sp>
      <p:pic>
        <p:nvPicPr>
          <p:cNvPr id="7" name="Graphic 6" descr="Bücher">
            <a:extLst>
              <a:ext uri="{FF2B5EF4-FFF2-40B4-BE49-F238E27FC236}">
                <a16:creationId xmlns:a16="http://schemas.microsoft.com/office/drawing/2014/main" id="{A00F36E6-FE00-F3DB-F0AE-9FAC89C79A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1673" y="1978172"/>
            <a:ext cx="3846011" cy="3846011"/>
          </a:xfrm>
          <a:prstGeom prst="rect">
            <a:avLst/>
          </a:prstGeom>
        </p:spPr>
      </p:pic>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376527"/>
      </p:ext>
    </p:extLst>
  </p:cSld>
  <p:clrMapOvr>
    <a:masterClrMapping/>
  </p:clrMapOvr>
</p:sld>
</file>

<file path=ppt/theme/theme1.xml><?xml version="1.0" encoding="utf-8"?>
<a:theme xmlns:a="http://schemas.openxmlformats.org/drawingml/2006/main" name="ArchiveVTI">
  <a:themeElements>
    <a:clrScheme name="AnalogousFromRegularSeed_2SEEDS">
      <a:dk1>
        <a:srgbClr val="000000"/>
      </a:dk1>
      <a:lt1>
        <a:srgbClr val="FFFFFF"/>
      </a:lt1>
      <a:dk2>
        <a:srgbClr val="41243D"/>
      </a:dk2>
      <a:lt2>
        <a:srgbClr val="E2E8E6"/>
      </a:lt2>
      <a:accent1>
        <a:srgbClr val="BC3053"/>
      </a:accent1>
      <a:accent2>
        <a:srgbClr val="CE429F"/>
      </a:accent2>
      <a:accent3>
        <a:srgbClr val="CE5942"/>
      </a:accent3>
      <a:accent4>
        <a:srgbClr val="2FB98E"/>
      </a:accent4>
      <a:accent5>
        <a:srgbClr val="3EB3C0"/>
      </a:accent5>
      <a:accent6>
        <a:srgbClr val="3073BC"/>
      </a:accent6>
      <a:hlink>
        <a:srgbClr val="31937A"/>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04F6CB692F2354D835D678ECC402D52" ma:contentTypeVersion="3" ma:contentTypeDescription="Ein neues Dokument erstellen." ma:contentTypeScope="" ma:versionID="9212fddf301567f2cb3a46b6dcf2bb84">
  <xsd:schema xmlns:xsd="http://www.w3.org/2001/XMLSchema" xmlns:xs="http://www.w3.org/2001/XMLSchema" xmlns:p="http://schemas.microsoft.com/office/2006/metadata/properties" xmlns:ns2="c9b44b0b-570b-485d-ac6b-949913bfdf65" targetNamespace="http://schemas.microsoft.com/office/2006/metadata/properties" ma:root="true" ma:fieldsID="d429d1a1a8ce2242868deb1199576477" ns2:_="">
    <xsd:import namespace="c9b44b0b-570b-485d-ac6b-949913bfdf6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b44b0b-570b-485d-ac6b-949913bfdf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BAAC09-80CC-4554-8C51-A775499189F1}">
  <ds:schemaRefs>
    <ds:schemaRef ds:uri="c9b44b0b-570b-485d-ac6b-949913bfdf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FC0AB5-598F-4E55-993D-E9F266F450EA}">
  <ds:schemaRefs>
    <ds:schemaRef ds:uri="http://schemas.microsoft.com/sharepoint/v3/contenttype/forms"/>
  </ds:schemaRefs>
</ds:datastoreItem>
</file>

<file path=customXml/itemProps3.xml><?xml version="1.0" encoding="utf-8"?>
<ds:datastoreItem xmlns:ds="http://schemas.openxmlformats.org/officeDocument/2006/customXml" ds:itemID="{87059592-438D-4C00-BC29-405B1889EA69}">
  <ds:schemaRefs>
    <ds:schemaRef ds:uri="http://schemas.openxmlformats.org/package/2006/metadata/core-properties"/>
    <ds:schemaRef ds:uri="http://schemas.microsoft.com/office/2006/metadata/properties"/>
    <ds:schemaRef ds:uri="http://purl.org/dc/elements/1.1/"/>
    <ds:schemaRef ds:uri="c9b44b0b-570b-485d-ac6b-949913bfdf65"/>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568</Words>
  <Application>Microsoft Office PowerPoint</Application>
  <PresentationFormat>Breitbild</PresentationFormat>
  <Paragraphs>80</Paragraphs>
  <Slides>10</Slides>
  <Notes>0</Notes>
  <HiddenSlides>0</HiddenSlides>
  <MMClips>6</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ArchiveVTI</vt:lpstr>
      <vt:lpstr>Hörspaziergang  Unterrichtsversuch 2. Klasse   </vt:lpstr>
      <vt:lpstr>Lehrplanbezug LP Plus Musik 1/2</vt:lpstr>
      <vt:lpstr>stundenziel</vt:lpstr>
      <vt:lpstr>Verlaufsplanung </vt:lpstr>
      <vt:lpstr>Bildkarten (1.Erarbeitungsphase)</vt:lpstr>
      <vt:lpstr>Hörspaziergang </vt:lpstr>
      <vt:lpstr>Lösung hörspaziergang </vt:lpstr>
      <vt:lpstr>Sequenzplanung </vt:lpstr>
      <vt:lpstr>Material und Literatur </vt:lpstr>
      <vt:lpstr> VIELEN DANK  FÜR EURE  AUFMERKSAMKEIT!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Nina Dominique Steckmann</dc:creator>
  <cp:lastModifiedBy>Nina Dominique Steckmann</cp:lastModifiedBy>
  <cp:revision>2</cp:revision>
  <dcterms:created xsi:type="dcterms:W3CDTF">2024-01-14T10:18:05Z</dcterms:created>
  <dcterms:modified xsi:type="dcterms:W3CDTF">2024-01-24T20:21:10Z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0x010100E04F6CB692F2354D835D678ECC402D52</vt:lpwstr>
  </property>
</Properties>
</file>