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7381" y="356660"/>
            <a:ext cx="9793088" cy="1470025"/>
          </a:xfrm>
          <a:prstGeom prst="rect">
            <a:avLst/>
          </a:prstGeom>
          <a:noFill/>
        </p:spPr>
        <p:txBody>
          <a:bodyPr/>
          <a:lstStyle>
            <a:lvl1pPr>
              <a:defRPr>
                <a:latin typeface="UB Scala Sans" panose="02000503050000020003" pitchFamily="2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7381" y="2112433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latin typeface="UB Scala Sans" panose="02000503050000020003" pitchFamily="2" charset="0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178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27381" y="356659"/>
            <a:ext cx="9793088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527381" y="1804459"/>
            <a:ext cx="9793088" cy="3552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41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59680" y="348569"/>
            <a:ext cx="9860789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459680" y="1601119"/>
            <a:ext cx="4876800" cy="3748095"/>
          </a:xfrm>
          <a:prstGeom prst="rect">
            <a:avLst/>
          </a:prstGeom>
        </p:spPr>
        <p:txBody>
          <a:bodyPr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5539680" y="1601119"/>
            <a:ext cx="4780789" cy="3748095"/>
          </a:xfrm>
          <a:prstGeom prst="rect">
            <a:avLst/>
          </a:prstGeom>
        </p:spPr>
        <p:txBody>
          <a:bodyPr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201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99797" y="260648"/>
            <a:ext cx="972466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499797" y="1521123"/>
            <a:ext cx="5020140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2"/>
          </p:nvPr>
        </p:nvSpPr>
        <p:spPr>
          <a:xfrm>
            <a:off x="499797" y="2160885"/>
            <a:ext cx="5020140" cy="3325827"/>
          </a:xfrm>
          <a:prstGeom prst="rect">
            <a:avLst/>
          </a:prstGeom>
        </p:spPr>
        <p:txBody>
          <a:bodyPr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0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711959" y="1521123"/>
            <a:ext cx="4512500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Inhaltsplatzhalter 5"/>
          <p:cNvSpPr>
            <a:spLocks noGrp="1"/>
          </p:cNvSpPr>
          <p:nvPr>
            <p:ph sz="quarter" idx="4"/>
          </p:nvPr>
        </p:nvSpPr>
        <p:spPr>
          <a:xfrm>
            <a:off x="5711959" y="2160885"/>
            <a:ext cx="4512500" cy="3325827"/>
          </a:xfrm>
          <a:prstGeom prst="rect">
            <a:avLst/>
          </a:prstGeom>
        </p:spPr>
        <p:txBody>
          <a:bodyPr/>
          <a:lstStyle>
            <a:lvl1pPr>
              <a:defRPr sz="2933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954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403" y="356659"/>
            <a:ext cx="9601067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281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71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09602" y="452669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766733" y="446845"/>
            <a:ext cx="5553736" cy="5382423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700809"/>
            <a:ext cx="4011084" cy="41195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534446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381" y="452669"/>
            <a:ext cx="9793088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527381" y="1796389"/>
            <a:ext cx="9793088" cy="35528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40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31371" y="4265645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Bildplatzhalter 2"/>
          <p:cNvSpPr>
            <a:spLocks noGrp="1"/>
          </p:cNvSpPr>
          <p:nvPr>
            <p:ph type="pic" idx="1"/>
          </p:nvPr>
        </p:nvSpPr>
        <p:spPr>
          <a:xfrm>
            <a:off x="431371" y="452670"/>
            <a:ext cx="7315200" cy="35845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2"/>
          </p:nvPr>
        </p:nvSpPr>
        <p:spPr>
          <a:xfrm>
            <a:off x="431371" y="4832383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74382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3"/>
          <p:cNvSpPr>
            <a:spLocks noChangeArrowheads="1"/>
          </p:cNvSpPr>
          <p:nvPr/>
        </p:nvSpPr>
        <p:spPr bwMode="auto">
          <a:xfrm>
            <a:off x="203201" y="6369051"/>
            <a:ext cx="896408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1200" dirty="0" smtClean="0">
                <a:solidFill>
                  <a:srgbClr val="00407A"/>
                </a:solidFill>
                <a:latin typeface="Arial" charset="0"/>
              </a:rPr>
              <a:t>Referat</a:t>
            </a:r>
            <a:r>
              <a:rPr lang="de-DE" altLang="de-DE" sz="1200" baseline="0" dirty="0" smtClean="0">
                <a:solidFill>
                  <a:srgbClr val="00407A"/>
                </a:solidFill>
                <a:latin typeface="Arial" charset="0"/>
              </a:rPr>
              <a:t> Inklusion, ZLB, Erika Fischer</a:t>
            </a:r>
            <a:endParaRPr lang="de-DE" altLang="de-DE" sz="1200" dirty="0" smtClean="0">
              <a:solidFill>
                <a:srgbClr val="00407A"/>
              </a:solidFill>
              <a:latin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>
          <a:xfrm>
            <a:off x="203200" y="6309784"/>
            <a:ext cx="11523133" cy="0"/>
          </a:xfrm>
          <a:prstGeom prst="line">
            <a:avLst/>
          </a:prstGeom>
          <a:ln>
            <a:solidFill>
              <a:srgbClr val="2C58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3"/>
          <p:cNvSpPr>
            <a:spLocks noChangeArrowheads="1"/>
          </p:cNvSpPr>
          <p:nvPr/>
        </p:nvSpPr>
        <p:spPr bwMode="auto">
          <a:xfrm>
            <a:off x="10416117" y="6309784"/>
            <a:ext cx="1422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1200">
                <a:solidFill>
                  <a:srgbClr val="00407A"/>
                </a:solidFill>
                <a:latin typeface="Arial" panose="020B0604020202020204" pitchFamily="34" charset="0"/>
              </a:rPr>
              <a:t>S. </a:t>
            </a:r>
            <a:fld id="{3A507942-806A-4A1C-A4DB-6F04F85C2606}" type="slidenum">
              <a:rPr lang="de-DE" altLang="de-DE" sz="1200">
                <a:solidFill>
                  <a:srgbClr val="00407A"/>
                </a:solidFill>
                <a:latin typeface="Arial" panose="020B0604020202020204" pitchFamily="34" charset="0"/>
              </a:rPr>
              <a:pPr algn="r" eaLnBrk="1" hangingPunct="1"/>
              <a:t>‹Nr.›</a:t>
            </a:fld>
            <a:endParaRPr lang="de-DE" altLang="de-DE" sz="1200">
              <a:solidFill>
                <a:srgbClr val="00407A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AutoShape 8"/>
          <p:cNvSpPr>
            <a:spLocks noChangeAspect="1" noChangeArrowheads="1"/>
          </p:cNvSpPr>
          <p:nvPr/>
        </p:nvSpPr>
        <p:spPr bwMode="auto">
          <a:xfrm>
            <a:off x="10896601" y="165100"/>
            <a:ext cx="1132417" cy="652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z="3200" smtClean="0"/>
          </a:p>
        </p:txBody>
      </p:sp>
    </p:spTree>
    <p:extLst>
      <p:ext uri="{BB962C8B-B14F-4D97-AF65-F5344CB8AC3E}">
        <p14:creationId xmlns:p14="http://schemas.microsoft.com/office/powerpoint/2010/main" val="185119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33">
          <a:solidFill>
            <a:srgbClr val="00407A"/>
          </a:solidFill>
          <a:latin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407A"/>
          </a:solidFill>
          <a:latin typeface="UB Scala" pitchFamily="2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407A"/>
          </a:solidFill>
          <a:latin typeface="UB Scala" pitchFamily="2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407A"/>
          </a:solidFill>
          <a:latin typeface="UB Scala" pitchFamily="2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407A"/>
          </a:solidFill>
          <a:latin typeface="UB Scala" pitchFamily="2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2933">
          <a:solidFill>
            <a:schemeClr val="tx1"/>
          </a:solidFill>
          <a:latin typeface="Arial" charset="0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Arial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Arial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+"/>
        <a:defRPr sz="2133">
          <a:solidFill>
            <a:schemeClr val="tx1"/>
          </a:solidFill>
          <a:latin typeface="Arial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Arial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–"/>
        <a:defRPr sz="1867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5272" y="1434690"/>
            <a:ext cx="9793088" cy="1470025"/>
          </a:xfrm>
        </p:spPr>
        <p:txBody>
          <a:bodyPr/>
          <a:lstStyle/>
          <a:p>
            <a:r>
              <a:rPr lang="de-DE" dirty="0" smtClean="0"/>
              <a:t>Binnendifferenzierung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7402" y="3084585"/>
            <a:ext cx="8534400" cy="1752600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Im Kontext der Förderschwerpunkte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070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39" y="3302"/>
            <a:ext cx="6752049" cy="6854698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6014" y="4981274"/>
            <a:ext cx="3538187" cy="173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5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356" y="105878"/>
            <a:ext cx="10767977" cy="60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5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30" y="-68280"/>
            <a:ext cx="8365256" cy="668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6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07" y="-1"/>
            <a:ext cx="9316604" cy="676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0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/>
          <a:srcRect t="5016"/>
          <a:stretch/>
        </p:blipFill>
        <p:spPr>
          <a:xfrm>
            <a:off x="250258" y="0"/>
            <a:ext cx="7988968" cy="668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61" y="0"/>
            <a:ext cx="8099117" cy="659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145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80" y="140474"/>
            <a:ext cx="8137365" cy="654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43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65" y="-1"/>
            <a:ext cx="7975923" cy="674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650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4" y="67828"/>
            <a:ext cx="8288111" cy="664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5535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2">
  <a:themeElements>
    <a:clrScheme name="ub-cd-neu-v2-4 1">
      <a:dk1>
        <a:srgbClr val="000000"/>
      </a:dk1>
      <a:lt1>
        <a:srgbClr val="C8D0E2"/>
      </a:lt1>
      <a:dk2>
        <a:srgbClr val="00457D"/>
      </a:dk2>
      <a:lt2>
        <a:srgbClr val="808080"/>
      </a:lt2>
      <a:accent1>
        <a:srgbClr val="5D7FAA"/>
      </a:accent1>
      <a:accent2>
        <a:srgbClr val="97BF0D"/>
      </a:accent2>
      <a:accent3>
        <a:srgbClr val="E0E4EE"/>
      </a:accent3>
      <a:accent4>
        <a:srgbClr val="000000"/>
      </a:accent4>
      <a:accent5>
        <a:srgbClr val="B6C0D2"/>
      </a:accent5>
      <a:accent6>
        <a:srgbClr val="88AD0B"/>
      </a:accent6>
      <a:hlink>
        <a:srgbClr val="92A5C5"/>
      </a:hlink>
      <a:folHlink>
        <a:srgbClr val="C6D98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b-cd-neu-v2-4 1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97BF0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88AD0B"/>
        </a:accent6>
        <a:hlink>
          <a:srgbClr val="92A5C5"/>
        </a:hlink>
        <a:folHlink>
          <a:srgbClr val="C6D9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2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FFD300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E7BF00"/>
        </a:accent6>
        <a:hlink>
          <a:srgbClr val="92A5C5"/>
        </a:hlink>
        <a:folHlink>
          <a:srgbClr val="FFE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3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E6444F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D03D47"/>
        </a:accent6>
        <a:hlink>
          <a:srgbClr val="92A5C5"/>
        </a:hlink>
        <a:folHlink>
          <a:srgbClr val="F199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4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878783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7A7A76"/>
        </a:accent6>
        <a:hlink>
          <a:srgbClr val="92A5C5"/>
        </a:hlink>
        <a:folHlink>
          <a:srgbClr val="B9BA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b-cd-neu-v2-4 5">
        <a:dk1>
          <a:srgbClr val="000000"/>
        </a:dk1>
        <a:lt1>
          <a:srgbClr val="C8D0E2"/>
        </a:lt1>
        <a:dk2>
          <a:srgbClr val="00457D"/>
        </a:dk2>
        <a:lt2>
          <a:srgbClr val="808080"/>
        </a:lt2>
        <a:accent1>
          <a:srgbClr val="5D7FAA"/>
        </a:accent1>
        <a:accent2>
          <a:srgbClr val="00457D"/>
        </a:accent2>
        <a:accent3>
          <a:srgbClr val="E0E4EE"/>
        </a:accent3>
        <a:accent4>
          <a:srgbClr val="000000"/>
        </a:accent4>
        <a:accent5>
          <a:srgbClr val="B6C0D2"/>
        </a:accent5>
        <a:accent6>
          <a:srgbClr val="003E71"/>
        </a:accent6>
        <a:hlink>
          <a:srgbClr val="92A5C5"/>
        </a:hlink>
        <a:folHlink>
          <a:srgbClr val="C8D0E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2" id="{F9D240DF-B9A6-4513-B87F-57832E077D49}" vid="{07D69A19-43C4-4563-9950-7C60E86065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Design2</Template>
  <TotalTime>0</TotalTime>
  <Words>5</Words>
  <Application>Microsoft Office PowerPoint</Application>
  <PresentationFormat>Breitbild</PresentationFormat>
  <Paragraphs>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UB Scala</vt:lpstr>
      <vt:lpstr>UB Scala Sans</vt:lpstr>
      <vt:lpstr>Wingdings</vt:lpstr>
      <vt:lpstr>Design2</vt:lpstr>
      <vt:lpstr>Binnendifferenzierung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Uni-Bamberg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Binnendifferenzierung</dc:title>
  <dc:creator>Fischer, Erika</dc:creator>
  <cp:lastModifiedBy>Fischer, Erika</cp:lastModifiedBy>
  <cp:revision>6</cp:revision>
  <dcterms:created xsi:type="dcterms:W3CDTF">2019-11-24T18:04:05Z</dcterms:created>
  <dcterms:modified xsi:type="dcterms:W3CDTF">2021-01-12T10:15:29Z</dcterms:modified>
</cp:coreProperties>
</file>