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A"/>
    <a:srgbClr val="BB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8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AEFFA31-CFE6-D2AA-934E-55FA9AA09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CD2F2168-B761-39AE-32FC-546A6EAC2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de-D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3F2A2DD-D442-A8A6-544A-D67CEAF5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7EA37BE-C7C4-CF5B-D4E3-3B4ECFEA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77CCD7D-468C-111A-0BE2-1E646AA1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36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0BCA51-D0B1-93D4-FFA0-617DC4C5B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C47BD5B-036A-8BDF-A6E0-91C610DA1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5CB14BC-FB72-32BD-DD17-64EB99C1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A973B40-5036-4F00-4E42-3D3DA4DA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AE2D080-5170-9D43-BE1D-20CEE8D6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0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519D13D4-0D75-1EBE-74CD-6FD3D8C3B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3AC9CCF4-41C1-708F-62B9-015737494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F07E841-52DC-2919-3C27-CD341EC0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988FE3F-EBA3-035B-20B5-565C781A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B128AFF-9F64-0953-3459-AF5032B8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44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31F15D-6360-D959-FEE5-758CA085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C6EA3EC-AD81-E52D-CDD2-D06733C28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E535BDB-58A4-BC2D-2BE5-2C66B879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1292988-EFF1-19D5-AFD9-F2C5144D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BFA417B-866A-C6AE-4389-8CB1AF57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1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7F578E-E89C-7597-7840-FE21E2917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6753A5D-A988-55D9-7ADB-04FD05FE0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76EA671-2078-5B7C-AECE-11981D30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D598CFA-1EC4-4FAA-294F-C6A6B6BF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4DB8FCE-D8B0-44E7-5CED-E871A6A8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4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B1438B-6361-5ADB-A50C-58188CBB0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C40DEDA-2D11-E308-EA0E-D92A3C2F3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55FC71BC-1634-CCB8-B6FD-050E21113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C18CB76-877B-DD96-4DA4-69A2AD46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7BDB6B5-2B70-A8DE-41AD-C0624BF4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2466B9F-4CE1-B8DC-CF84-46AD6CDC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98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01E2D6-2881-141D-BFC5-9CE6C907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D3A76E6-5AC6-FFC4-0C85-4F076453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E2DE766-4776-FA8A-652A-3F2522BA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EAED5935-7C29-7348-871D-657302CCA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5A6D1E8F-73C4-6748-DDD6-B96BFA2DA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D9042428-83B2-434F-11DE-DAE6E9D5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333759DA-D359-6F5A-B324-980585763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A4088F8B-7966-8A4F-759A-DFD28E74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49F67D3-ECEC-367D-F1E4-A0F7E943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F08556A6-9D94-3810-9D4C-E4AA7705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ECF34920-F476-095B-1E8B-982ED2DD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DB1E6A8C-A0F8-95C3-9162-85F10583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98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481EE60E-594A-864F-D2FB-B0787A1D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80C05841-2088-49FF-BE11-E16B08F1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B98996A5-7821-7387-EA12-14BF3130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02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C04BD8-8EC7-329C-5942-C26474C6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0922DE8-B910-3EB9-3256-A7B60FC6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65C1886-ACD2-E74E-250E-EBB7F1E54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97F312CC-59ED-CF1E-2718-FE66988E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F8D8F07-A4CE-E829-45C9-9202CD1B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FE270696-E3E6-7E38-5818-14C616BE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334BC8-0043-B38E-121E-A1FEBF09F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9BF98957-679F-D690-D911-4CEA2CA5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3DF584B-7446-5732-7196-C29702935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FDD4E3A-FB62-D3C3-B1F9-F82F5C77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8C150CE-F3E7-2FE2-5B4A-476F60E4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B2D90EB9-5997-48B5-99A7-D364ACCA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02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33FCDC9-501C-D8C8-EF9C-322ADEE9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de-D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A44CE88-6E9B-E14D-DF24-2A6273C3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B561030-DDC1-376E-F36E-63A96E3E0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471530C-6BB6-CECE-C714-0D28A1FF9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6AFA7AB-ABB5-FBC0-E6F3-8E1A89B53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54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a-ET" dirty="0">
                <a:latin typeface="Abadi Extra Light" panose="020B0204020104020204" pitchFamily="34" charset="0"/>
              </a:rPr>
              <a:t>Simple View of Reading</a:t>
            </a:r>
            <a:endParaRPr lang="de-DE" dirty="0">
              <a:latin typeface="Abadi Extra Light" panose="020B0204020104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a-ET" dirty="0">
                <a:latin typeface="Abadi Extra Light" panose="020B0204020104020204" pitchFamily="34" charset="0"/>
              </a:rPr>
              <a:t>Gough &amp; </a:t>
            </a:r>
            <a:r>
              <a:rPr lang="aa-ET" dirty="0" err="1">
                <a:latin typeface="Abadi Extra Light" panose="020B0204020104020204" pitchFamily="34" charset="0"/>
              </a:rPr>
              <a:t>Tunmer</a:t>
            </a:r>
            <a:endParaRPr lang="de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194A54D-1D51-11AD-7AEF-86990164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aa-ET" dirty="0">
              <a:latin typeface="Abadi Extra Light" panose="020B0204020104020204" pitchFamily="34" charset="0"/>
            </a:endParaRPr>
          </a:p>
          <a:p>
            <a:r>
              <a:rPr lang="aa-ET" dirty="0">
                <a:latin typeface="Abadi Extra Light" panose="020B0204020104020204" pitchFamily="34" charset="0"/>
              </a:rPr>
              <a:t>1986 &amp; 1990</a:t>
            </a:r>
            <a:br>
              <a:rPr lang="aa-ET" dirty="0">
                <a:latin typeface="Abadi Extra Light" panose="020B0204020104020204" pitchFamily="34" charset="0"/>
              </a:rPr>
            </a:br>
            <a:endParaRPr lang="aa-ET" dirty="0">
              <a:latin typeface="Abadi Extra Light" panose="020B0204020104020204" pitchFamily="34" charset="0"/>
            </a:endParaRPr>
          </a:p>
          <a:p>
            <a:r>
              <a:rPr lang="de-DE" dirty="0">
                <a:latin typeface="Abadi Extra Light" panose="020B0204020104020204" pitchFamily="34" charset="0"/>
              </a:rPr>
              <a:t>A</a:t>
            </a:r>
            <a:r>
              <a:rPr lang="aa-ET" dirty="0" err="1">
                <a:latin typeface="Abadi Extra Light" panose="020B0204020104020204" pitchFamily="34" charset="0"/>
              </a:rPr>
              <a:t>ssess</a:t>
            </a:r>
            <a:r>
              <a:rPr lang="aa-ET" dirty="0">
                <a:latin typeface="Abadi Extra Light" panose="020B0204020104020204" pitchFamily="34" charset="0"/>
              </a:rPr>
              <a:t> reading difficulties and offer appropriate instruction</a:t>
            </a:r>
          </a:p>
          <a:p>
            <a:pPr marL="0" indent="0" algn="ctr">
              <a:buNone/>
            </a:pPr>
            <a:endParaRPr lang="aa-ET" dirty="0">
              <a:latin typeface="Abadi Extra Light" panose="020B0204020104020204" pitchFamily="34" charset="0"/>
            </a:endParaRPr>
          </a:p>
          <a:p>
            <a:r>
              <a:rPr lang="aa-ET" dirty="0">
                <a:latin typeface="Abadi Extra Light" panose="020B0204020104020204" pitchFamily="34" charset="0"/>
              </a:rPr>
              <a:t>“Reading equals the performance of </a:t>
            </a:r>
            <a:r>
              <a:rPr lang="aa-ET" dirty="0" err="1">
                <a:latin typeface="Abadi Extra Light" panose="020B0204020104020204" pitchFamily="34" charset="0"/>
              </a:rPr>
              <a:t>symph</a:t>
            </a:r>
            <a:r>
              <a:rPr lang="de-DE" dirty="0">
                <a:latin typeface="Abadi Extra Light" panose="020B0204020104020204" pitchFamily="34" charset="0"/>
              </a:rPr>
              <a:t>o</a:t>
            </a:r>
            <a:r>
              <a:rPr lang="aa-ET" dirty="0" err="1">
                <a:latin typeface="Abadi Extra Light" panose="020B0204020104020204" pitchFamily="34" charset="0"/>
              </a:rPr>
              <a:t>ny</a:t>
            </a:r>
            <a:r>
              <a:rPr lang="aa-ET" dirty="0">
                <a:latin typeface="Abadi Extra Light" panose="020B0204020104020204" pitchFamily="34" charset="0"/>
              </a:rPr>
              <a:t> orchestra”</a:t>
            </a:r>
          </a:p>
          <a:p>
            <a:pPr marL="0" indent="0">
              <a:buNone/>
            </a:pPr>
            <a:endParaRPr lang="aa-ET" dirty="0">
              <a:latin typeface="Abadi Extra Light" panose="020B0204020104020204" pitchFamily="34" charset="0"/>
            </a:endParaRPr>
          </a:p>
          <a:p>
            <a:pPr marL="0" indent="0" algn="ctr">
              <a:buNone/>
            </a:pPr>
            <a:endParaRPr lang="aa-ET" dirty="0">
              <a:latin typeface="Abadi Extra Light" panose="020B0204020104020204" pitchFamily="34" charset="0"/>
            </a:endParaRP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168323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D0BD82E-81BD-6B1B-5792-174139926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a-ET" sz="4000" dirty="0">
                <a:latin typeface="Abadi Extra Light" panose="020B0204020104020204" pitchFamily="34" charset="0"/>
              </a:rPr>
              <a:t/>
            </a:r>
            <a:br>
              <a:rPr lang="aa-ET" sz="4000" dirty="0">
                <a:latin typeface="Abadi Extra Light" panose="020B0204020104020204" pitchFamily="34" charset="0"/>
              </a:rPr>
            </a:br>
            <a:endParaRPr lang="de-DE" sz="4000" dirty="0">
              <a:latin typeface="Abadi Extra Light" panose="020B0204020104020204" pitchFamily="34" charset="0"/>
            </a:endParaRPr>
          </a:p>
        </p:txBody>
      </p:sp>
      <p:pic>
        <p:nvPicPr>
          <p:cNvPr id="2050" name="Picture 2" descr="Literacy - Setting Foundations for Learning - St Peter's Woodlands">
            <a:extLst>
              <a:ext uri="{FF2B5EF4-FFF2-40B4-BE49-F238E27FC236}">
                <a16:creationId xmlns:a16="http://schemas.microsoft.com/office/drawing/2014/main" xmlns="" id="{A1315A1F-DDD6-DDC8-93DD-CC0EFFDFB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774" y="1153560"/>
            <a:ext cx="8090452" cy="455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813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81ED99E-E3E2-4109-973B-A642664F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a-ET" sz="5400">
                <a:latin typeface="Abadi Extra Light" panose="020B0204020104020204" pitchFamily="34" charset="0"/>
              </a:rPr>
              <a:t>Example</a:t>
            </a:r>
            <a:endParaRPr lang="de-DE" sz="5400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A5B3A79-FBC1-FAD2-F2DA-C18227C7B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38" y="1960352"/>
            <a:ext cx="10082924" cy="3470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a-ET" b="1" dirty="0">
                <a:latin typeface="Abadi Extra Light" panose="020B0204020104020204" pitchFamily="34" charset="0"/>
              </a:rPr>
              <a:t/>
            </a:r>
            <a:br>
              <a:rPr lang="aa-ET" b="1" dirty="0">
                <a:latin typeface="Abadi Extra Light" panose="020B0204020104020204" pitchFamily="34" charset="0"/>
              </a:rPr>
            </a:br>
            <a:r>
              <a:rPr lang="en-US" b="1" dirty="0">
                <a:latin typeface="Abadi Extra Light" panose="020B0204020104020204" pitchFamily="34" charset="0"/>
              </a:rPr>
              <a:t>"Surely Sylvia swims!" shrieked Sammy, surprised. "Someone should show Sylvia some strokes so she shall not sink.“</a:t>
            </a:r>
            <a:endParaRPr lang="aa-ET" b="1" dirty="0">
              <a:latin typeface="Abadi Extra Light" panose="020B0204020104020204" pitchFamily="34" charset="0"/>
            </a:endParaRPr>
          </a:p>
          <a:p>
            <a:pPr marL="0" indent="0" algn="ctr">
              <a:buNone/>
            </a:pPr>
            <a:endParaRPr lang="aa-ET" b="1" dirty="0">
              <a:solidFill>
                <a:schemeClr val="accent5">
                  <a:lumMod val="75000"/>
                </a:schemeClr>
              </a:solidFill>
              <a:latin typeface="Abadi Extra Light" panose="020B0204020104020204" pitchFamily="34" charset="0"/>
            </a:endParaRPr>
          </a:p>
          <a:p>
            <a:pPr marL="0" indent="0" algn="ctr">
              <a:buNone/>
            </a:pPr>
            <a:r>
              <a:rPr lang="aa-ET" b="1" dirty="0">
                <a:solidFill>
                  <a:schemeClr val="accent5">
                    <a:lumMod val="75000"/>
                  </a:schemeClr>
                </a:solidFill>
                <a:latin typeface="Abadi Extra Light" panose="020B0204020104020204" pitchFamily="34" charset="0"/>
              </a:rPr>
              <a:t>Decoding: </a:t>
            </a:r>
            <a:r>
              <a:rPr lang="aa-ET" b="1" dirty="0">
                <a:latin typeface="Abadi Extra Light" panose="020B0204020104020204" pitchFamily="34" charset="0"/>
              </a:rPr>
              <a:t>0,25x1=0.25</a:t>
            </a:r>
          </a:p>
          <a:p>
            <a:pPr marL="0" indent="0" algn="ctr">
              <a:buNone/>
            </a:pPr>
            <a:r>
              <a:rPr lang="aa-ET" b="1" dirty="0">
                <a:solidFill>
                  <a:schemeClr val="accent5">
                    <a:lumMod val="75000"/>
                  </a:schemeClr>
                </a:solidFill>
                <a:latin typeface="Abadi Extra Light" panose="020B0204020104020204" pitchFamily="34" charset="0"/>
              </a:rPr>
              <a:t>Language Comprehension:</a:t>
            </a:r>
            <a:r>
              <a:rPr lang="aa-ET" b="1" dirty="0">
                <a:latin typeface="Abadi Extra Light" panose="020B0204020104020204" pitchFamily="34" charset="0"/>
              </a:rPr>
              <a:t> 0,25x0,75=0,1857</a:t>
            </a:r>
            <a:endParaRPr lang="aa-ET" dirty="0">
              <a:latin typeface="Abadi Extra Light" panose="020B0204020104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09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B929AE-041C-A165-91F1-D9F6FABEB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aa-ET" sz="5400" dirty="0">
                <a:latin typeface="Abadi Extra Light" panose="020B0204020104020204" pitchFamily="34" charset="0"/>
              </a:rPr>
              <a:t>3 Learning Difficulties</a:t>
            </a:r>
            <a:endParaRPr lang="de-DE" sz="5400" dirty="0">
              <a:latin typeface="Abadi Extra Light" panose="020B0204020104020204" pitchFamily="34" charset="0"/>
            </a:endParaRP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xmlns="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8F71EE4-7E3E-5FE2-EEA6-0DF36DED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de-DE" sz="2400" dirty="0">
                <a:latin typeface="Abadi Extra Light" panose="020B0204020104020204" pitchFamily="34" charset="0"/>
              </a:rPr>
              <a:t>D</a:t>
            </a:r>
            <a:r>
              <a:rPr lang="aa-ET" sz="2400" dirty="0" err="1">
                <a:latin typeface="Abadi Extra Light" panose="020B0204020104020204" pitchFamily="34" charset="0"/>
              </a:rPr>
              <a:t>yslexia</a:t>
            </a:r>
            <a:endParaRPr lang="aa-ET" sz="2400" dirty="0">
              <a:latin typeface="Abadi Extra Light" panose="020B0204020104020204" pitchFamily="34" charset="0"/>
            </a:endParaRPr>
          </a:p>
          <a:p>
            <a:r>
              <a:rPr lang="de-DE" sz="2400" dirty="0">
                <a:latin typeface="Abadi Extra Light" panose="020B0204020104020204" pitchFamily="34" charset="0"/>
              </a:rPr>
              <a:t>H</a:t>
            </a:r>
            <a:r>
              <a:rPr lang="aa-ET" sz="2400" dirty="0" err="1">
                <a:latin typeface="Abadi Extra Light" panose="020B0204020104020204" pitchFamily="34" charset="0"/>
              </a:rPr>
              <a:t>yperlexia</a:t>
            </a:r>
            <a:endParaRPr lang="aa-ET" sz="2400" dirty="0">
              <a:latin typeface="Abadi Extra Light" panose="020B0204020104020204" pitchFamily="34" charset="0"/>
            </a:endParaRPr>
          </a:p>
          <a:p>
            <a:r>
              <a:rPr lang="aa-ET" sz="2400" dirty="0">
                <a:latin typeface="Abadi Extra Light" panose="020B0204020104020204" pitchFamily="34" charset="0"/>
              </a:rPr>
              <a:t>“Garden Variety”</a:t>
            </a:r>
          </a:p>
          <a:p>
            <a:endParaRPr lang="aa-ET" sz="24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aa-ET" sz="2400" dirty="0">
              <a:latin typeface="Abadi Extra Light" panose="020B0204020104020204" pitchFamily="34" charset="0"/>
            </a:endParaRPr>
          </a:p>
          <a:p>
            <a:r>
              <a:rPr lang="aa-ET" sz="2400" dirty="0">
                <a:latin typeface="Abadi Extra Light" panose="020B0204020104020204" pitchFamily="34" charset="0"/>
              </a:rPr>
              <a:t>Literacy</a:t>
            </a:r>
            <a:endParaRPr lang="de-DE" sz="2400" dirty="0">
              <a:latin typeface="Abadi Extra Light" panose="020B0204020104020204" pitchFamily="34" charset="0"/>
            </a:endParaRPr>
          </a:p>
        </p:txBody>
      </p:sp>
      <p:pic>
        <p:nvPicPr>
          <p:cNvPr id="1026" name="Picture 2" descr="The Simple View of Reading with associated patterns of performance in... |  Download Scientific Diagram">
            <a:extLst>
              <a:ext uri="{FF2B5EF4-FFF2-40B4-BE49-F238E27FC236}">
                <a16:creationId xmlns:a16="http://schemas.microsoft.com/office/drawing/2014/main" xmlns="" id="{CE07044D-DC10-3E96-AD11-D922BA2F2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75138"/>
            <a:ext cx="6903720" cy="450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698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48DE60C-FC87-B05A-A6A6-8A2C7EE0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a-ET" dirty="0">
                <a:latin typeface="Abadi Extra Light" panose="020B0204020104020204" pitchFamily="34" charset="0"/>
              </a:rPr>
              <a:t>Conclusion</a:t>
            </a:r>
            <a:endParaRPr lang="de-DE" dirty="0">
              <a:latin typeface="Abadi Extra Light" panose="020B0204020104020204" pitchFamily="34" charset="0"/>
            </a:endParaRPr>
          </a:p>
        </p:txBody>
      </p:sp>
      <p:pic>
        <p:nvPicPr>
          <p:cNvPr id="4" name="Tijdelijke aanduiding voor inhoud 3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A8CE3DAF-E2DF-0D59-A36F-ACA5352E6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48" y="2183363"/>
            <a:ext cx="6057397" cy="297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7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F76B75-0BA6-489B-0A09-39F22BE2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a-ET" dirty="0" err="1">
                <a:latin typeface="Abadi Extra Light" panose="020B0204020104020204" pitchFamily="34" charset="0"/>
              </a:rPr>
              <a:t>Diskussionsfragen</a:t>
            </a:r>
            <a:endParaRPr lang="de-DE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50EF32C-13F8-3984-0AEA-31131FC0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a-ET" dirty="0" err="1">
                <a:latin typeface="Abadi Extra Light" panose="020B0204020104020204" pitchFamily="34" charset="0"/>
              </a:rPr>
              <a:t>Glaubt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ihr</a:t>
            </a:r>
            <a:r>
              <a:rPr lang="aa-ET" dirty="0">
                <a:latin typeface="Abadi Extra Light" panose="020B0204020104020204" pitchFamily="34" charset="0"/>
              </a:rPr>
              <a:t> die </a:t>
            </a:r>
            <a:r>
              <a:rPr lang="aa-ET" dirty="0" err="1">
                <a:latin typeface="Abadi Extra Light" panose="020B0204020104020204" pitchFamily="34" charset="0"/>
              </a:rPr>
              <a:t>Theorie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ist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umfassend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genug</a:t>
            </a:r>
            <a:r>
              <a:rPr lang="aa-ET" dirty="0">
                <a:latin typeface="Abadi Extra Light" panose="020B0204020104020204" pitchFamily="34" charset="0"/>
              </a:rPr>
              <a:t> um </a:t>
            </a:r>
            <a:r>
              <a:rPr lang="aa-ET" dirty="0" err="1">
                <a:latin typeface="Abadi Extra Light" panose="020B0204020104020204" pitchFamily="34" charset="0"/>
              </a:rPr>
              <a:t>Leseverstehen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beurteilen</a:t>
            </a:r>
            <a:r>
              <a:rPr lang="aa-ET" dirty="0">
                <a:latin typeface="Abadi Extra Light" panose="020B0204020104020204" pitchFamily="34" charset="0"/>
              </a:rPr>
              <a:t> und </a:t>
            </a:r>
            <a:r>
              <a:rPr lang="aa-ET" dirty="0" err="1">
                <a:latin typeface="Abadi Extra Light" panose="020B0204020104020204" pitchFamily="34" charset="0"/>
              </a:rPr>
              <a:t>Leseschwierigkeiten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überwinden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zu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können</a:t>
            </a:r>
            <a:r>
              <a:rPr lang="aa-ET" dirty="0">
                <a:latin typeface="Abadi Extra Light" panose="020B0204020104020204" pitchFamily="34" charset="0"/>
              </a:rPr>
              <a:t>?</a:t>
            </a:r>
          </a:p>
          <a:p>
            <a:pPr marL="0" indent="0">
              <a:buNone/>
            </a:pPr>
            <a:endParaRPr lang="aa-ET" dirty="0">
              <a:latin typeface="Abadi Extra Light" panose="020B0204020104020204" pitchFamily="34" charset="0"/>
            </a:endParaRPr>
          </a:p>
          <a:p>
            <a:r>
              <a:rPr lang="aa-ET" dirty="0" err="1">
                <a:latin typeface="Abadi Extra Light" panose="020B0204020104020204" pitchFamily="34" charset="0"/>
              </a:rPr>
              <a:t>Brauchen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wir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noch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andere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Aspekte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zu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beobachten</a:t>
            </a:r>
            <a:r>
              <a:rPr lang="aa-ET" dirty="0">
                <a:latin typeface="Abadi Extra Light" panose="020B0204020104020204" pitchFamily="34" charset="0"/>
              </a:rPr>
              <a:t>?</a:t>
            </a:r>
          </a:p>
          <a:p>
            <a:endParaRPr lang="aa-ET" dirty="0">
              <a:latin typeface="Abadi Extra Light" panose="020B0204020104020204" pitchFamily="34" charset="0"/>
            </a:endParaRPr>
          </a:p>
          <a:p>
            <a:r>
              <a:rPr lang="aa-ET" dirty="0" err="1">
                <a:latin typeface="Abadi Extra Light" panose="020B0204020104020204" pitchFamily="34" charset="0"/>
              </a:rPr>
              <a:t>Kann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diese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Theorie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eingesetzt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werden</a:t>
            </a:r>
            <a:r>
              <a:rPr lang="aa-ET" dirty="0">
                <a:latin typeface="Abadi Extra Light" panose="020B0204020104020204" pitchFamily="34" charset="0"/>
              </a:rPr>
              <a:t>, um </a:t>
            </a:r>
            <a:r>
              <a:rPr lang="aa-ET" dirty="0" err="1">
                <a:latin typeface="Abadi Extra Light" panose="020B0204020104020204" pitchFamily="34" charset="0"/>
              </a:rPr>
              <a:t>Spracherwerb</a:t>
            </a:r>
            <a:r>
              <a:rPr lang="aa-ET" dirty="0">
                <a:latin typeface="Abadi Extra Light" panose="020B0204020104020204" pitchFamily="34" charset="0"/>
              </a:rPr>
              <a:t> von </a:t>
            </a:r>
            <a:r>
              <a:rPr lang="aa-ET" dirty="0" err="1">
                <a:latin typeface="Abadi Extra Light" panose="020B0204020104020204" pitchFamily="34" charset="0"/>
              </a:rPr>
              <a:t>Zuwanderen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zu</a:t>
            </a:r>
            <a:r>
              <a:rPr lang="aa-ET" dirty="0">
                <a:latin typeface="Abadi Extra Light" panose="020B0204020104020204" pitchFamily="34" charset="0"/>
              </a:rPr>
              <a:t> </a:t>
            </a:r>
            <a:r>
              <a:rPr lang="aa-ET" dirty="0" err="1">
                <a:latin typeface="Abadi Extra Light" panose="020B0204020104020204" pitchFamily="34" charset="0"/>
              </a:rPr>
              <a:t>beurteilen</a:t>
            </a:r>
            <a:r>
              <a:rPr lang="aa-ET" dirty="0">
                <a:latin typeface="Abadi Extra Light" panose="020B0204020104020204" pitchFamily="34" charset="0"/>
              </a:rPr>
              <a:t>?</a:t>
            </a:r>
            <a:endParaRPr lang="de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7666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Breitbild</PresentationFormat>
  <Paragraphs>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Abadi Extra Light</vt:lpstr>
      <vt:lpstr>Arial</vt:lpstr>
      <vt:lpstr>Calibri</vt:lpstr>
      <vt:lpstr>Calibri Light</vt:lpstr>
      <vt:lpstr>Kantoorthema</vt:lpstr>
      <vt:lpstr>Simple View of Reading</vt:lpstr>
      <vt:lpstr>PowerPoint-Präsentation</vt:lpstr>
      <vt:lpstr>PowerPoint-Präsentation</vt:lpstr>
      <vt:lpstr>Example</vt:lpstr>
      <vt:lpstr>3 Learning Difficulties</vt:lpstr>
      <vt:lpstr>Conclusion</vt:lpstr>
      <vt:lpstr>Diskussionsfragen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Oseledec</dc:creator>
  <cp:lastModifiedBy>Alexandra Oseledec</cp:lastModifiedBy>
  <cp:revision>6</cp:revision>
  <dcterms:created xsi:type="dcterms:W3CDTF">2022-05-11T11:15:59Z</dcterms:created>
  <dcterms:modified xsi:type="dcterms:W3CDTF">2022-05-19T08:55:56Z</dcterms:modified>
</cp:coreProperties>
</file>