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2918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383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0848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725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3013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0824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905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17776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6828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110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5228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80099-6EF5-4A72-B816-13A8C11E6057}" type="datetimeFigureOut">
              <a:rPr lang="de-DE" smtClean="0"/>
              <a:t>22.11.2023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0D216-54E7-41CE-A4DF-925C0C9997C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5947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557349" y="330927"/>
            <a:ext cx="1123405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KNIRPS </a:t>
            </a:r>
            <a:r>
              <a:rPr lang="de-DE" sz="2800" dirty="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PERDU	</a:t>
            </a:r>
            <a:r>
              <a:rPr lang="de-DE" sz="2800" smtClean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(Analysebeispiel)</a:t>
            </a:r>
            <a:endParaRPr lang="de-DE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Vor Jahren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habe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ich in Avignon auf dem Platz vor dem Papstpalast einen Edel-Mini-Klappschirm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liegen sehen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und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aufgehoben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Der Platz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praktisch leer, nur in der Ferne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standen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zwei Leute. Ich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lief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ihnen hinterher und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fragte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ob das ihr Schirm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sei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Nein. Dann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habe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ich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überlegt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Keiner von uns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kann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genug Französisch, um nach dem Fundbüro zu fragen.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 Samstagnachmittag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geöffnet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 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(wir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waren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auf der Durchreise)?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Würde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der Schirmverlierer dort am Montag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nachfragen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Der Schirm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ist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von einem englischen Hersteller. All die Jahre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geht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mir der Gedanke im Kopf herum –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habe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14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ich richtig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gehandelt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sollte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durfte</a:t>
            </a:r>
            <a:r>
              <a:rPr lang="de-DE" sz="2800" dirty="0">
                <a:solidFill>
                  <a:srgbClr val="FF0000"/>
                </a:solidFill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ich den Schirm an mich </a:t>
            </a:r>
            <a:r>
              <a:rPr lang="de-DE" sz="2800" u="sng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nehmen</a:t>
            </a:r>
            <a:r>
              <a:rPr lang="de-DE" sz="28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? Juristisch, moralisch: nein. Aber praktisch: doch wohl ja.</a:t>
            </a:r>
            <a:endParaRPr lang="de-DE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3024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Breitbild</PresentationFormat>
  <Paragraphs>2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Times New Roman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Wortarten Überblick</dc:title>
  <dc:creator>User10</dc:creator>
  <cp:lastModifiedBy>User10</cp:lastModifiedBy>
  <cp:revision>55</cp:revision>
  <dcterms:created xsi:type="dcterms:W3CDTF">2022-04-24T14:04:49Z</dcterms:created>
  <dcterms:modified xsi:type="dcterms:W3CDTF">2023-11-22T16:11:12Z</dcterms:modified>
</cp:coreProperties>
</file>