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6" r:id="rId5"/>
    <p:sldId id="257" r:id="rId6"/>
    <p:sldId id="259" r:id="rId7"/>
    <p:sldId id="260" r:id="rId8"/>
    <p:sldId id="258" r:id="rId9"/>
    <p:sldId id="262" r:id="rId10"/>
    <p:sldId id="273" r:id="rId11"/>
    <p:sldId id="274" r:id="rId12"/>
    <p:sldId id="276" r:id="rId13"/>
    <p:sldId id="277" r:id="rId14"/>
    <p:sldId id="278" r:id="rId15"/>
    <p:sldId id="280" r:id="rId16"/>
    <p:sldId id="279" r:id="rId17"/>
    <p:sldId id="263" r:id="rId18"/>
    <p:sldId id="266" r:id="rId19"/>
    <p:sldId id="269" r:id="rId20"/>
    <p:sldId id="264" r:id="rId21"/>
    <p:sldId id="267" r:id="rId22"/>
    <p:sldId id="281" r:id="rId23"/>
    <p:sldId id="271" r:id="rId24"/>
    <p:sldId id="282" r:id="rId25"/>
    <p:sldId id="27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4B833C-F154-3B4E-B667-DA5279DA84B6}" v="4" dt="2024-09-18T13:43:38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4" autoAdjust="0"/>
    <p:restoredTop sz="93452" autoAdjust="0"/>
  </p:normalViewPr>
  <p:slideViewPr>
    <p:cSldViewPr snapToGrid="0" showGuides="1">
      <p:cViewPr varScale="1">
        <p:scale>
          <a:sx n="77" d="100"/>
          <a:sy n="77" d="100"/>
        </p:scale>
        <p:origin x="104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4C8B6-67E5-4101-9D2D-4DB5B4D758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1EE6A-BA39-468F-B725-400B21807A2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57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EE6A-BA39-468F-B725-400B21807A2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80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EE6A-BA39-468F-B725-400B21807A2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8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EE6A-BA39-468F-B725-400B21807A2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934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EE6A-BA39-468F-B725-400B21807A2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66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EE6A-BA39-468F-B725-400B21807A2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144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1EE6A-BA39-468F-B725-400B21807A2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02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5E458F82-4467-58CA-45FB-6108A7995CE9}"/>
              </a:ext>
            </a:extLst>
          </p:cNvPr>
          <p:cNvSpPr/>
          <p:nvPr userDrawn="1"/>
        </p:nvSpPr>
        <p:spPr>
          <a:xfrm>
            <a:off x="-266700" y="3429000"/>
            <a:ext cx="129413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BCE6AA-8140-56BD-DAB1-96799CD38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7"/>
          </a:xfrm>
        </p:spPr>
        <p:txBody>
          <a:bodyPr anchor="b"/>
          <a:lstStyle>
            <a:lvl1pPr algn="ctr">
              <a:defRPr sz="6000">
                <a:latin typeface="Trebuchet MS (Überschriften)"/>
                <a:cs typeface="Aharoni" panose="020F0502020204030204" pitchFamily="2" charset="-79"/>
              </a:defRPr>
            </a:lvl1pPr>
          </a:lstStyle>
          <a:p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F9D0EA-AC25-7B15-DECC-27F176EBF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062" y="35900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rebuchet MS (Überschriften)"/>
                <a:cs typeface="Aharoni" panose="02010803020104030203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380404-5307-470B-4E87-91A8C611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6B29A-66A1-03BA-3251-398D85DF9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712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E7B211DE-EC1E-D889-B17A-AE48FE9DBC71}"/>
              </a:ext>
            </a:extLst>
          </p:cNvPr>
          <p:cNvSpPr/>
          <p:nvPr userDrawn="1"/>
        </p:nvSpPr>
        <p:spPr>
          <a:xfrm>
            <a:off x="-56367" y="6311900"/>
            <a:ext cx="12294296" cy="5460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5210AE0-A4C5-C3D2-4AC2-7637D663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147772-2016-6838-DA35-6D0D8BEB8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77F678-938B-5486-434A-18A9CE184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15E76E-42A5-5F90-6B89-7B717643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CF95B9-17CF-C6E6-93E0-552C6DC2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43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3EF6200A-8975-14F0-978F-09CB1058E68E}"/>
              </a:ext>
            </a:extLst>
          </p:cNvPr>
          <p:cNvSpPr/>
          <p:nvPr userDrawn="1"/>
        </p:nvSpPr>
        <p:spPr>
          <a:xfrm>
            <a:off x="-56367" y="6250488"/>
            <a:ext cx="12294296" cy="60751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A78990-DBC5-C4EE-0EEE-1632B979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CEC1C0-8E92-D3DC-5A9E-6928C549B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22CCEE-83C2-5D6C-98D4-D09A89FBE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AAB627-AAF1-F59E-0613-AB7869D20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EBA9E1-2083-9493-D70E-F049CB4BB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728F81C-5D34-7BAC-8A8C-52B84B6A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9E9F9D0-C095-B00C-E164-37115C8B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56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3EF6200A-8975-14F0-978F-09CB1058E68E}"/>
              </a:ext>
            </a:extLst>
          </p:cNvPr>
          <p:cNvSpPr/>
          <p:nvPr userDrawn="1"/>
        </p:nvSpPr>
        <p:spPr>
          <a:xfrm>
            <a:off x="-56367" y="6250488"/>
            <a:ext cx="12294296" cy="6075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A78990-DBC5-C4EE-0EEE-1632B979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CEC1C0-8E92-D3DC-5A9E-6928C549B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22CCEE-83C2-5D6C-98D4-D09A89FBE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AAB627-AAF1-F59E-0613-AB7869D20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EBA9E1-2083-9493-D70E-F049CB4BB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728F81C-5D34-7BAC-8A8C-52B84B6A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9E9F9D0-C095-B00C-E164-37115C8B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64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D1B1109-EFD0-4D73-6157-DBAF90CD43F2}"/>
              </a:ext>
            </a:extLst>
          </p:cNvPr>
          <p:cNvSpPr/>
          <p:nvPr userDrawn="1"/>
        </p:nvSpPr>
        <p:spPr>
          <a:xfrm>
            <a:off x="-56367" y="1835064"/>
            <a:ext cx="12294296" cy="50229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914D2C-2744-ABBD-F756-0AF1138A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133F3E-3C21-D42A-FB49-9F241E20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CF650-8456-AF1E-A33C-38692F5F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E9422A75-2CEE-F399-0303-CA6F41738D95}"/>
              </a:ext>
            </a:extLst>
          </p:cNvPr>
          <p:cNvCxnSpPr>
            <a:cxnSpLocks/>
          </p:cNvCxnSpPr>
          <p:nvPr userDrawn="1"/>
        </p:nvCxnSpPr>
        <p:spPr>
          <a:xfrm>
            <a:off x="-419622" y="1966586"/>
            <a:ext cx="12857967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C5090BC9-5788-51BB-29D3-8847DBD5A3F4}"/>
              </a:ext>
            </a:extLst>
          </p:cNvPr>
          <p:cNvCxnSpPr>
            <a:cxnSpLocks/>
          </p:cNvCxnSpPr>
          <p:nvPr userDrawn="1"/>
        </p:nvCxnSpPr>
        <p:spPr>
          <a:xfrm>
            <a:off x="-267222" y="2118986"/>
            <a:ext cx="12857967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167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D1B1109-EFD0-4D73-6157-DBAF90CD43F2}"/>
              </a:ext>
            </a:extLst>
          </p:cNvPr>
          <p:cNvSpPr/>
          <p:nvPr userDrawn="1"/>
        </p:nvSpPr>
        <p:spPr>
          <a:xfrm>
            <a:off x="-56367" y="1835064"/>
            <a:ext cx="12294296" cy="502293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914D2C-2744-ABBD-F756-0AF1138A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133F3E-3C21-D42A-FB49-9F241E20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CF650-8456-AF1E-A33C-38692F5F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E9422A75-2CEE-F399-0303-CA6F41738D95}"/>
              </a:ext>
            </a:extLst>
          </p:cNvPr>
          <p:cNvCxnSpPr>
            <a:cxnSpLocks/>
          </p:cNvCxnSpPr>
          <p:nvPr userDrawn="1"/>
        </p:nvCxnSpPr>
        <p:spPr>
          <a:xfrm>
            <a:off x="-419622" y="1966586"/>
            <a:ext cx="12857967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C5090BC9-5788-51BB-29D3-8847DBD5A3F4}"/>
              </a:ext>
            </a:extLst>
          </p:cNvPr>
          <p:cNvCxnSpPr>
            <a:cxnSpLocks/>
          </p:cNvCxnSpPr>
          <p:nvPr userDrawn="1"/>
        </p:nvCxnSpPr>
        <p:spPr>
          <a:xfrm>
            <a:off x="-267222" y="2118986"/>
            <a:ext cx="12857967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209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anstaltungs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D1B1109-EFD0-4D73-6157-DBAF90CD43F2}"/>
              </a:ext>
            </a:extLst>
          </p:cNvPr>
          <p:cNvSpPr/>
          <p:nvPr userDrawn="1"/>
        </p:nvSpPr>
        <p:spPr>
          <a:xfrm>
            <a:off x="-56367" y="1835064"/>
            <a:ext cx="12294296" cy="50229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914D2C-2744-ABBD-F756-0AF1138A7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Unsere Veranstaltungen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133F3E-3C21-D42A-FB49-9F241E20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CF650-8456-AF1E-A33C-38692F5F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2E96B61-AB0E-A979-490B-0226C2B4C45D}"/>
              </a:ext>
            </a:extLst>
          </p:cNvPr>
          <p:cNvSpPr/>
          <p:nvPr userDrawn="1"/>
        </p:nvSpPr>
        <p:spPr>
          <a:xfrm>
            <a:off x="85090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3B871E5-6AED-53A9-12F1-2DC16A374793}"/>
              </a:ext>
            </a:extLst>
          </p:cNvPr>
          <p:cNvSpPr/>
          <p:nvPr userDrawn="1"/>
        </p:nvSpPr>
        <p:spPr>
          <a:xfrm>
            <a:off x="268605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C25CA23-ED95-270A-8DE8-43E32565934E}"/>
              </a:ext>
            </a:extLst>
          </p:cNvPr>
          <p:cNvSpPr/>
          <p:nvPr userDrawn="1"/>
        </p:nvSpPr>
        <p:spPr>
          <a:xfrm>
            <a:off x="452120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C041108-49B7-0C26-3DB4-29BFC61E982E}"/>
              </a:ext>
            </a:extLst>
          </p:cNvPr>
          <p:cNvSpPr/>
          <p:nvPr userDrawn="1"/>
        </p:nvSpPr>
        <p:spPr>
          <a:xfrm>
            <a:off x="635635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48887E5-0222-F6EF-E164-CF602527804A}"/>
              </a:ext>
            </a:extLst>
          </p:cNvPr>
          <p:cNvSpPr/>
          <p:nvPr userDrawn="1"/>
        </p:nvSpPr>
        <p:spPr>
          <a:xfrm>
            <a:off x="819150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02FF134-E949-4641-BCEA-7260AB8E87CF}"/>
              </a:ext>
            </a:extLst>
          </p:cNvPr>
          <p:cNvSpPr/>
          <p:nvPr userDrawn="1"/>
        </p:nvSpPr>
        <p:spPr>
          <a:xfrm>
            <a:off x="1002665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6EA963F-D44A-58A9-72FD-1D4AB1726DA5}"/>
              </a:ext>
            </a:extLst>
          </p:cNvPr>
          <p:cNvSpPr/>
          <p:nvPr userDrawn="1"/>
        </p:nvSpPr>
        <p:spPr>
          <a:xfrm>
            <a:off x="6807200" y="2122488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B93A9F8-9018-B364-30CD-13A0D336E31C}"/>
              </a:ext>
            </a:extLst>
          </p:cNvPr>
          <p:cNvSpPr/>
          <p:nvPr userDrawn="1"/>
        </p:nvSpPr>
        <p:spPr>
          <a:xfrm>
            <a:off x="1301750" y="2122488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0C5EF9E-D3AC-C2B1-209E-2FB314D4C26B}"/>
              </a:ext>
            </a:extLst>
          </p:cNvPr>
          <p:cNvSpPr/>
          <p:nvPr userDrawn="1"/>
        </p:nvSpPr>
        <p:spPr>
          <a:xfrm>
            <a:off x="3091602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2673F01-82AA-C356-5365-21608AAAEE26}"/>
              </a:ext>
            </a:extLst>
          </p:cNvPr>
          <p:cNvSpPr/>
          <p:nvPr userDrawn="1"/>
        </p:nvSpPr>
        <p:spPr>
          <a:xfrm>
            <a:off x="4952152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C206A15-3F2B-1B86-96FD-EE505DBEE2F7}"/>
              </a:ext>
            </a:extLst>
          </p:cNvPr>
          <p:cNvSpPr/>
          <p:nvPr userDrawn="1"/>
        </p:nvSpPr>
        <p:spPr>
          <a:xfrm>
            <a:off x="8642350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CAA000A-6673-090A-A53D-D28A9CFEBA9E}"/>
              </a:ext>
            </a:extLst>
          </p:cNvPr>
          <p:cNvSpPr/>
          <p:nvPr userDrawn="1"/>
        </p:nvSpPr>
        <p:spPr>
          <a:xfrm>
            <a:off x="10432202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B812437-4713-B378-AE14-1318C0E3D152}"/>
              </a:ext>
            </a:extLst>
          </p:cNvPr>
          <p:cNvCxnSpPr>
            <a:cxnSpLocks/>
          </p:cNvCxnSpPr>
          <p:nvPr userDrawn="1"/>
        </p:nvCxnSpPr>
        <p:spPr>
          <a:xfrm>
            <a:off x="83820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4DE23888-CA02-5CC3-FF52-6F68081CC2A0}"/>
              </a:ext>
            </a:extLst>
          </p:cNvPr>
          <p:cNvCxnSpPr>
            <a:cxnSpLocks/>
          </p:cNvCxnSpPr>
          <p:nvPr userDrawn="1"/>
        </p:nvCxnSpPr>
        <p:spPr>
          <a:xfrm>
            <a:off x="268605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8123F35B-8542-DF5C-E841-A6D053FFC533}"/>
              </a:ext>
            </a:extLst>
          </p:cNvPr>
          <p:cNvCxnSpPr>
            <a:cxnSpLocks/>
          </p:cNvCxnSpPr>
          <p:nvPr userDrawn="1"/>
        </p:nvCxnSpPr>
        <p:spPr>
          <a:xfrm>
            <a:off x="4521200" y="4316551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B7B9223-E6B9-B370-AFDC-EA53EF362DD0}"/>
              </a:ext>
            </a:extLst>
          </p:cNvPr>
          <p:cNvCxnSpPr>
            <a:cxnSpLocks/>
          </p:cNvCxnSpPr>
          <p:nvPr userDrawn="1"/>
        </p:nvCxnSpPr>
        <p:spPr>
          <a:xfrm>
            <a:off x="635635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F5A47133-2599-CBD5-72FB-8CBA3877AFD8}"/>
              </a:ext>
            </a:extLst>
          </p:cNvPr>
          <p:cNvCxnSpPr>
            <a:cxnSpLocks/>
          </p:cNvCxnSpPr>
          <p:nvPr userDrawn="1"/>
        </p:nvCxnSpPr>
        <p:spPr>
          <a:xfrm>
            <a:off x="819150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D538C764-4E19-782A-4835-011B9FEB00AB}"/>
              </a:ext>
            </a:extLst>
          </p:cNvPr>
          <p:cNvCxnSpPr>
            <a:cxnSpLocks/>
          </p:cNvCxnSpPr>
          <p:nvPr userDrawn="1"/>
        </p:nvCxnSpPr>
        <p:spPr>
          <a:xfrm>
            <a:off x="10026650" y="4319609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E3DF30BA-2964-CE98-421A-F3E52CE9F491}"/>
              </a:ext>
            </a:extLst>
          </p:cNvPr>
          <p:cNvCxnSpPr>
            <a:cxnSpLocks/>
          </p:cNvCxnSpPr>
          <p:nvPr userDrawn="1"/>
        </p:nvCxnSpPr>
        <p:spPr>
          <a:xfrm>
            <a:off x="850900" y="6284760"/>
            <a:ext cx="107061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Bildplatzhalter 44">
            <a:extLst>
              <a:ext uri="{FF2B5EF4-FFF2-40B4-BE49-F238E27FC236}">
                <a16:creationId xmlns:a16="http://schemas.microsoft.com/office/drawing/2014/main" id="{1EEFF28D-C0EF-33DB-1FFC-462F8F1A58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6150" y="2430463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6" name="Bildplatzhalter 44">
            <a:extLst>
              <a:ext uri="{FF2B5EF4-FFF2-40B4-BE49-F238E27FC236}">
                <a16:creationId xmlns:a16="http://schemas.microsoft.com/office/drawing/2014/main" id="{D3455476-CEDB-593E-5DCF-D43B804C5DC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82093" y="2425852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7" name="Bildplatzhalter 44">
            <a:extLst>
              <a:ext uri="{FF2B5EF4-FFF2-40B4-BE49-F238E27FC236}">
                <a16:creationId xmlns:a16="http://schemas.microsoft.com/office/drawing/2014/main" id="{8C8B70F7-7165-446C-9301-F983CE6459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17243" y="2421175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8" name="Bildplatzhalter 44">
            <a:extLst>
              <a:ext uri="{FF2B5EF4-FFF2-40B4-BE49-F238E27FC236}">
                <a16:creationId xmlns:a16="http://schemas.microsoft.com/office/drawing/2014/main" id="{90F92E63-B49E-2E00-98CA-D5D3C6C9519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47164" y="2425354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9" name="Bildplatzhalter 44">
            <a:extLst>
              <a:ext uri="{FF2B5EF4-FFF2-40B4-BE49-F238E27FC236}">
                <a16:creationId xmlns:a16="http://schemas.microsoft.com/office/drawing/2014/main" id="{AFC9B496-35ED-73F1-0A2E-D1A16537000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83107" y="2420743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0" name="Bildplatzhalter 44">
            <a:extLst>
              <a:ext uri="{FF2B5EF4-FFF2-40B4-BE49-F238E27FC236}">
                <a16:creationId xmlns:a16="http://schemas.microsoft.com/office/drawing/2014/main" id="{2742B852-30DF-3B68-664A-F04598E4A7A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118257" y="2416066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2" name="Textplatzhalter 51">
            <a:extLst>
              <a:ext uri="{FF2B5EF4-FFF2-40B4-BE49-F238E27FC236}">
                <a16:creationId xmlns:a16="http://schemas.microsoft.com/office/drawing/2014/main" id="{B0B365FC-39DE-C1F3-FF7A-75307C0A9F7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8200" y="4408488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3" name="Textplatzhalter 51">
            <a:extLst>
              <a:ext uri="{FF2B5EF4-FFF2-40B4-BE49-F238E27FC236}">
                <a16:creationId xmlns:a16="http://schemas.microsoft.com/office/drawing/2014/main" id="{0EB023B1-7086-EB46-FF09-CFEA568A21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86050" y="4429160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4" name="Textplatzhalter 51">
            <a:extLst>
              <a:ext uri="{FF2B5EF4-FFF2-40B4-BE49-F238E27FC236}">
                <a16:creationId xmlns:a16="http://schemas.microsoft.com/office/drawing/2014/main" id="{2C834918-5499-20C6-EBDA-7C01756432D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52950" y="4435375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5" name="Textplatzhalter 51">
            <a:extLst>
              <a:ext uri="{FF2B5EF4-FFF2-40B4-BE49-F238E27FC236}">
                <a16:creationId xmlns:a16="http://schemas.microsoft.com/office/drawing/2014/main" id="{C39B76E4-5109-BB4A-0721-E60819F5F1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56350" y="4446680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6" name="Textplatzhalter 51">
            <a:extLst>
              <a:ext uri="{FF2B5EF4-FFF2-40B4-BE49-F238E27FC236}">
                <a16:creationId xmlns:a16="http://schemas.microsoft.com/office/drawing/2014/main" id="{0B6EE36C-0CDE-3FC1-8109-ECFDCB72D9B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04200" y="4467352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7" name="Textplatzhalter 51">
            <a:extLst>
              <a:ext uri="{FF2B5EF4-FFF2-40B4-BE49-F238E27FC236}">
                <a16:creationId xmlns:a16="http://schemas.microsoft.com/office/drawing/2014/main" id="{49247D85-B2B8-34E6-952D-FD9146A0B66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071100" y="4473567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490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anstaltungs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D1B1109-EFD0-4D73-6157-DBAF90CD43F2}"/>
              </a:ext>
            </a:extLst>
          </p:cNvPr>
          <p:cNvSpPr/>
          <p:nvPr userDrawn="1"/>
        </p:nvSpPr>
        <p:spPr>
          <a:xfrm>
            <a:off x="-56367" y="1835064"/>
            <a:ext cx="12294296" cy="502293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914D2C-2744-ABBD-F756-0AF1138A7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Unsere Veranstaltungen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133F3E-3C21-D42A-FB49-9F241E20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CF650-8456-AF1E-A33C-38692F5F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2E96B61-AB0E-A979-490B-0226C2B4C45D}"/>
              </a:ext>
            </a:extLst>
          </p:cNvPr>
          <p:cNvSpPr/>
          <p:nvPr userDrawn="1"/>
        </p:nvSpPr>
        <p:spPr>
          <a:xfrm>
            <a:off x="85090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3B871E5-6AED-53A9-12F1-2DC16A374793}"/>
              </a:ext>
            </a:extLst>
          </p:cNvPr>
          <p:cNvSpPr/>
          <p:nvPr userDrawn="1"/>
        </p:nvSpPr>
        <p:spPr>
          <a:xfrm>
            <a:off x="268605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C25CA23-ED95-270A-8DE8-43E32565934E}"/>
              </a:ext>
            </a:extLst>
          </p:cNvPr>
          <p:cNvSpPr/>
          <p:nvPr userDrawn="1"/>
        </p:nvSpPr>
        <p:spPr>
          <a:xfrm>
            <a:off x="452120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C041108-49B7-0C26-3DB4-29BFC61E982E}"/>
              </a:ext>
            </a:extLst>
          </p:cNvPr>
          <p:cNvSpPr/>
          <p:nvPr userDrawn="1"/>
        </p:nvSpPr>
        <p:spPr>
          <a:xfrm>
            <a:off x="635635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48887E5-0222-F6EF-E164-CF602527804A}"/>
              </a:ext>
            </a:extLst>
          </p:cNvPr>
          <p:cNvSpPr/>
          <p:nvPr userDrawn="1"/>
        </p:nvSpPr>
        <p:spPr>
          <a:xfrm>
            <a:off x="819150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02FF134-E949-4641-BCEA-7260AB8E87CF}"/>
              </a:ext>
            </a:extLst>
          </p:cNvPr>
          <p:cNvSpPr/>
          <p:nvPr userDrawn="1"/>
        </p:nvSpPr>
        <p:spPr>
          <a:xfrm>
            <a:off x="10026650" y="2286000"/>
            <a:ext cx="1530350" cy="187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6EA963F-D44A-58A9-72FD-1D4AB1726DA5}"/>
              </a:ext>
            </a:extLst>
          </p:cNvPr>
          <p:cNvSpPr/>
          <p:nvPr userDrawn="1"/>
        </p:nvSpPr>
        <p:spPr>
          <a:xfrm>
            <a:off x="6807200" y="2122488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B93A9F8-9018-B364-30CD-13A0D336E31C}"/>
              </a:ext>
            </a:extLst>
          </p:cNvPr>
          <p:cNvSpPr/>
          <p:nvPr userDrawn="1"/>
        </p:nvSpPr>
        <p:spPr>
          <a:xfrm>
            <a:off x="1301750" y="2122488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0C5EF9E-D3AC-C2B1-209E-2FB314D4C26B}"/>
              </a:ext>
            </a:extLst>
          </p:cNvPr>
          <p:cNvSpPr/>
          <p:nvPr userDrawn="1"/>
        </p:nvSpPr>
        <p:spPr>
          <a:xfrm>
            <a:off x="3091602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2673F01-82AA-C356-5365-21608AAAEE26}"/>
              </a:ext>
            </a:extLst>
          </p:cNvPr>
          <p:cNvSpPr/>
          <p:nvPr userDrawn="1"/>
        </p:nvSpPr>
        <p:spPr>
          <a:xfrm>
            <a:off x="4952152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C206A15-3F2B-1B86-96FD-EE505DBEE2F7}"/>
              </a:ext>
            </a:extLst>
          </p:cNvPr>
          <p:cNvSpPr/>
          <p:nvPr userDrawn="1"/>
        </p:nvSpPr>
        <p:spPr>
          <a:xfrm>
            <a:off x="8642350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CAA000A-6673-090A-A53D-D28A9CFEBA9E}"/>
              </a:ext>
            </a:extLst>
          </p:cNvPr>
          <p:cNvSpPr/>
          <p:nvPr userDrawn="1"/>
        </p:nvSpPr>
        <p:spPr>
          <a:xfrm>
            <a:off x="10432202" y="2106613"/>
            <a:ext cx="719246" cy="247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B812437-4713-B378-AE14-1318C0E3D152}"/>
              </a:ext>
            </a:extLst>
          </p:cNvPr>
          <p:cNvCxnSpPr>
            <a:cxnSpLocks/>
          </p:cNvCxnSpPr>
          <p:nvPr userDrawn="1"/>
        </p:nvCxnSpPr>
        <p:spPr>
          <a:xfrm>
            <a:off x="83820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4DE23888-CA02-5CC3-FF52-6F68081CC2A0}"/>
              </a:ext>
            </a:extLst>
          </p:cNvPr>
          <p:cNvCxnSpPr>
            <a:cxnSpLocks/>
          </p:cNvCxnSpPr>
          <p:nvPr userDrawn="1"/>
        </p:nvCxnSpPr>
        <p:spPr>
          <a:xfrm>
            <a:off x="268605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8123F35B-8542-DF5C-E841-A6D053FFC533}"/>
              </a:ext>
            </a:extLst>
          </p:cNvPr>
          <p:cNvCxnSpPr>
            <a:cxnSpLocks/>
          </p:cNvCxnSpPr>
          <p:nvPr userDrawn="1"/>
        </p:nvCxnSpPr>
        <p:spPr>
          <a:xfrm>
            <a:off x="4521200" y="4316551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B7B9223-E6B9-B370-AFDC-EA53EF362DD0}"/>
              </a:ext>
            </a:extLst>
          </p:cNvPr>
          <p:cNvCxnSpPr>
            <a:cxnSpLocks/>
          </p:cNvCxnSpPr>
          <p:nvPr userDrawn="1"/>
        </p:nvCxnSpPr>
        <p:spPr>
          <a:xfrm>
            <a:off x="635635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F5A47133-2599-CBD5-72FB-8CBA3877AFD8}"/>
              </a:ext>
            </a:extLst>
          </p:cNvPr>
          <p:cNvCxnSpPr>
            <a:cxnSpLocks/>
          </p:cNvCxnSpPr>
          <p:nvPr userDrawn="1"/>
        </p:nvCxnSpPr>
        <p:spPr>
          <a:xfrm>
            <a:off x="8191500" y="4316086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D538C764-4E19-782A-4835-011B9FEB00AB}"/>
              </a:ext>
            </a:extLst>
          </p:cNvPr>
          <p:cNvCxnSpPr>
            <a:cxnSpLocks/>
          </p:cNvCxnSpPr>
          <p:nvPr userDrawn="1"/>
        </p:nvCxnSpPr>
        <p:spPr>
          <a:xfrm>
            <a:off x="10026650" y="4319609"/>
            <a:ext cx="153035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E3DF30BA-2964-CE98-421A-F3E52CE9F491}"/>
              </a:ext>
            </a:extLst>
          </p:cNvPr>
          <p:cNvCxnSpPr>
            <a:cxnSpLocks/>
          </p:cNvCxnSpPr>
          <p:nvPr userDrawn="1"/>
        </p:nvCxnSpPr>
        <p:spPr>
          <a:xfrm>
            <a:off x="850900" y="6284760"/>
            <a:ext cx="107061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Bildplatzhalter 44">
            <a:extLst>
              <a:ext uri="{FF2B5EF4-FFF2-40B4-BE49-F238E27FC236}">
                <a16:creationId xmlns:a16="http://schemas.microsoft.com/office/drawing/2014/main" id="{1EEFF28D-C0EF-33DB-1FFC-462F8F1A58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6150" y="2430463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6" name="Bildplatzhalter 44">
            <a:extLst>
              <a:ext uri="{FF2B5EF4-FFF2-40B4-BE49-F238E27FC236}">
                <a16:creationId xmlns:a16="http://schemas.microsoft.com/office/drawing/2014/main" id="{D3455476-CEDB-593E-5DCF-D43B804C5DC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82093" y="2425852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7" name="Bildplatzhalter 44">
            <a:extLst>
              <a:ext uri="{FF2B5EF4-FFF2-40B4-BE49-F238E27FC236}">
                <a16:creationId xmlns:a16="http://schemas.microsoft.com/office/drawing/2014/main" id="{8C8B70F7-7165-446C-9301-F983CE6459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17243" y="2421175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8" name="Bildplatzhalter 44">
            <a:extLst>
              <a:ext uri="{FF2B5EF4-FFF2-40B4-BE49-F238E27FC236}">
                <a16:creationId xmlns:a16="http://schemas.microsoft.com/office/drawing/2014/main" id="{90F92E63-B49E-2E00-98CA-D5D3C6C9519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47164" y="2425354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49" name="Bildplatzhalter 44">
            <a:extLst>
              <a:ext uri="{FF2B5EF4-FFF2-40B4-BE49-F238E27FC236}">
                <a16:creationId xmlns:a16="http://schemas.microsoft.com/office/drawing/2014/main" id="{AFC9B496-35ED-73F1-0A2E-D1A16537000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83107" y="2420743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0" name="Bildplatzhalter 44">
            <a:extLst>
              <a:ext uri="{FF2B5EF4-FFF2-40B4-BE49-F238E27FC236}">
                <a16:creationId xmlns:a16="http://schemas.microsoft.com/office/drawing/2014/main" id="{2742B852-30DF-3B68-664A-F04598E4A7A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118257" y="2416066"/>
            <a:ext cx="1338263" cy="127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2" name="Textplatzhalter 51">
            <a:extLst>
              <a:ext uri="{FF2B5EF4-FFF2-40B4-BE49-F238E27FC236}">
                <a16:creationId xmlns:a16="http://schemas.microsoft.com/office/drawing/2014/main" id="{B0B365FC-39DE-C1F3-FF7A-75307C0A9F7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8200" y="4408488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3" name="Textplatzhalter 51">
            <a:extLst>
              <a:ext uri="{FF2B5EF4-FFF2-40B4-BE49-F238E27FC236}">
                <a16:creationId xmlns:a16="http://schemas.microsoft.com/office/drawing/2014/main" id="{0EB023B1-7086-EB46-FF09-CFEA568A21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86050" y="4429160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4" name="Textplatzhalter 51">
            <a:extLst>
              <a:ext uri="{FF2B5EF4-FFF2-40B4-BE49-F238E27FC236}">
                <a16:creationId xmlns:a16="http://schemas.microsoft.com/office/drawing/2014/main" id="{2C834918-5499-20C6-EBDA-7C01756432D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52950" y="4435375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5" name="Textplatzhalter 51">
            <a:extLst>
              <a:ext uri="{FF2B5EF4-FFF2-40B4-BE49-F238E27FC236}">
                <a16:creationId xmlns:a16="http://schemas.microsoft.com/office/drawing/2014/main" id="{C39B76E4-5109-BB4A-0721-E60819F5F1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56350" y="4446680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6" name="Textplatzhalter 51">
            <a:extLst>
              <a:ext uri="{FF2B5EF4-FFF2-40B4-BE49-F238E27FC236}">
                <a16:creationId xmlns:a16="http://schemas.microsoft.com/office/drawing/2014/main" id="{0B6EE36C-0CDE-3FC1-8109-ECFDCB72D9B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04200" y="4467352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7" name="Textplatzhalter 51">
            <a:extLst>
              <a:ext uri="{FF2B5EF4-FFF2-40B4-BE49-F238E27FC236}">
                <a16:creationId xmlns:a16="http://schemas.microsoft.com/office/drawing/2014/main" id="{49247D85-B2B8-34E6-952D-FD9146A0B66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071100" y="4473567"/>
            <a:ext cx="1543050" cy="17399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659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eranstaltung Einz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4BF5004F-8850-0831-16E8-A3783F7B6EC1}"/>
              </a:ext>
            </a:extLst>
          </p:cNvPr>
          <p:cNvSpPr/>
          <p:nvPr userDrawn="1"/>
        </p:nvSpPr>
        <p:spPr>
          <a:xfrm>
            <a:off x="-81419" y="0"/>
            <a:ext cx="5066778" cy="685799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1BAB82-A577-43D3-9202-4B74BAEC3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Veranstaltung</a:t>
            </a:r>
            <a:endParaRPr lang="en-GB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1B6879-98F3-7669-748B-A0BEB4FA0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8313A-4B06-7E29-74C5-C1274A42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6A67-20D0-4437-BC2B-868A02EC23BD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7B6886-D223-AB8B-6E0B-FFBF4BD5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4254DCF-AC12-40CB-B195-C6280F364F0C}"/>
              </a:ext>
            </a:extLst>
          </p:cNvPr>
          <p:cNvSpPr/>
          <p:nvPr userDrawn="1"/>
        </p:nvSpPr>
        <p:spPr>
          <a:xfrm>
            <a:off x="6100719" y="1070975"/>
            <a:ext cx="5204020" cy="4822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1C1446-9D54-FF88-3C57-C26516E18B47}"/>
              </a:ext>
            </a:extLst>
          </p:cNvPr>
          <p:cNvSpPr/>
          <p:nvPr userDrawn="1"/>
        </p:nvSpPr>
        <p:spPr>
          <a:xfrm>
            <a:off x="7581840" y="574546"/>
            <a:ext cx="2445826" cy="6375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ildplatzhalter 44">
            <a:extLst>
              <a:ext uri="{FF2B5EF4-FFF2-40B4-BE49-F238E27FC236}">
                <a16:creationId xmlns:a16="http://schemas.microsoft.com/office/drawing/2014/main" id="{019B5E96-A77E-BD2D-66F7-B119EFB573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2752" y="1415853"/>
            <a:ext cx="4550820" cy="3269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8705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anstaltung Einz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4BF5004F-8850-0831-16E8-A3783F7B6EC1}"/>
              </a:ext>
            </a:extLst>
          </p:cNvPr>
          <p:cNvSpPr/>
          <p:nvPr userDrawn="1"/>
        </p:nvSpPr>
        <p:spPr>
          <a:xfrm>
            <a:off x="-81419" y="0"/>
            <a:ext cx="5066778" cy="68579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1BAB82-A577-43D3-9202-4B74BAEC3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Veranstaltung</a:t>
            </a:r>
            <a:endParaRPr lang="en-GB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1B6879-98F3-7669-748B-A0BEB4FA0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8313A-4B06-7E29-74C5-C1274A42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6A67-20D0-4437-BC2B-868A02EC23BD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7B6886-D223-AB8B-6E0B-FFBF4BD5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4254DCF-AC12-40CB-B195-C6280F364F0C}"/>
              </a:ext>
            </a:extLst>
          </p:cNvPr>
          <p:cNvSpPr/>
          <p:nvPr userDrawn="1"/>
        </p:nvSpPr>
        <p:spPr>
          <a:xfrm>
            <a:off x="6100719" y="1070975"/>
            <a:ext cx="5204020" cy="4822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1C1446-9D54-FF88-3C57-C26516E18B47}"/>
              </a:ext>
            </a:extLst>
          </p:cNvPr>
          <p:cNvSpPr/>
          <p:nvPr userDrawn="1"/>
        </p:nvSpPr>
        <p:spPr>
          <a:xfrm>
            <a:off x="7581840" y="574546"/>
            <a:ext cx="2445826" cy="6375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ildplatzhalter 44">
            <a:extLst>
              <a:ext uri="{FF2B5EF4-FFF2-40B4-BE49-F238E27FC236}">
                <a16:creationId xmlns:a16="http://schemas.microsoft.com/office/drawing/2014/main" id="{019B5E96-A77E-BD2D-66F7-B119EFB573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2752" y="1415853"/>
            <a:ext cx="4550820" cy="3269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712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421771E5-34A9-FDA0-04F2-C4018B35853B}"/>
              </a:ext>
            </a:extLst>
          </p:cNvPr>
          <p:cNvSpPr/>
          <p:nvPr userDrawn="1"/>
        </p:nvSpPr>
        <p:spPr>
          <a:xfrm>
            <a:off x="-56367" y="6250488"/>
            <a:ext cx="12294296" cy="60751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6787C91-8E7E-7D36-909C-CCFACDF7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76759E-C533-ABB2-6739-7D63E37D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15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5E458F82-4467-58CA-45FB-6108A7995CE9}"/>
              </a:ext>
            </a:extLst>
          </p:cNvPr>
          <p:cNvSpPr/>
          <p:nvPr userDrawn="1"/>
        </p:nvSpPr>
        <p:spPr>
          <a:xfrm>
            <a:off x="-266700" y="3429000"/>
            <a:ext cx="129413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BCE6AA-8140-56BD-DAB1-96799CD38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7"/>
          </a:xfrm>
        </p:spPr>
        <p:txBody>
          <a:bodyPr anchor="b"/>
          <a:lstStyle>
            <a:lvl1pPr algn="ctr">
              <a:defRPr sz="6000">
                <a:latin typeface="Trebuchet MS (Überschriften)"/>
                <a:cs typeface="Aharoni" panose="020F0502020204030204" pitchFamily="2" charset="-79"/>
              </a:defRPr>
            </a:lvl1pPr>
          </a:lstStyle>
          <a:p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F9D0EA-AC25-7B15-DECC-27F176EBF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062" y="35900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rebuchet MS (Überschriften)"/>
                <a:cs typeface="Aharoni" panose="02010803020104030203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380404-5307-470B-4E87-91A8C611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6B29A-66A1-03BA-3251-398D85DF9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075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421771E5-34A9-FDA0-04F2-C4018B35853B}"/>
              </a:ext>
            </a:extLst>
          </p:cNvPr>
          <p:cNvSpPr/>
          <p:nvPr userDrawn="1"/>
        </p:nvSpPr>
        <p:spPr>
          <a:xfrm>
            <a:off x="-56367" y="6250488"/>
            <a:ext cx="12294296" cy="6075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6787C91-8E7E-7D36-909C-CCFACDF7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76759E-C533-ABB2-6739-7D63E37D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800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4BF5004F-8850-0831-16E8-A3783F7B6EC1}"/>
              </a:ext>
            </a:extLst>
          </p:cNvPr>
          <p:cNvSpPr/>
          <p:nvPr userDrawn="1"/>
        </p:nvSpPr>
        <p:spPr>
          <a:xfrm>
            <a:off x="-56368" y="0"/>
            <a:ext cx="5136367" cy="685799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1BAB82-A577-43D3-9202-4B74BAEC3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DB7A58-EB03-77A8-4787-C6CC6DF6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1B6879-98F3-7669-748B-A0BEB4FA0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8313A-4B06-7E29-74C5-C1274A42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7B6886-D223-AB8B-6E0B-FFBF4BD5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0EBFF060-4F9D-A36E-C092-AB2284AA9106}"/>
              </a:ext>
            </a:extLst>
          </p:cNvPr>
          <p:cNvCxnSpPr>
            <a:cxnSpLocks/>
          </p:cNvCxnSpPr>
          <p:nvPr userDrawn="1"/>
        </p:nvCxnSpPr>
        <p:spPr>
          <a:xfrm>
            <a:off x="315510" y="-88900"/>
            <a:ext cx="0" cy="707390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EDC2D4F-ECA2-EEAD-B597-7178A56007C6}"/>
              </a:ext>
            </a:extLst>
          </p:cNvPr>
          <p:cNvCxnSpPr>
            <a:cxnSpLocks/>
          </p:cNvCxnSpPr>
          <p:nvPr userDrawn="1"/>
        </p:nvCxnSpPr>
        <p:spPr>
          <a:xfrm>
            <a:off x="467910" y="-31750"/>
            <a:ext cx="0" cy="707390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645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4BF5004F-8850-0831-16E8-A3783F7B6EC1}"/>
              </a:ext>
            </a:extLst>
          </p:cNvPr>
          <p:cNvSpPr/>
          <p:nvPr userDrawn="1"/>
        </p:nvSpPr>
        <p:spPr>
          <a:xfrm>
            <a:off x="-56367" y="0"/>
            <a:ext cx="5066778" cy="68579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1BAB82-A577-43D3-9202-4B74BAEC3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DB7A58-EB03-77A8-4787-C6CC6DF6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1B6879-98F3-7669-748B-A0BEB4FA0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8313A-4B06-7E29-74C5-C1274A42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6A67-20D0-4437-BC2B-868A02EC23BD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7B6886-D223-AB8B-6E0B-FFBF4BD5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165F9C81-13B4-0E7A-9023-2C78E36B66DC}"/>
              </a:ext>
            </a:extLst>
          </p:cNvPr>
          <p:cNvCxnSpPr>
            <a:cxnSpLocks/>
          </p:cNvCxnSpPr>
          <p:nvPr userDrawn="1"/>
        </p:nvCxnSpPr>
        <p:spPr>
          <a:xfrm>
            <a:off x="315510" y="-88900"/>
            <a:ext cx="0" cy="707390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A75A929-5DE7-50D2-1D98-599F92157B56}"/>
              </a:ext>
            </a:extLst>
          </p:cNvPr>
          <p:cNvCxnSpPr>
            <a:cxnSpLocks/>
          </p:cNvCxnSpPr>
          <p:nvPr userDrawn="1"/>
        </p:nvCxnSpPr>
        <p:spPr>
          <a:xfrm>
            <a:off x="467910" y="-31750"/>
            <a:ext cx="0" cy="707390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227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288551C0-D111-99D5-33AC-40FBC37330D6}"/>
              </a:ext>
            </a:extLst>
          </p:cNvPr>
          <p:cNvSpPr/>
          <p:nvPr userDrawn="1"/>
        </p:nvSpPr>
        <p:spPr>
          <a:xfrm>
            <a:off x="-56367" y="6250488"/>
            <a:ext cx="12294296" cy="60751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94871A-C0D7-3F7E-D15C-44BDBDE7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95A0766-D973-58A6-2A78-508155ECC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5A0134-D745-0593-B642-88D69A805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7AC77E-1033-409C-B0A0-573913D3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A99ED6-38AA-05C2-DE8D-3D3C7ABB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132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288551C0-D111-99D5-33AC-40FBC37330D6}"/>
              </a:ext>
            </a:extLst>
          </p:cNvPr>
          <p:cNvSpPr/>
          <p:nvPr userDrawn="1"/>
        </p:nvSpPr>
        <p:spPr>
          <a:xfrm>
            <a:off x="-56367" y="6250488"/>
            <a:ext cx="12294296" cy="60751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94871A-C0D7-3F7E-D15C-44BDBDE7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95A0766-D973-58A6-2A78-508155ECC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5A0134-D745-0593-B642-88D69A805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7AC77E-1033-409C-B0A0-573913D3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A99ED6-38AA-05C2-DE8D-3D3C7ABB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5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8D0B10D-568E-CC9E-1182-1EFAB560AB8D}"/>
              </a:ext>
            </a:extLst>
          </p:cNvPr>
          <p:cNvSpPr/>
          <p:nvPr userDrawn="1"/>
        </p:nvSpPr>
        <p:spPr>
          <a:xfrm>
            <a:off x="-56367" y="6250488"/>
            <a:ext cx="12294296" cy="6075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F5A801-C9E8-4D66-BEAD-3F77A27E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540EF6-DA7C-FC40-5B88-140A6E06B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03CA16-A9AB-BB11-47C7-D5E9BD66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6A67-20D0-4437-BC2B-868A02EC23BD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FD9F2-B406-CF3A-8D03-AA4467E8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70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8D0B10D-568E-CC9E-1182-1EFAB560AB8D}"/>
              </a:ext>
            </a:extLst>
          </p:cNvPr>
          <p:cNvSpPr/>
          <p:nvPr userDrawn="1"/>
        </p:nvSpPr>
        <p:spPr>
          <a:xfrm>
            <a:off x="-56367" y="6250488"/>
            <a:ext cx="12294296" cy="607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F5A801-C9E8-4D66-BEAD-3F77A27E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540EF6-DA7C-FC40-5B88-140A6E06B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03CA16-A9AB-BB11-47C7-D5E9BD66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6A67-20D0-4437-BC2B-868A02EC23BD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FD9F2-B406-CF3A-8D03-AA4467E8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95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463B79DB-3C65-3904-AFBE-73DECD1D1443}"/>
              </a:ext>
            </a:extLst>
          </p:cNvPr>
          <p:cNvSpPr/>
          <p:nvPr userDrawn="1"/>
        </p:nvSpPr>
        <p:spPr>
          <a:xfrm>
            <a:off x="-56367" y="4562474"/>
            <a:ext cx="12294296" cy="2295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E16B56-7FB8-88F0-5A5E-8E156230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5CBB2C-D63D-685F-1BD8-13EF755C2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7F45A0-3142-CE7B-A298-B1087A4A7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381132-2AB0-9C6C-8E52-6F486A7B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58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463B79DB-3C65-3904-AFBE-73DECD1D1443}"/>
              </a:ext>
            </a:extLst>
          </p:cNvPr>
          <p:cNvSpPr/>
          <p:nvPr userDrawn="1"/>
        </p:nvSpPr>
        <p:spPr>
          <a:xfrm>
            <a:off x="-56367" y="4562474"/>
            <a:ext cx="12294296" cy="229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E16B56-7FB8-88F0-5A5E-8E156230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5CBB2C-D63D-685F-1BD8-13EF755C2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7F45A0-3142-CE7B-A298-B1087A4A7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381132-2AB0-9C6C-8E52-6F486A7B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569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ine Fachscha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D1B1109-EFD0-4D73-6157-DBAF90CD43F2}"/>
              </a:ext>
            </a:extLst>
          </p:cNvPr>
          <p:cNvSpPr/>
          <p:nvPr userDrawn="1"/>
        </p:nvSpPr>
        <p:spPr>
          <a:xfrm>
            <a:off x="-50692" y="6309928"/>
            <a:ext cx="12294296" cy="5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914D2C-2744-ABBD-F756-0AF1138A7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Deine Fachschaft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133F3E-3C21-D42A-FB49-9F241E20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CF650-8456-AF1E-A33C-38692F5F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75E2040-018F-8225-1CFB-93A6C1BC7213}"/>
              </a:ext>
            </a:extLst>
          </p:cNvPr>
          <p:cNvSpPr/>
          <p:nvPr userDrawn="1"/>
        </p:nvSpPr>
        <p:spPr>
          <a:xfrm>
            <a:off x="511157" y="1987826"/>
            <a:ext cx="2163890" cy="37939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1C49401A-90D1-FE93-0453-67A54F3C18A3}"/>
              </a:ext>
            </a:extLst>
          </p:cNvPr>
          <p:cNvSpPr/>
          <p:nvPr userDrawn="1"/>
        </p:nvSpPr>
        <p:spPr>
          <a:xfrm>
            <a:off x="2833878" y="1987826"/>
            <a:ext cx="2163890" cy="379390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28E1B293-76CF-B3D1-6BC4-219497F3B717}"/>
              </a:ext>
            </a:extLst>
          </p:cNvPr>
          <p:cNvSpPr/>
          <p:nvPr userDrawn="1"/>
        </p:nvSpPr>
        <p:spPr>
          <a:xfrm>
            <a:off x="5116092" y="1987826"/>
            <a:ext cx="2163890" cy="379390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D359617B-49FE-0414-7614-E6C5F7C16777}"/>
              </a:ext>
            </a:extLst>
          </p:cNvPr>
          <p:cNvSpPr/>
          <p:nvPr userDrawn="1"/>
        </p:nvSpPr>
        <p:spPr>
          <a:xfrm>
            <a:off x="7398306" y="1987826"/>
            <a:ext cx="2163890" cy="37939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CCB184BE-37D6-50CC-CDE5-B0E373BC21ED}"/>
              </a:ext>
            </a:extLst>
          </p:cNvPr>
          <p:cNvSpPr/>
          <p:nvPr userDrawn="1"/>
        </p:nvSpPr>
        <p:spPr>
          <a:xfrm>
            <a:off x="9680520" y="1987826"/>
            <a:ext cx="2163890" cy="3793908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449CE0C9-CE38-5A48-F333-C13E7AB43331}"/>
              </a:ext>
            </a:extLst>
          </p:cNvPr>
          <p:cNvCxnSpPr>
            <a:cxnSpLocks/>
          </p:cNvCxnSpPr>
          <p:nvPr userDrawn="1"/>
        </p:nvCxnSpPr>
        <p:spPr>
          <a:xfrm flipV="1">
            <a:off x="511157" y="3237316"/>
            <a:ext cx="11333253" cy="4298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89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ine Fachscha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D1B1109-EFD0-4D73-6157-DBAF90CD43F2}"/>
              </a:ext>
            </a:extLst>
          </p:cNvPr>
          <p:cNvSpPr/>
          <p:nvPr userDrawn="1"/>
        </p:nvSpPr>
        <p:spPr>
          <a:xfrm>
            <a:off x="-50692" y="6309928"/>
            <a:ext cx="12294296" cy="54807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914D2C-2744-ABBD-F756-0AF1138A7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Deine Fachschaft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133F3E-3C21-D42A-FB49-9F241E20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9CF650-8456-AF1E-A33C-38692F5F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75E2040-018F-8225-1CFB-93A6C1BC7213}"/>
              </a:ext>
            </a:extLst>
          </p:cNvPr>
          <p:cNvSpPr/>
          <p:nvPr userDrawn="1"/>
        </p:nvSpPr>
        <p:spPr>
          <a:xfrm>
            <a:off x="511157" y="1987826"/>
            <a:ext cx="2163890" cy="37939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1C49401A-90D1-FE93-0453-67A54F3C18A3}"/>
              </a:ext>
            </a:extLst>
          </p:cNvPr>
          <p:cNvSpPr/>
          <p:nvPr userDrawn="1"/>
        </p:nvSpPr>
        <p:spPr>
          <a:xfrm>
            <a:off x="2793371" y="1987826"/>
            <a:ext cx="2163890" cy="379390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28E1B293-76CF-B3D1-6BC4-219497F3B717}"/>
              </a:ext>
            </a:extLst>
          </p:cNvPr>
          <p:cNvSpPr/>
          <p:nvPr userDrawn="1"/>
        </p:nvSpPr>
        <p:spPr>
          <a:xfrm>
            <a:off x="5116092" y="1987826"/>
            <a:ext cx="2163890" cy="379390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D359617B-49FE-0414-7614-E6C5F7C16777}"/>
              </a:ext>
            </a:extLst>
          </p:cNvPr>
          <p:cNvSpPr/>
          <p:nvPr userDrawn="1"/>
        </p:nvSpPr>
        <p:spPr>
          <a:xfrm>
            <a:off x="7398306" y="1987826"/>
            <a:ext cx="2163890" cy="379390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CCB184BE-37D6-50CC-CDE5-B0E373BC21ED}"/>
              </a:ext>
            </a:extLst>
          </p:cNvPr>
          <p:cNvSpPr/>
          <p:nvPr userDrawn="1"/>
        </p:nvSpPr>
        <p:spPr>
          <a:xfrm>
            <a:off x="9680520" y="1987826"/>
            <a:ext cx="2163890" cy="3793908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449CE0C9-CE38-5A48-F333-C13E7AB43331}"/>
              </a:ext>
            </a:extLst>
          </p:cNvPr>
          <p:cNvCxnSpPr>
            <a:cxnSpLocks/>
          </p:cNvCxnSpPr>
          <p:nvPr userDrawn="1"/>
        </p:nvCxnSpPr>
        <p:spPr>
          <a:xfrm flipV="1">
            <a:off x="511157" y="3237316"/>
            <a:ext cx="11333253" cy="4298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05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E7B211DE-EC1E-D889-B17A-AE48FE9DBC71}"/>
              </a:ext>
            </a:extLst>
          </p:cNvPr>
          <p:cNvSpPr/>
          <p:nvPr userDrawn="1"/>
        </p:nvSpPr>
        <p:spPr>
          <a:xfrm>
            <a:off x="-56367" y="6311900"/>
            <a:ext cx="12294296" cy="54609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5210AE0-A4C5-C3D2-4AC2-7637D663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147772-2016-6838-DA35-6D0D8BEB8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77F678-938B-5486-434A-18A9CE184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15E76E-42A5-5F90-6B89-7B717643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726A67-20D0-4437-BC2B-868A02EC23BD}" type="datetimeFigureOut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CF95B9-17CF-C6E6-93E0-552C6DC2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17DB52-4FB5-42A2-AC48-404CB4B5233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04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9C12767-EA1F-491E-414A-2A8A1FBD9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912" y="410368"/>
            <a:ext cx="90698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F4D9F4-48E8-C131-5BCE-E3FB3EE76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EDB8B1-3F99-0841-D520-AA7C5F512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6A67-20D0-4437-BC2B-868A02EC23BD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32A831-0C14-8DDC-55A7-8635224A3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7DB52-4FB5-42A2-AC48-404CB4B5233C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Grafik 8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8E189328-B2AA-0F7E-7927-F50CC7A45D4B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6857"/>
            <a:ext cx="1359074" cy="135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2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5" r:id="rId4"/>
    <p:sldLayoutId id="2147483663" r:id="rId5"/>
    <p:sldLayoutId id="2147483651" r:id="rId6"/>
    <p:sldLayoutId id="2147483666" r:id="rId7"/>
    <p:sldLayoutId id="2147483662" r:id="rId8"/>
    <p:sldLayoutId id="2147483667" r:id="rId9"/>
    <p:sldLayoutId id="2147483652" r:id="rId10"/>
    <p:sldLayoutId id="2147483668" r:id="rId11"/>
    <p:sldLayoutId id="2147483653" r:id="rId12"/>
    <p:sldLayoutId id="2147483669" r:id="rId13"/>
    <p:sldLayoutId id="2147483654" r:id="rId14"/>
    <p:sldLayoutId id="2147483670" r:id="rId15"/>
    <p:sldLayoutId id="2147483659" r:id="rId16"/>
    <p:sldLayoutId id="2147483671" r:id="rId17"/>
    <p:sldLayoutId id="2147483660" r:id="rId18"/>
    <p:sldLayoutId id="2147483672" r:id="rId19"/>
    <p:sldLayoutId id="2147483661" r:id="rId20"/>
    <p:sldLayoutId id="2147483658" r:id="rId21"/>
    <p:sldLayoutId id="2147483656" r:id="rId22"/>
    <p:sldLayoutId id="2147483673" r:id="rId23"/>
    <p:sldLayoutId id="2147483657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-bamberg.de/fileadmin/uni/fakultaeten/split_lehrstuehle/englische_literatur/Information/STWB-Mobilitaet-Parken-Uebersicht.pdf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ve-bamberg.de/kurzlink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bamberg.de/its/dienstleistungen/netz/wlan/eduroa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lexnow.uni-bamberg.de/FN2AUTH/FN2AuthServlet?op=Login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is.uni-bamberg.d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vc.uni-bamberg.d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qis.uni-bamberg.de/qisserver/rds?state=user&amp;type=0&amp;category=menu.browse&amp;breadCrumbSource=portal&amp;startpage=portal.vm&amp;chco=y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-bamberg.de/sowi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861F1-7240-341C-8D2A-76B1D5E709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latin typeface="Times"/>
                <a:cs typeface="Times"/>
              </a:rPr>
              <a:t>EET-Tutorium Sommersemester 2025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D441B9C-8E4C-505A-D3F1-34C1F88C63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Times" pitchFamily="2" charset="0"/>
              </a:rPr>
              <a:t>Otto-Friedrich Universität Bamberg</a:t>
            </a:r>
          </a:p>
          <a:p>
            <a:r>
              <a:rPr lang="en-GB" dirty="0">
                <a:latin typeface="Times" pitchFamily="2" charset="0"/>
              </a:rPr>
              <a:t>Fakultät für </a:t>
            </a:r>
            <a:r>
              <a:rPr lang="en-GB" dirty="0" err="1">
                <a:latin typeface="Times" pitchFamily="2" charset="0"/>
              </a:rPr>
              <a:t>Sozial</a:t>
            </a:r>
            <a:r>
              <a:rPr lang="en-GB" dirty="0">
                <a:latin typeface="Times" pitchFamily="2" charset="0"/>
              </a:rPr>
              <a:t>- und </a:t>
            </a:r>
            <a:r>
              <a:rPr lang="en-GB" dirty="0" err="1">
                <a:latin typeface="Times" pitchFamily="2" charset="0"/>
              </a:rPr>
              <a:t>Wirtschaftswissenschaften</a:t>
            </a:r>
            <a:r>
              <a:rPr lang="en-GB" dirty="0">
                <a:latin typeface="Time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466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B942F9B-444F-C93E-BC9E-67AAA030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Die Gebäude im Detail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853629A-E465-F7A7-FF9F-467BC5893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RZ – Rechenzentrum 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FG1 – BA(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mberg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)G(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raduate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)S(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chool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of)S(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ocial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Science),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marL="0" indent="0" algn="l" rtl="0" fontAlgn="base">
              <a:buNone/>
            </a:pPr>
            <a:r>
              <a:rPr lang="en-GB" sz="24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Vorlesungsraum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FG2 –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Sporttrakt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FMA –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Seminarräume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,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Lehrstühle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 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TB3 –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Teilbibliothek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marL="0" indent="0">
              <a:buNone/>
            </a:pP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3074" name="Picture 2" descr="Ein Bild, das Karte enthält.&#10;&#10;Beschreibung automatisch generiert.">
            <a:extLst>
              <a:ext uri="{FF2B5EF4-FFF2-40B4-BE49-F238E27FC236}">
                <a16:creationId xmlns:a16="http://schemas.microsoft.com/office/drawing/2014/main" id="{375DD2A9-F2FE-D52D-63D2-B512BEFD5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279" y="2002993"/>
            <a:ext cx="3789880" cy="399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039E8E22-98F6-481E-82F0-B1E48EBDFD6D}"/>
              </a:ext>
            </a:extLst>
          </p:cNvPr>
          <p:cNvSpPr/>
          <p:nvPr/>
        </p:nvSpPr>
        <p:spPr>
          <a:xfrm rot="19978710">
            <a:off x="9012470" y="3462440"/>
            <a:ext cx="567860" cy="250359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4D3F9D8-241D-4A9A-AFF4-C0A0113B95DA}"/>
              </a:ext>
            </a:extLst>
          </p:cNvPr>
          <p:cNvSpPr/>
          <p:nvPr/>
        </p:nvSpPr>
        <p:spPr>
          <a:xfrm rot="19978710">
            <a:off x="9239427" y="3876113"/>
            <a:ext cx="505830" cy="250359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FE45D43-CB52-4DED-BC37-3816D2A7E2FF}"/>
              </a:ext>
            </a:extLst>
          </p:cNvPr>
          <p:cNvSpPr/>
          <p:nvPr/>
        </p:nvSpPr>
        <p:spPr>
          <a:xfrm rot="19911795">
            <a:off x="9815637" y="4898715"/>
            <a:ext cx="607446" cy="539454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39DEFA6-354E-4B1A-8105-F37A3024BEC6}"/>
              </a:ext>
            </a:extLst>
          </p:cNvPr>
          <p:cNvSpPr/>
          <p:nvPr/>
        </p:nvSpPr>
        <p:spPr>
          <a:xfrm rot="19978710">
            <a:off x="9453363" y="4273289"/>
            <a:ext cx="541937" cy="263582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EADAD84-4309-49E1-AECE-6C4B76CA8A06}"/>
              </a:ext>
            </a:extLst>
          </p:cNvPr>
          <p:cNvSpPr/>
          <p:nvPr/>
        </p:nvSpPr>
        <p:spPr>
          <a:xfrm rot="3787758">
            <a:off x="10132568" y="3019883"/>
            <a:ext cx="665366" cy="277056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B2AFB9C-4042-4043-BA53-222E7A5B6609}"/>
              </a:ext>
            </a:extLst>
          </p:cNvPr>
          <p:cNvSpPr/>
          <p:nvPr/>
        </p:nvSpPr>
        <p:spPr>
          <a:xfrm>
            <a:off x="1113453" y="1914331"/>
            <a:ext cx="472751" cy="250372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2B6AA52-7CD1-42CC-9C03-F6D6EFD8C032}"/>
              </a:ext>
            </a:extLst>
          </p:cNvPr>
          <p:cNvSpPr/>
          <p:nvPr/>
        </p:nvSpPr>
        <p:spPr>
          <a:xfrm>
            <a:off x="1113453" y="2371531"/>
            <a:ext cx="640702" cy="250372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AE67ECF-DF8B-4B49-A7AE-B1EC22CBC92A}"/>
              </a:ext>
            </a:extLst>
          </p:cNvPr>
          <p:cNvSpPr/>
          <p:nvPr/>
        </p:nvSpPr>
        <p:spPr>
          <a:xfrm>
            <a:off x="1113454" y="3267413"/>
            <a:ext cx="640702" cy="250373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EE13BBF-A0CF-4F82-83D0-A0862FE11F61}"/>
              </a:ext>
            </a:extLst>
          </p:cNvPr>
          <p:cNvSpPr/>
          <p:nvPr/>
        </p:nvSpPr>
        <p:spPr>
          <a:xfrm>
            <a:off x="1113454" y="3734838"/>
            <a:ext cx="734008" cy="250373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40142EE-45EC-44EE-87D9-6F3662FE66F8}"/>
              </a:ext>
            </a:extLst>
          </p:cNvPr>
          <p:cNvSpPr/>
          <p:nvPr/>
        </p:nvSpPr>
        <p:spPr>
          <a:xfrm>
            <a:off x="1113453" y="4202263"/>
            <a:ext cx="575388" cy="25037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6744614B-BA30-4E6D-A8A8-E588B99709DE}"/>
              </a:ext>
            </a:extLst>
          </p:cNvPr>
          <p:cNvCxnSpPr>
            <a:cxnSpLocks/>
          </p:cNvCxnSpPr>
          <p:nvPr/>
        </p:nvCxnSpPr>
        <p:spPr>
          <a:xfrm flipH="1" flipV="1">
            <a:off x="10465251" y="2117749"/>
            <a:ext cx="225569" cy="8284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66BEAB7F-F3B8-8E55-C6BF-3F6EF8D40A65}"/>
              </a:ext>
            </a:extLst>
          </p:cNvPr>
          <p:cNvSpPr txBox="1"/>
          <p:nvPr/>
        </p:nvSpPr>
        <p:spPr>
          <a:xfrm>
            <a:off x="9453896" y="1582613"/>
            <a:ext cx="2570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Richtung </a:t>
            </a:r>
            <a:r>
              <a:rPr lang="de-DE" sz="18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Kärntenstraße</a:t>
            </a:r>
            <a:r>
              <a:rPr lang="de-DE" sz="18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7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8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4B2619F-C914-5DCD-6997-DDD2C799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Parkplätze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D73E0B2-A6ED-E44D-1497-1D7C728AC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Die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Parkplätze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der Universität </a:t>
            </a: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können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kostenlos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genutzt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werden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Übersicht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Parkplätze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in Bamberg (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teilweise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kostenpflichtig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):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  <a:br>
              <a:rPr lang="en-US" sz="24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en-GB" sz="2400" b="0" i="0" u="sng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(Übersicht Parkplätze)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63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B11F91D-953C-1934-DD3D-41F913839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Um das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Gebäude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herum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5579A8F-3271-9691-69DD-5C7EEC5A1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l" rtl="0" fontAlgn="base">
              <a:buNone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Außer dem Universitätsgebäude gibt es hier: 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Bäcker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Apotheke 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Lidl,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Netto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Edeka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, Aldi Süd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Universitätsgebäude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Kärntenstraße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7</a:t>
            </a:r>
            <a:endParaRPr lang="de-DE" sz="2400" b="0" i="0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13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E9994-05C7-8DD1-4C8D-647B755B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Zeitangaben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DB9718-D8DC-6148-4BD9-97B71C1DD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de-DE" sz="2400" b="0" i="0" u="none" strike="noStrike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Falls nicht anders vermerkt beginnen die Veranstaltungen c.t.,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Latein für cum tempore, bedeutet mit akademischem Viertel.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de-DE" sz="2400" b="0" i="0" u="none" strike="noStrike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Beispiel: </a:t>
            </a:r>
            <a:r>
              <a:rPr lang="de-DE" sz="2400" b="1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10 Uhr c.t. </a:t>
            </a: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bedeutet, dass die Veranstaltung um </a:t>
            </a:r>
            <a:r>
              <a:rPr lang="de-DE" sz="2400" b="1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10:15 Uhr</a:t>
            </a: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beginnt.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de-DE" sz="2400" b="0" i="0" u="none" strike="noStrike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s.t. bedeutet sin tempore und </a:t>
            </a:r>
            <a:r>
              <a:rPr lang="de-DE" sz="2400" b="1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10 Uhr s.t. </a:t>
            </a: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bedeutet </a:t>
            </a:r>
            <a:r>
              <a:rPr lang="de-DE" sz="2400" b="1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10:00 Uhr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marL="0" indent="0" algn="l" rtl="0" fontAlgn="base">
              <a:buNone/>
            </a:pPr>
            <a:endParaRPr lang="de-DE" b="0" i="0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42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71BE513-30CE-A93F-18EF-62DA0057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Erklärung der Onlinedienste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0746E4A-5512-6C82-FC39-FE12630372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Alle Dienste, die ihr braucht, werden hier erklärt</a:t>
            </a:r>
            <a:endParaRPr lang="en-GB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183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45B8E90-9F31-F4BE-DEB0-36850261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Info zu den Diensten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72A04FC-C749-AD1C-2C82-08583980B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Es gibt eine Kurzlinksammlung</a:t>
            </a: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 err="1">
                <a:latin typeface="Times" panose="02020603050405020304" pitchFamily="18" charset="0"/>
                <a:cs typeface="Times" panose="02020603050405020304" pitchFamily="18" charset="0"/>
              </a:rPr>
              <a:t>StuVe</a:t>
            </a:r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 Bamberg: 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Kurzlinksammlung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897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5D395A3-9F2B-B9EF-E890-C7789F87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912" y="410368"/>
            <a:ext cx="9069888" cy="1325563"/>
          </a:xfrm>
        </p:spPr>
        <p:txBody>
          <a:bodyPr/>
          <a:lstStyle/>
          <a:p>
            <a:r>
              <a:rPr lang="de-DE" dirty="0" err="1">
                <a:latin typeface="Times" panose="02020603050405020304" pitchFamily="18" charset="0"/>
                <a:cs typeface="Times" panose="02020603050405020304" pitchFamily="18" charset="0"/>
              </a:rPr>
              <a:t>EduRoam</a:t>
            </a:r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 einrichten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21B26D6-9D9C-407E-8E57-B55B20781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W-Lan an der Uni</a:t>
            </a: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Benutzt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vorerst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BayernWlan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sofern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es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funktioniert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</a:p>
          <a:p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Link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zur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Anleitung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Sucht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nach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“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Eduroam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Uni Bamberg”</a:t>
            </a:r>
          </a:p>
        </p:txBody>
      </p:sp>
    </p:spTree>
    <p:extLst>
      <p:ext uri="{BB962C8B-B14F-4D97-AF65-F5344CB8AC3E}">
        <p14:creationId xmlns:p14="http://schemas.microsoft.com/office/powerpoint/2010/main" val="4021665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5C7C89-FB93-0886-99FB-C35BB9B7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FlexNow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4FF47FF-A841-4344-0EBB-B2DECD9D5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Prüfungs- und Veranstaltungsanmeldung, Notenübersicht</a:t>
            </a: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FlexNow Link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Zu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klärende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Fragen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lvl="1"/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Wie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melde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ich Veranstaltungen an?</a:t>
            </a:r>
          </a:p>
          <a:p>
            <a:pPr lvl="1"/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Wie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melde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ich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Prüfungen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an?</a:t>
            </a:r>
          </a:p>
          <a:p>
            <a:pPr lvl="1"/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Wo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sehe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ich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meine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Noten?</a:t>
            </a:r>
          </a:p>
        </p:txBody>
      </p:sp>
    </p:spTree>
    <p:extLst>
      <p:ext uri="{BB962C8B-B14F-4D97-AF65-F5344CB8AC3E}">
        <p14:creationId xmlns:p14="http://schemas.microsoft.com/office/powerpoint/2010/main" val="2339468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3F7953E-F630-C8D0-84C2-E9A0BD8A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UnivIS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3A50FEF-D06A-EFE0-4DFE-30B57634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Veranstaltungsübersicht</a:t>
            </a: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UnivIS Link</a:t>
            </a:r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Zu klärende Fragen:</a:t>
            </a:r>
          </a:p>
          <a:p>
            <a:pPr lvl="1"/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Wo sehe ich die Veranstaltungen meines Faches?</a:t>
            </a:r>
          </a:p>
          <a:p>
            <a:pPr lvl="1"/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Woher weiß ich, was ich belegen sollte?</a:t>
            </a:r>
          </a:p>
        </p:txBody>
      </p:sp>
    </p:spTree>
    <p:extLst>
      <p:ext uri="{BB962C8B-B14F-4D97-AF65-F5344CB8AC3E}">
        <p14:creationId xmlns:p14="http://schemas.microsoft.com/office/powerpoint/2010/main" val="2851521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B679086-5DEA-02CE-795A-80D4542C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Times" panose="02020603050405020304" pitchFamily="18" charset="0"/>
                <a:cs typeface="Times" panose="02020603050405020304" pitchFamily="18" charset="0"/>
              </a:rPr>
              <a:t>Virtueller Campus (VC)</a:t>
            </a:r>
            <a:endParaRPr lang="en-GB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96D851E-5A18-FD4C-6022-412E0E912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Für Vorlesungsmaterial und als Organisationstool</a:t>
            </a: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Jeder von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euch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hat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bereits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den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Zugang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über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eure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BA-Nummer und das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dazugehörige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Passwort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Die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Kurse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sind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teils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passwortgeschützt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, das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Passwort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bekommt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ihr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dann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in der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ersten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Sitzung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  <a:hlinkClick r:id="rId3"/>
              </a:rPr>
              <a:t>VC Universität Bamberg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9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92641DC-8AE4-15BB-F308-71C9A27DC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Agenda</a:t>
            </a:r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D26753F-34D7-5307-F8A2-48C879C90D3D}"/>
              </a:ext>
            </a:extLst>
          </p:cNvPr>
          <p:cNvSpPr txBox="1">
            <a:spLocks/>
          </p:cNvSpPr>
          <p:nvPr/>
        </p:nvSpPr>
        <p:spPr>
          <a:xfrm>
            <a:off x="566529" y="2458872"/>
            <a:ext cx="5014874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3200" b="1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Dienstag</a:t>
            </a:r>
          </a:p>
          <a:p>
            <a:r>
              <a:rPr lang="de-DE" sz="32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Vorstellungsrunde</a:t>
            </a:r>
          </a:p>
          <a:p>
            <a:r>
              <a:rPr lang="de-DE" sz="32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Erstellen des Stundenplans</a:t>
            </a:r>
          </a:p>
          <a:p>
            <a:r>
              <a:rPr lang="de-DE" sz="32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Stadtführung und Kneipenabend</a:t>
            </a:r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5572E2F9-5877-B538-B518-3B9127AA0CFD}"/>
              </a:ext>
            </a:extLst>
          </p:cNvPr>
          <p:cNvSpPr txBox="1">
            <a:spLocks/>
          </p:cNvSpPr>
          <p:nvPr/>
        </p:nvSpPr>
        <p:spPr>
          <a:xfrm>
            <a:off x="6096000" y="2316369"/>
            <a:ext cx="6285716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Mittwoch</a:t>
            </a:r>
          </a:p>
          <a:p>
            <a:r>
              <a:rPr lang="de-DE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Willkommens-</a:t>
            </a:r>
            <a:br>
              <a:rPr lang="de-DE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de-DE" sz="3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veranstaltung</a:t>
            </a:r>
            <a:r>
              <a:rPr lang="de-DE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 der SoWi</a:t>
            </a:r>
          </a:p>
          <a:p>
            <a:r>
              <a:rPr lang="de-DE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Messe der hochschulnahen Gruppen</a:t>
            </a:r>
          </a:p>
          <a:p>
            <a:r>
              <a:rPr lang="de-DE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Bibliotheksführung und Mensa</a:t>
            </a:r>
          </a:p>
          <a:p>
            <a:endParaRPr lang="de-DE" sz="3200" dirty="0">
              <a:solidFill>
                <a:schemeClr val="tx1">
                  <a:lumMod val="50000"/>
                  <a:lumOff val="50000"/>
                </a:schemeClr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1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09E355D-95E7-F646-08E6-4B22AB2D2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Studierendenkanzlei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3F0C066-0DDF-8EE6-B8EF-A758ADA86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Für Immatrikulationsbescheinigungen und Bafög Bescheide</a:t>
            </a:r>
          </a:p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Online-Dienste der Studierendenkanzlei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68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B0AA16-8C94-B74C-67C9-43E787502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208" y="410368"/>
            <a:ext cx="8938591" cy="1325563"/>
          </a:xfrm>
        </p:spPr>
        <p:txBody>
          <a:bodyPr/>
          <a:lstStyle/>
          <a:p>
            <a:r>
              <a:rPr lang="de-DE" dirty="0">
                <a:latin typeface="Times" panose="02020603050405020304"/>
                <a:cs typeface="Times" panose="02020603050405020304"/>
              </a:rPr>
              <a:t>Kneipenabend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B8B3C5D-445E-32EB-9CD0-587A208AE1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191" y="244474"/>
            <a:ext cx="16573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4">
            <a:extLst>
              <a:ext uri="{FF2B5EF4-FFF2-40B4-BE49-F238E27FC236}">
                <a16:creationId xmlns:a16="http://schemas.microsoft.com/office/drawing/2014/main" id="{628D3C55-4DC8-BCC2-6B43-2F79BFDFD4BD}"/>
              </a:ext>
            </a:extLst>
          </p:cNvPr>
          <p:cNvSpPr txBox="1">
            <a:spLocks/>
          </p:cNvSpPr>
          <p:nvPr/>
        </p:nvSpPr>
        <p:spPr>
          <a:xfrm>
            <a:off x="838200" y="197471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Heute, ab 20:00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Bitte Anmeldung über QR-Code bis 18:00, damit wir die Reservierungen anpassen können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Kneipe wird noch bekannt gegeben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Wer möchte: Stadtführung vorher, Start 18:30 am Rathaus am ZOB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0A78818-3271-D0E4-4D90-56C75247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Stundenplanerstellung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D430E1-74AD-7458-ECA0-690F7534FC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Orientiert euch an eurem Studienverlaufsplan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Bei Fragen sind eure Tutor:innen für euch da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2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374CBD2-42A0-FC54-8F86-474C31B8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Times" panose="02020603050405020304" pitchFamily="18" charset="0"/>
                <a:cs typeface="Times" panose="02020603050405020304" pitchFamily="18" charset="0"/>
              </a:rPr>
              <a:t>Rund ums Tutorium</a:t>
            </a:r>
            <a:b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Was passiert die nächsten Tage?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4E6D3DF-B4E5-A1B3-2AA6-14C354B9A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Einführung in das Universitätsleben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Erstellung des Stundenplans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Bibliotheksführung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Events, um eure </a:t>
            </a:r>
            <a:r>
              <a:rPr lang="de-DE" dirty="0" err="1">
                <a:latin typeface="Times" panose="02020603050405020304" pitchFamily="18" charset="0"/>
                <a:cs typeface="Times" panose="02020603050405020304" pitchFamily="18" charset="0"/>
              </a:rPr>
              <a:t>Kommiliton:innen</a:t>
            </a:r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 kennenzulernen</a:t>
            </a:r>
          </a:p>
          <a:p>
            <a:pPr marL="0" indent="0">
              <a:buNone/>
            </a:pPr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8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D559818-7DEE-E901-8F75-6A66ABC05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Times"/>
                <a:cs typeface="Times"/>
              </a:rPr>
              <a:t>Was machen wir heute?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AF28CF8-0B38-58FC-E9CD-598EF689F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latin typeface="Times"/>
                <a:cs typeface="Times"/>
              </a:rPr>
              <a:t>Vorstellungsrunde</a:t>
            </a:r>
          </a:p>
          <a:p>
            <a:pPr marL="0" indent="0">
              <a:buNone/>
            </a:pPr>
            <a:endParaRPr lang="de-DE" dirty="0">
              <a:latin typeface="Times"/>
              <a:cs typeface="Times"/>
            </a:endParaRPr>
          </a:p>
          <a:p>
            <a:pPr marL="0" indent="0">
              <a:buNone/>
            </a:pPr>
            <a:r>
              <a:rPr lang="de-DE" dirty="0">
                <a:latin typeface="Times"/>
                <a:cs typeface="Times"/>
              </a:rPr>
              <a:t>Erklärung der Onlinedienste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itchFamily="2" charset="0"/>
                <a:ea typeface="+mn-ea"/>
                <a:cs typeface="+mn-cs"/>
              </a:rPr>
              <a:t>FlexNow,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itchFamily="2" charset="0"/>
                <a:ea typeface="+mn-ea"/>
                <a:cs typeface="+mn-cs"/>
              </a:rPr>
              <a:t>UnivIS</a:t>
            </a:r>
            <a:r>
              <a:rPr lang="de-DE" dirty="0">
                <a:solidFill>
                  <a:prstClr val="black"/>
                </a:solidFill>
                <a:latin typeface="Times" pitchFamily="2" charset="0"/>
              </a:rPr>
              <a:t>, Virtueller Campus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de-DE" dirty="0">
              <a:latin typeface="Times"/>
              <a:cs typeface="Times"/>
            </a:endParaRPr>
          </a:p>
          <a:p>
            <a:pPr marL="0" indent="0">
              <a:buNone/>
            </a:pPr>
            <a:r>
              <a:rPr lang="de-DE" dirty="0">
                <a:latin typeface="Times" pitchFamily="2" charset="0"/>
              </a:rPr>
              <a:t>Erstellung des Stundenplans</a:t>
            </a:r>
          </a:p>
          <a:p>
            <a:r>
              <a:rPr lang="de-DE" dirty="0">
                <a:latin typeface="Times" pitchFamily="2" charset="0"/>
              </a:rPr>
              <a:t>Suchen und finden der Lehrveranstaltungen in UnivIS</a:t>
            </a:r>
          </a:p>
          <a:p>
            <a:r>
              <a:rPr lang="de-DE" dirty="0">
                <a:latin typeface="Times" pitchFamily="2" charset="0"/>
              </a:rPr>
              <a:t>Anmelden der Veranstaltungen mit FlexNow</a:t>
            </a:r>
          </a:p>
        </p:txBody>
      </p:sp>
    </p:spTree>
    <p:extLst>
      <p:ext uri="{BB962C8B-B14F-4D97-AF65-F5344CB8AC3E}">
        <p14:creationId xmlns:p14="http://schemas.microsoft.com/office/powerpoint/2010/main" val="97478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3100B51-6E75-ED25-772F-093ABA16C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de-DE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cs typeface="Times" panose="02020603050405020304" pitchFamily="18" charset="0"/>
              </a:rPr>
              <a:t>Vorstellungsrunde</a:t>
            </a:r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608E093-D935-FFC4-6D0F-A35B4A08D1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7" name="Grafik 4" descr="Gruppenerfolg mit einfarbiger Füllung">
            <a:extLst>
              <a:ext uri="{FF2B5EF4-FFF2-40B4-BE49-F238E27FC236}">
                <a16:creationId xmlns:a16="http://schemas.microsoft.com/office/drawing/2014/main" id="{930C94D7-B48A-1376-72E5-E08C87B27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3083" y="4562475"/>
            <a:ext cx="1713134" cy="171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83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EAD6F47-4AF8-0D00-B28C-28336FC9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Kennenlernen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9090E4C-70F3-4064-DB01-5FED281CE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Name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Alter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Woher kommt ihr?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Was habt ihr im Bachelor studiert?</a:t>
            </a:r>
          </a:p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Wisst ihr schon, welche Schwerpunkte ihr wählt?</a:t>
            </a:r>
          </a:p>
          <a:p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66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35B4AC-5BDA-5C9E-59BB-25AF9710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Einführung ins </a:t>
            </a:r>
            <a:r>
              <a:rPr lang="de-DE" dirty="0" err="1">
                <a:latin typeface="Times" panose="02020603050405020304" pitchFamily="18" charset="0"/>
                <a:cs typeface="Times" panose="02020603050405020304" pitchFamily="18" charset="0"/>
              </a:rPr>
              <a:t>Unileben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1BF04F-2DFA-BC3E-057A-945D396785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Alles rund um Uni, Studium und </a:t>
            </a:r>
            <a:r>
              <a:rPr lang="de-DE" dirty="0" err="1">
                <a:latin typeface="Times" panose="02020603050405020304" pitchFamily="18" charset="0"/>
                <a:cs typeface="Times" panose="02020603050405020304" pitchFamily="18" charset="0"/>
              </a:rPr>
              <a:t>Feki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6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4E2532F-19F2-3CCC-3DB3-13DED858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Die Universität und Fakultät​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C225258-7408-86DC-ED00-3749749F1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de-DE" sz="1800" b="0" i="0" u="none" strike="noStrike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Die Universität Bamberg hat ca. 13.000 Studierende aufgeteilt auf vier Fakultäten 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lvl="1" fontAlgn="base"/>
            <a:r>
              <a:rPr lang="de-DE" sz="20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GuK – Geistes- und Kulturwissenschaften 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lvl="1" fontAlgn="base"/>
            <a:r>
              <a:rPr lang="de-DE" sz="2000" b="0" i="0" u="none" strike="noStrike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HuWi</a:t>
            </a:r>
            <a:r>
              <a:rPr lang="de-DE" sz="20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 – Humanwissenschaften 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lvl="1" fontAlgn="base"/>
            <a:r>
              <a:rPr lang="de-DE" sz="20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WIAI – Wirtschafts- und Angewandte Informatik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lvl="1" fontAlgn="base"/>
            <a:r>
              <a:rPr lang="de-DE" sz="2000" b="1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SoWi – Sozial- und Wirtschaftswissenschaften </a:t>
            </a:r>
            <a:r>
              <a:rPr lang="de-DE" sz="20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</a:p>
          <a:p>
            <a:pPr marL="457200" lvl="1" indent="0" fontAlgn="base">
              <a:buNone/>
            </a:pPr>
            <a:endParaRPr lang="de-DE" sz="2000" b="0" i="0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  <a:r>
              <a:rPr lang="de-DE" sz="2400" b="0" i="0" u="none" strike="noStrike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Die Fakultät SoWi besteht aus 8 Bachelor- und 11 Masterstudiengängen in 6 Fachbereichen sowie 49 Lehrstühlen und Professuren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​</a:t>
            </a:r>
            <a:br>
              <a:rPr lang="en-US" sz="24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de-DE" sz="2400" b="0" i="0" u="sng" strike="noStrike" dirty="0">
                <a:solidFill>
                  <a:srgbClr val="9454C3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  <a:hlinkClick r:id="rId2"/>
              </a:rPr>
              <a:t>(Universität Bamberg - Fakultät SoWi)</a:t>
            </a:r>
            <a:endParaRPr lang="de-DE" sz="2400" b="0" i="0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00000"/>
              </a:solidFill>
              <a:effectLst/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59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759C186-AE9E-5810-2BB5-84D24CC1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Die Gebäude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DA2FE11-ED3C-9F46-FF75-824496B45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1: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Innenstadt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2: Feldkirchenstraße 21</a:t>
            </a: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	F21,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Feki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  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Kärntenstraße</a:t>
            </a: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7</a:t>
            </a: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	KÄ7</a:t>
            </a: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3: ERBA</a:t>
            </a:r>
          </a:p>
          <a:p>
            <a:pPr marL="0" indent="0">
              <a:buNone/>
            </a:pPr>
            <a:r>
              <a:rPr lang="en-GB" dirty="0">
                <a:latin typeface="Times" panose="02020603050405020304" pitchFamily="18" charset="0"/>
                <a:cs typeface="Times" panose="02020603050405020304" pitchFamily="18" charset="0"/>
              </a:rPr>
              <a:t>    </a:t>
            </a:r>
            <a:r>
              <a:rPr lang="en-GB" dirty="0" err="1">
                <a:latin typeface="Times" panose="02020603050405020304" pitchFamily="18" charset="0"/>
                <a:cs typeface="Times" panose="02020603050405020304" pitchFamily="18" charset="0"/>
              </a:rPr>
              <a:t>Sprachenzentrum</a:t>
            </a:r>
            <a:endParaRPr lang="en-GB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2050" name="Picture 2" descr="Ein Bild, das Text, Karte, Uhr, drinnen enthält.&#10;&#10;Automatisch generierte Beschreibung">
            <a:extLst>
              <a:ext uri="{FF2B5EF4-FFF2-40B4-BE49-F238E27FC236}">
                <a16:creationId xmlns:a16="http://schemas.microsoft.com/office/drawing/2014/main" id="{0ED4F760-4AEE-4B08-476A-AC5F7B2AF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27" y="1735931"/>
            <a:ext cx="6479373" cy="410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099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SoW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000"/>
      </a:accent1>
      <a:accent2>
        <a:srgbClr val="FEE599"/>
      </a:accent2>
      <a:accent3>
        <a:srgbClr val="FFF2CC"/>
      </a:accent3>
      <a:accent4>
        <a:srgbClr val="4472C4"/>
      </a:accent4>
      <a:accent5>
        <a:srgbClr val="8EAADB"/>
      </a:accent5>
      <a:accent6>
        <a:srgbClr val="D9E2F3"/>
      </a:accent6>
      <a:hlink>
        <a:srgbClr val="44546A"/>
      </a:hlink>
      <a:folHlink>
        <a:srgbClr val="44546A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fca789-5541-4131-b382-bcc9ab9af12c" xsi:nil="true"/>
    <lcf76f155ced4ddcb4097134ff3c332f xmlns="f9200db0-9a64-432f-a5db-9b256866691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103D9E76AA6B4C8DD56DECB5D96718" ma:contentTypeVersion="9" ma:contentTypeDescription="Ein neues Dokument erstellen." ma:contentTypeScope="" ma:versionID="92e4d0a3a35cff4b94b2a192b5d9740f">
  <xsd:schema xmlns:xsd="http://www.w3.org/2001/XMLSchema" xmlns:xs="http://www.w3.org/2001/XMLSchema" xmlns:p="http://schemas.microsoft.com/office/2006/metadata/properties" xmlns:ns2="f9200db0-9a64-432f-a5db-9b2568666911" xmlns:ns3="b1fca789-5541-4131-b382-bcc9ab9af12c" targetNamespace="http://schemas.microsoft.com/office/2006/metadata/properties" ma:root="true" ma:fieldsID="00575bba3e421bde3d4cae14c81a4dae" ns2:_="" ns3:_="">
    <xsd:import namespace="f9200db0-9a64-432f-a5db-9b2568666911"/>
    <xsd:import namespace="b1fca789-5541-4131-b382-bcc9ab9af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200db0-9a64-432f-a5db-9b25686669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b08dc989-b775-452e-9583-787c9b467a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fca789-5541-4131-b382-bcc9ab9af12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4885b23-93b6-4360-aff0-87a3f6b0ebf1}" ma:internalName="TaxCatchAll" ma:showField="CatchAllData" ma:web="b1fca789-5541-4131-b382-bcc9ab9af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7D8BC5-1D2B-4CDD-87AB-EAE9A7C928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4E2934-433C-48DA-A3C0-96D235594E1D}">
  <ds:schemaRefs>
    <ds:schemaRef ds:uri="http://schemas.microsoft.com/office/2006/documentManagement/types"/>
    <ds:schemaRef ds:uri="b1fca789-5541-4131-b382-bcc9ab9af12c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f9200db0-9a64-432f-a5db-9b2568666911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2C8B978-7482-43B4-AB2D-F369535115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200db0-9a64-432f-a5db-9b2568666911"/>
    <ds:schemaRef ds:uri="b1fca789-5541-4131-b382-bcc9ab9af1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Breitbild</PresentationFormat>
  <Paragraphs>138</Paragraphs>
  <Slides>22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</vt:lpstr>
      <vt:lpstr>Trebuchet MS</vt:lpstr>
      <vt:lpstr>Trebuchet MS (Überschriften)</vt:lpstr>
      <vt:lpstr>Office</vt:lpstr>
      <vt:lpstr>EET-Tutorium Sommersemester 2025</vt:lpstr>
      <vt:lpstr>Agenda</vt:lpstr>
      <vt:lpstr>Rund ums Tutorium Was passiert die nächsten Tage?</vt:lpstr>
      <vt:lpstr>Was machen wir heute?</vt:lpstr>
      <vt:lpstr>Vorstellungsrunde</vt:lpstr>
      <vt:lpstr>Kennenlernen</vt:lpstr>
      <vt:lpstr>Einführung ins Unileben</vt:lpstr>
      <vt:lpstr>Die Universität und Fakultät​</vt:lpstr>
      <vt:lpstr>Die Gebäude</vt:lpstr>
      <vt:lpstr>Die Gebäude im Detail</vt:lpstr>
      <vt:lpstr>Parkplätze</vt:lpstr>
      <vt:lpstr>Um das Gebäude herum​</vt:lpstr>
      <vt:lpstr>Zeitangaben</vt:lpstr>
      <vt:lpstr>Erklärung der Onlinedienste</vt:lpstr>
      <vt:lpstr>Info zu den Diensten</vt:lpstr>
      <vt:lpstr>EduRoam einrichten</vt:lpstr>
      <vt:lpstr>FlexNow</vt:lpstr>
      <vt:lpstr>UnivIS</vt:lpstr>
      <vt:lpstr>Virtueller Campus (VC)</vt:lpstr>
      <vt:lpstr>Studierendenkanzlei</vt:lpstr>
      <vt:lpstr>Kneipenabend</vt:lpstr>
      <vt:lpstr>Stundenplanerstellung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Brenner</dc:creator>
  <cp:lastModifiedBy>Stefanie Zimmerhackl</cp:lastModifiedBy>
  <cp:revision>15</cp:revision>
  <dcterms:created xsi:type="dcterms:W3CDTF">2024-02-15T14:20:42Z</dcterms:created>
  <dcterms:modified xsi:type="dcterms:W3CDTF">2025-04-14T12:09:40Z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0x01010076103D9E76AA6B4C8DD56DECB5D96718</vt:lpwstr>
  </property>
</Properties>
</file>