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60" r:id="rId5"/>
    <p:sldId id="259" r:id="rId6"/>
    <p:sldId id="261" r:id="rId7"/>
    <p:sldId id="262" r:id="rId8"/>
    <p:sldId id="263" r:id="rId9"/>
    <p:sldId id="265" r:id="rId10"/>
    <p:sldId id="264" r:id="rId11"/>
  </p:sldIdLst>
  <p:sldSz cx="9144000" cy="6858000" type="screen4x3"/>
  <p:notesSz cx="6797675" cy="9929813"/>
  <p:defaultTextStyle>
    <a:defPPr>
      <a:defRPr lang="de-DE"/>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1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0407A"/>
    <a:srgbClr val="2C5884"/>
    <a:srgbClr val="3366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04" autoAdjust="0"/>
    <p:restoredTop sz="94343" autoAdjust="0"/>
  </p:normalViewPr>
  <p:slideViewPr>
    <p:cSldViewPr showGuides="1">
      <p:cViewPr varScale="1">
        <p:scale>
          <a:sx n="120" d="100"/>
          <a:sy n="120" d="100"/>
        </p:scale>
        <p:origin x="1452" y="76"/>
      </p:cViewPr>
      <p:guideLst>
        <p:guide orient="horz" pos="2115"/>
        <p:guide pos="288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B5459520-8A59-4F2A-ADFF-CCD97CCCA5D7}" type="datetimeFigureOut">
              <a:rPr lang="de-DE" smtClean="0"/>
              <a:t>22.10.2018</a:t>
            </a:fld>
            <a:endParaRPr lang="de-DE"/>
          </a:p>
        </p:txBody>
      </p:sp>
      <p:sp>
        <p:nvSpPr>
          <p:cNvPr id="4" name="Fußzeilenplatzhalter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8CC3AB3D-309B-4B33-BAAB-B12920E6B31B}" type="slidenum">
              <a:rPr lang="de-DE" smtClean="0"/>
              <a:t>‹Nr.›</a:t>
            </a:fld>
            <a:endParaRPr lang="de-DE"/>
          </a:p>
        </p:txBody>
      </p:sp>
    </p:spTree>
    <p:extLst>
      <p:ext uri="{BB962C8B-B14F-4D97-AF65-F5344CB8AC3E}">
        <p14:creationId xmlns:p14="http://schemas.microsoft.com/office/powerpoint/2010/main" val="3223063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91"/>
          </a:xfrm>
          <a:prstGeom prst="rect">
            <a:avLst/>
          </a:prstGeom>
        </p:spPr>
        <p:txBody>
          <a:bodyPr vert="horz" lIns="91440" tIns="45720" rIns="91440" bIns="45720" rtlCol="0"/>
          <a:lstStyle>
            <a:lvl1pPr algn="l">
              <a:defRPr sz="1200" smtClean="0">
                <a:cs typeface="Arial" charset="0"/>
              </a:defRPr>
            </a:lvl1pPr>
          </a:lstStyle>
          <a:p>
            <a:pPr>
              <a:defRPr/>
            </a:pPr>
            <a:endParaRPr lang="de-DE"/>
          </a:p>
        </p:txBody>
      </p:sp>
      <p:sp>
        <p:nvSpPr>
          <p:cNvPr id="3" name="Datumsplatzhalter 2"/>
          <p:cNvSpPr>
            <a:spLocks noGrp="1"/>
          </p:cNvSpPr>
          <p:nvPr>
            <p:ph type="dt" idx="1"/>
          </p:nvPr>
        </p:nvSpPr>
        <p:spPr>
          <a:xfrm>
            <a:off x="3850443" y="0"/>
            <a:ext cx="2945659" cy="496491"/>
          </a:xfrm>
          <a:prstGeom prst="rect">
            <a:avLst/>
          </a:prstGeom>
        </p:spPr>
        <p:txBody>
          <a:bodyPr vert="horz" lIns="91440" tIns="45720" rIns="91440" bIns="45720" rtlCol="0"/>
          <a:lstStyle>
            <a:lvl1pPr algn="r">
              <a:defRPr sz="1200" smtClean="0">
                <a:cs typeface="Arial" charset="0"/>
              </a:defRPr>
            </a:lvl1pPr>
          </a:lstStyle>
          <a:p>
            <a:pPr>
              <a:defRPr/>
            </a:pPr>
            <a:fld id="{072E454A-03B7-48AF-98BB-7CB4188CE751}" type="datetimeFigureOut">
              <a:rPr lang="de-DE"/>
              <a:pPr>
                <a:defRPr/>
              </a:pPr>
              <a:t>22.10.2018</a:t>
            </a:fld>
            <a:endParaRPr lang="de-DE"/>
          </a:p>
        </p:txBody>
      </p:sp>
      <p:sp>
        <p:nvSpPr>
          <p:cNvPr id="4" name="Folienbildplatzhalt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679768" y="4716661"/>
            <a:ext cx="5438140" cy="4468416"/>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431599"/>
            <a:ext cx="2945659" cy="496491"/>
          </a:xfrm>
          <a:prstGeom prst="rect">
            <a:avLst/>
          </a:prstGeom>
        </p:spPr>
        <p:txBody>
          <a:bodyPr vert="horz" lIns="91440" tIns="45720" rIns="91440" bIns="45720" rtlCol="0" anchor="b"/>
          <a:lstStyle>
            <a:lvl1pPr algn="l">
              <a:defRPr sz="1200" smtClean="0">
                <a:cs typeface="Arial" charset="0"/>
              </a:defRPr>
            </a:lvl1pPr>
          </a:lstStyle>
          <a:p>
            <a:pPr>
              <a:defRPr/>
            </a:pPr>
            <a:endParaRPr lang="de-DE"/>
          </a:p>
        </p:txBody>
      </p:sp>
      <p:sp>
        <p:nvSpPr>
          <p:cNvPr id="7" name="Foliennummernplatzhalter 6"/>
          <p:cNvSpPr>
            <a:spLocks noGrp="1"/>
          </p:cNvSpPr>
          <p:nvPr>
            <p:ph type="sldNum" sz="quarter" idx="5"/>
          </p:nvPr>
        </p:nvSpPr>
        <p:spPr>
          <a:xfrm>
            <a:off x="3850443" y="9431599"/>
            <a:ext cx="2945659" cy="496491"/>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2EC577C-D815-4002-90C0-85F6DA72AFF5}"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de-DE" altLang="de-DE" sz="1600" smtClean="0">
                <a:solidFill>
                  <a:srgbClr val="000000"/>
                </a:solidFill>
                <a:latin typeface="UB Scala Sans" pitchFamily="2" charset="0"/>
              </a:rPr>
              <a:t>Hinweis:</a:t>
            </a:r>
          </a:p>
          <a:p>
            <a:pPr>
              <a:spcBef>
                <a:spcPct val="0"/>
              </a:spcBef>
            </a:pPr>
            <a:r>
              <a:rPr lang="de-DE" altLang="de-DE" sz="1600" smtClean="0">
                <a:solidFill>
                  <a:srgbClr val="000000"/>
                </a:solidFill>
                <a:latin typeface="UB Scala Sans" pitchFamily="2" charset="0"/>
              </a:rPr>
              <a:t> </a:t>
            </a:r>
          </a:p>
          <a:p>
            <a:pPr>
              <a:spcBef>
                <a:spcPct val="0"/>
              </a:spcBef>
            </a:pPr>
            <a:r>
              <a:rPr lang="de-DE" altLang="de-DE" b="1" smtClean="0">
                <a:solidFill>
                  <a:srgbClr val="000000"/>
                </a:solidFill>
                <a:latin typeface="UB Scala Sans" pitchFamily="2" charset="0"/>
              </a:rPr>
              <a:t>Anpassen der Fußzeile:</a:t>
            </a:r>
            <a:r>
              <a:rPr lang="de-DE" altLang="de-DE" smtClean="0">
                <a:solidFill>
                  <a:srgbClr val="000000"/>
                </a:solidFill>
                <a:latin typeface="UB Scala Sans" pitchFamily="2" charset="0"/>
              </a:rPr>
              <a:t> Die PowerPoint-Vorlagen weisen alle eine Fußzeile auf, die sich natürlich individuell anpassen lässt. Um z.B. den Titel des Vortrages und den Namen des Referenten einzutragen muss dazu der Hauptfolienmaster geändert werden. In PowerPoint 2007/2010 muss man dazu unter dem Menü-Punkt "Ansicht" den Button "Folienmaster" anklicken. Am linken Bildschirmrand wird dann die Liste der Masterfolien angezeigt. Der oberste ist der Hauptmaster in dem sich die Textfelder der Fußzeile problemlos ändern lassen.</a:t>
            </a:r>
          </a:p>
          <a:p>
            <a:pPr>
              <a:spcBef>
                <a:spcPct val="0"/>
              </a:spcBef>
            </a:pPr>
            <a:endParaRPr lang="de-DE" altLang="de-DE" smtClean="0"/>
          </a:p>
        </p:txBody>
      </p:sp>
      <p:sp>
        <p:nvSpPr>
          <p:cNvPr id="410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9BBC31EB-CD24-4CA7-8031-8C17FF17E13B}" type="slidenum">
              <a:rPr lang="de-DE" altLang="de-DE" sz="1200"/>
              <a:pPr eaLnBrk="1" hangingPunct="1"/>
              <a:t>1</a:t>
            </a:fld>
            <a:endParaRPr lang="de-DE" altLang="de-DE"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2EC577C-D815-4002-90C0-85F6DA72AFF5}" type="slidenum">
              <a:rPr lang="de-DE" altLang="de-DE" smtClean="0"/>
              <a:pPr/>
              <a:t>10</a:t>
            </a:fld>
            <a:endParaRPr lang="de-DE" altLang="de-DE"/>
          </a:p>
        </p:txBody>
      </p:sp>
    </p:spTree>
    <p:extLst>
      <p:ext uri="{BB962C8B-B14F-4D97-AF65-F5344CB8AC3E}">
        <p14:creationId xmlns:p14="http://schemas.microsoft.com/office/powerpoint/2010/main" val="2271580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2EC577C-D815-4002-90C0-85F6DA72AFF5}" type="slidenum">
              <a:rPr lang="de-DE" altLang="de-DE" smtClean="0"/>
              <a:pPr/>
              <a:t>2</a:t>
            </a:fld>
            <a:endParaRPr lang="de-DE" altLang="de-DE"/>
          </a:p>
        </p:txBody>
      </p:sp>
    </p:spTree>
    <p:extLst>
      <p:ext uri="{BB962C8B-B14F-4D97-AF65-F5344CB8AC3E}">
        <p14:creationId xmlns:p14="http://schemas.microsoft.com/office/powerpoint/2010/main" val="1371773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2EC577C-D815-4002-90C0-85F6DA72AFF5}" type="slidenum">
              <a:rPr lang="de-DE" altLang="de-DE" smtClean="0"/>
              <a:pPr/>
              <a:t>3</a:t>
            </a:fld>
            <a:endParaRPr lang="de-DE" altLang="de-DE"/>
          </a:p>
        </p:txBody>
      </p:sp>
    </p:spTree>
    <p:extLst>
      <p:ext uri="{BB962C8B-B14F-4D97-AF65-F5344CB8AC3E}">
        <p14:creationId xmlns:p14="http://schemas.microsoft.com/office/powerpoint/2010/main" val="590168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2EC577C-D815-4002-90C0-85F6DA72AFF5}" type="slidenum">
              <a:rPr lang="de-DE" altLang="de-DE" smtClean="0"/>
              <a:pPr/>
              <a:t>4</a:t>
            </a:fld>
            <a:endParaRPr lang="de-DE" altLang="de-DE"/>
          </a:p>
        </p:txBody>
      </p:sp>
    </p:spTree>
    <p:extLst>
      <p:ext uri="{BB962C8B-B14F-4D97-AF65-F5344CB8AC3E}">
        <p14:creationId xmlns:p14="http://schemas.microsoft.com/office/powerpoint/2010/main" val="1431073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2EC577C-D815-4002-90C0-85F6DA72AFF5}" type="slidenum">
              <a:rPr lang="de-DE" altLang="de-DE" smtClean="0"/>
              <a:pPr/>
              <a:t>5</a:t>
            </a:fld>
            <a:endParaRPr lang="de-DE" altLang="de-DE"/>
          </a:p>
        </p:txBody>
      </p:sp>
    </p:spTree>
    <p:extLst>
      <p:ext uri="{BB962C8B-B14F-4D97-AF65-F5344CB8AC3E}">
        <p14:creationId xmlns:p14="http://schemas.microsoft.com/office/powerpoint/2010/main" val="1808761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2EC577C-D815-4002-90C0-85F6DA72AFF5}" type="slidenum">
              <a:rPr lang="de-DE" altLang="de-DE" smtClean="0"/>
              <a:pPr/>
              <a:t>6</a:t>
            </a:fld>
            <a:endParaRPr lang="de-DE" altLang="de-DE"/>
          </a:p>
        </p:txBody>
      </p:sp>
    </p:spTree>
    <p:extLst>
      <p:ext uri="{BB962C8B-B14F-4D97-AF65-F5344CB8AC3E}">
        <p14:creationId xmlns:p14="http://schemas.microsoft.com/office/powerpoint/2010/main" val="3246174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2EC577C-D815-4002-90C0-85F6DA72AFF5}" type="slidenum">
              <a:rPr lang="de-DE" altLang="de-DE" smtClean="0"/>
              <a:pPr/>
              <a:t>7</a:t>
            </a:fld>
            <a:endParaRPr lang="de-DE" altLang="de-DE"/>
          </a:p>
        </p:txBody>
      </p:sp>
    </p:spTree>
    <p:extLst>
      <p:ext uri="{BB962C8B-B14F-4D97-AF65-F5344CB8AC3E}">
        <p14:creationId xmlns:p14="http://schemas.microsoft.com/office/powerpoint/2010/main" val="2941922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2EC577C-D815-4002-90C0-85F6DA72AFF5}" type="slidenum">
              <a:rPr lang="de-DE" altLang="de-DE" smtClean="0"/>
              <a:pPr/>
              <a:t>8</a:t>
            </a:fld>
            <a:endParaRPr lang="de-DE" altLang="de-DE"/>
          </a:p>
        </p:txBody>
      </p:sp>
    </p:spTree>
    <p:extLst>
      <p:ext uri="{BB962C8B-B14F-4D97-AF65-F5344CB8AC3E}">
        <p14:creationId xmlns:p14="http://schemas.microsoft.com/office/powerpoint/2010/main" val="4213659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2EC577C-D815-4002-90C0-85F6DA72AFF5}" type="slidenum">
              <a:rPr lang="de-DE" altLang="de-DE" smtClean="0"/>
              <a:pPr/>
              <a:t>9</a:t>
            </a:fld>
            <a:endParaRPr lang="de-DE" altLang="de-DE"/>
          </a:p>
        </p:txBody>
      </p:sp>
    </p:spTree>
    <p:extLst>
      <p:ext uri="{BB962C8B-B14F-4D97-AF65-F5344CB8AC3E}">
        <p14:creationId xmlns:p14="http://schemas.microsoft.com/office/powerpoint/2010/main" val="2814445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noFill/>
        </p:spPr>
        <p:txBody>
          <a:bodyPr/>
          <a:lstStyle/>
          <a:p>
            <a:r>
              <a:rPr lang="en-US" smtClean="0"/>
              <a:t>Click to edit Master title style</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Tree>
    <p:extLst>
      <p:ext uri="{BB962C8B-B14F-4D97-AF65-F5344CB8AC3E}">
        <p14:creationId xmlns:p14="http://schemas.microsoft.com/office/powerpoint/2010/main" val="502723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64F49C9-FDC6-46D1-9D12-5DC018FFC4B5}" type="slidenum">
              <a:rPr lang="en-GB"/>
              <a:pPr/>
              <a:t>‹Nr.›</a:t>
            </a:fld>
            <a:endParaRPr lang="en-GB"/>
          </a:p>
        </p:txBody>
      </p:sp>
    </p:spTree>
    <p:extLst>
      <p:ext uri="{BB962C8B-B14F-4D97-AF65-F5344CB8AC3E}">
        <p14:creationId xmlns:p14="http://schemas.microsoft.com/office/powerpoint/2010/main" val="118292440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Titel 1"/>
          <p:cNvSpPr>
            <a:spLocks noGrp="1"/>
          </p:cNvSpPr>
          <p:nvPr>
            <p:ph type="title"/>
          </p:nvPr>
        </p:nvSpPr>
        <p:spPr>
          <a:xfrm>
            <a:off x="838200" y="1143000"/>
            <a:ext cx="7467600" cy="1143000"/>
          </a:xfrm>
        </p:spPr>
        <p:txBody>
          <a:bodyPr/>
          <a:lstStyle/>
          <a:p>
            <a:r>
              <a:rPr lang="en-US" smtClean="0"/>
              <a:t>Click to edit Master title style</a:t>
            </a:r>
            <a:endParaRPr lang="de-DE" dirty="0"/>
          </a:p>
        </p:txBody>
      </p:sp>
      <p:sp>
        <p:nvSpPr>
          <p:cNvPr id="5" name="Inhaltsplatzhalter 2"/>
          <p:cNvSpPr>
            <a:spLocks noGrp="1"/>
          </p:cNvSpPr>
          <p:nvPr>
            <p:ph idx="1"/>
          </p:nvPr>
        </p:nvSpPr>
        <p:spPr>
          <a:xfrm>
            <a:off x="838200" y="2590800"/>
            <a:ext cx="7467600" cy="355284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261629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Titel 1"/>
          <p:cNvSpPr>
            <a:spLocks noGrp="1"/>
          </p:cNvSpPr>
          <p:nvPr>
            <p:ph type="title"/>
          </p:nvPr>
        </p:nvSpPr>
        <p:spPr>
          <a:xfrm>
            <a:off x="838200" y="1143000"/>
            <a:ext cx="7467600" cy="1143000"/>
          </a:xfrm>
        </p:spPr>
        <p:txBody>
          <a:bodyPr/>
          <a:lstStyle/>
          <a:p>
            <a:r>
              <a:rPr lang="en-US" smtClean="0"/>
              <a:t>Click to edit Master title style</a:t>
            </a:r>
            <a:endParaRPr lang="de-DE" dirty="0"/>
          </a:p>
        </p:txBody>
      </p:sp>
      <p:sp>
        <p:nvSpPr>
          <p:cNvPr id="6" name="Inhaltsplatzhalter 2"/>
          <p:cNvSpPr>
            <a:spLocks noGrp="1"/>
          </p:cNvSpPr>
          <p:nvPr>
            <p:ph sz="half" idx="1"/>
          </p:nvPr>
        </p:nvSpPr>
        <p:spPr>
          <a:xfrm>
            <a:off x="838200" y="2395550"/>
            <a:ext cx="3657600" cy="3748094"/>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7" name="Inhaltsplatzhalter 3"/>
          <p:cNvSpPr>
            <a:spLocks noGrp="1"/>
          </p:cNvSpPr>
          <p:nvPr>
            <p:ph sz="half" idx="2"/>
          </p:nvPr>
        </p:nvSpPr>
        <p:spPr>
          <a:xfrm>
            <a:off x="4648200" y="2395550"/>
            <a:ext cx="3657600" cy="3748094"/>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1196711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7" name="Titel 1"/>
          <p:cNvSpPr>
            <a:spLocks noGrp="1"/>
          </p:cNvSpPr>
          <p:nvPr>
            <p:ph type="title"/>
          </p:nvPr>
        </p:nvSpPr>
        <p:spPr>
          <a:xfrm>
            <a:off x="457200" y="1131894"/>
            <a:ext cx="8229600" cy="1143000"/>
          </a:xfrm>
        </p:spPr>
        <p:txBody>
          <a:bodyPr/>
          <a:lstStyle>
            <a:lvl1pPr>
              <a:defRPr/>
            </a:lvl1pPr>
          </a:lstStyle>
          <a:p>
            <a:r>
              <a:rPr lang="en-US" smtClean="0"/>
              <a:t>Click to edit Master title style</a:t>
            </a:r>
            <a:endParaRPr lang="de-DE" dirty="0"/>
          </a:p>
        </p:txBody>
      </p:sp>
      <p:sp>
        <p:nvSpPr>
          <p:cNvPr id="8" name="Textplatzhalter 2"/>
          <p:cNvSpPr>
            <a:spLocks noGrp="1"/>
          </p:cNvSpPr>
          <p:nvPr>
            <p:ph type="body" idx="1"/>
          </p:nvPr>
        </p:nvSpPr>
        <p:spPr>
          <a:xfrm>
            <a:off x="457200" y="2392369"/>
            <a:ext cx="4040188"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9" name="Inhaltsplatzhalter 3"/>
          <p:cNvSpPr>
            <a:spLocks noGrp="1"/>
          </p:cNvSpPr>
          <p:nvPr>
            <p:ph sz="half" idx="2"/>
          </p:nvPr>
        </p:nvSpPr>
        <p:spPr>
          <a:xfrm>
            <a:off x="457200" y="3032131"/>
            <a:ext cx="4040188" cy="3325827"/>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10" name="Textplatzhalter 4"/>
          <p:cNvSpPr>
            <a:spLocks noGrp="1"/>
          </p:cNvSpPr>
          <p:nvPr>
            <p:ph type="body" sz="quarter" idx="3"/>
          </p:nvPr>
        </p:nvSpPr>
        <p:spPr>
          <a:xfrm>
            <a:off x="4645025" y="2392369"/>
            <a:ext cx="4041775"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1" name="Inhaltsplatzhalter 5"/>
          <p:cNvSpPr>
            <a:spLocks noGrp="1"/>
          </p:cNvSpPr>
          <p:nvPr>
            <p:ph sz="quarter" idx="4"/>
          </p:nvPr>
        </p:nvSpPr>
        <p:spPr>
          <a:xfrm>
            <a:off x="4645025" y="3032131"/>
            <a:ext cx="4041775" cy="3325827"/>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487847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Tree>
    <p:extLst>
      <p:ext uri="{BB962C8B-B14F-4D97-AF65-F5344CB8AC3E}">
        <p14:creationId xmlns:p14="http://schemas.microsoft.com/office/powerpoint/2010/main" val="2668106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397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457200" y="1004911"/>
            <a:ext cx="3008313" cy="1162050"/>
          </a:xfrm>
        </p:spPr>
        <p:txBody>
          <a:bodyPr anchor="b"/>
          <a:lstStyle>
            <a:lvl1pPr algn="l">
              <a:defRPr sz="2000" b="1"/>
            </a:lvl1pPr>
          </a:lstStyle>
          <a:p>
            <a:r>
              <a:rPr lang="en-US" smtClean="0"/>
              <a:t>Click to edit Master title style</a:t>
            </a:r>
            <a:endParaRPr lang="de-DE" dirty="0"/>
          </a:p>
        </p:txBody>
      </p:sp>
      <p:sp>
        <p:nvSpPr>
          <p:cNvPr id="6" name="Inhaltsplatzhalter 2"/>
          <p:cNvSpPr>
            <a:spLocks noGrp="1"/>
          </p:cNvSpPr>
          <p:nvPr>
            <p:ph idx="1"/>
          </p:nvPr>
        </p:nvSpPr>
        <p:spPr>
          <a:xfrm>
            <a:off x="3575050" y="1000108"/>
            <a:ext cx="5111750" cy="5286412"/>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7" name="Textplatzhalter 3"/>
          <p:cNvSpPr>
            <a:spLocks noGrp="1"/>
          </p:cNvSpPr>
          <p:nvPr>
            <p:ph type="body" sz="half" idx="2"/>
          </p:nvPr>
        </p:nvSpPr>
        <p:spPr>
          <a:xfrm>
            <a:off x="457200" y="2166961"/>
            <a:ext cx="3008313" cy="41195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372580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5" name="Inhaltsplatzhalter 4"/>
          <p:cNvSpPr>
            <a:spLocks noGrp="1"/>
          </p:cNvSpPr>
          <p:nvPr>
            <p:ph idx="1"/>
          </p:nvPr>
        </p:nvSpPr>
        <p:spPr>
          <a:xfrm>
            <a:off x="838200" y="2590800"/>
            <a:ext cx="7467600" cy="3552825"/>
          </a:xfrm>
        </p:spPr>
        <p:txBody>
          <a:bodyPr/>
          <a:lstStyle/>
          <a:p>
            <a:pPr lvl="0"/>
            <a:r>
              <a:rPr lang="en-US" smtClean="0"/>
              <a:t>Edit Master text styles</a:t>
            </a:r>
          </a:p>
        </p:txBody>
      </p:sp>
    </p:spTree>
    <p:extLst>
      <p:ext uri="{BB962C8B-B14F-4D97-AF65-F5344CB8AC3E}">
        <p14:creationId xmlns:p14="http://schemas.microsoft.com/office/powerpoint/2010/main" val="880306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dirty="0"/>
          </a:p>
        </p:txBody>
      </p:sp>
      <p:sp>
        <p:nvSpPr>
          <p:cNvPr id="6" name="Bildplatzhalter 2"/>
          <p:cNvSpPr>
            <a:spLocks noGrp="1"/>
          </p:cNvSpPr>
          <p:nvPr>
            <p:ph type="pic" idx="1"/>
          </p:nvPr>
        </p:nvSpPr>
        <p:spPr>
          <a:xfrm>
            <a:off x="1792288" y="1142983"/>
            <a:ext cx="5486400" cy="3584591"/>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e-DE" noProof="0" smtClean="0"/>
          </a:p>
        </p:txBody>
      </p:sp>
      <p:sp>
        <p:nvSpPr>
          <p:cNvPr id="7"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2289131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Grafik 6" descr="ub-cd-ppt-back02-5_grau.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Grafik 7" descr="ub-cd-ppt-back02-5.gif"/>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838200" y="1143000"/>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Klicken Sie, um das Titelformat</a:t>
            </a:r>
            <a:br>
              <a:rPr lang="de-DE" altLang="de-DE" smtClean="0"/>
            </a:br>
            <a:r>
              <a:rPr lang="de-DE" altLang="de-DE" smtClean="0"/>
              <a:t>zu bearbeiten</a:t>
            </a:r>
          </a:p>
        </p:txBody>
      </p:sp>
      <p:sp>
        <p:nvSpPr>
          <p:cNvPr id="1029" name="Rectangle 3"/>
          <p:cNvSpPr>
            <a:spLocks noGrp="1" noChangeArrowheads="1"/>
          </p:cNvSpPr>
          <p:nvPr>
            <p:ph type="body" idx="1"/>
          </p:nvPr>
        </p:nvSpPr>
        <p:spPr bwMode="auto">
          <a:xfrm>
            <a:off x="838200" y="2590800"/>
            <a:ext cx="7467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30" name="Rectangle 23"/>
          <p:cNvSpPr>
            <a:spLocks noChangeArrowheads="1"/>
          </p:cNvSpPr>
          <p:nvPr/>
        </p:nvSpPr>
        <p:spPr bwMode="auto">
          <a:xfrm>
            <a:off x="7924800" y="6557963"/>
            <a:ext cx="1066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r>
              <a:rPr lang="de-DE" altLang="de-DE" sz="900">
                <a:solidFill>
                  <a:srgbClr val="00407A"/>
                </a:solidFill>
                <a:latin typeface="Arial" panose="020B0604020202020204" pitchFamily="34" charset="0"/>
              </a:rPr>
              <a:t>S. </a:t>
            </a:r>
            <a:fld id="{46676FBB-706B-4A2D-898F-49321D18BEE4}" type="slidenum">
              <a:rPr lang="de-DE" altLang="de-DE" sz="900">
                <a:solidFill>
                  <a:srgbClr val="00407A"/>
                </a:solidFill>
                <a:latin typeface="Arial" panose="020B0604020202020204" pitchFamily="34" charset="0"/>
              </a:rPr>
              <a:pPr algn="r" eaLnBrk="1" hangingPunct="1"/>
              <a:t>‹Nr.›</a:t>
            </a:fld>
            <a:endParaRPr lang="de-DE" altLang="de-DE" sz="900">
              <a:solidFill>
                <a:srgbClr val="00407A"/>
              </a:solidFill>
              <a:latin typeface="Arial" panose="020B0604020202020204" pitchFamily="34" charset="0"/>
            </a:endParaRPr>
          </a:p>
        </p:txBody>
      </p:sp>
      <p:sp>
        <p:nvSpPr>
          <p:cNvPr id="1031" name="Rectangle 23"/>
          <p:cNvSpPr>
            <a:spLocks noChangeArrowheads="1"/>
          </p:cNvSpPr>
          <p:nvPr/>
        </p:nvSpPr>
        <p:spPr bwMode="auto">
          <a:xfrm>
            <a:off x="152400" y="6557963"/>
            <a:ext cx="7543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de-DE" altLang="de-DE" sz="900" dirty="0" smtClean="0">
                <a:solidFill>
                  <a:srgbClr val="00407A"/>
                </a:solidFill>
                <a:latin typeface="Arial" panose="020B0604020202020204" pitchFamily="34" charset="0"/>
              </a:rPr>
              <a:t>Modul 1</a:t>
            </a:r>
            <a:r>
              <a:rPr lang="de-DE" altLang="de-DE" sz="900" baseline="0" dirty="0" smtClean="0">
                <a:solidFill>
                  <a:srgbClr val="00407A"/>
                </a:solidFill>
                <a:latin typeface="Arial" panose="020B0604020202020204" pitchFamily="34" charset="0"/>
              </a:rPr>
              <a:t> Digitale Denkmaltechnologien</a:t>
            </a:r>
            <a:r>
              <a:rPr lang="de-DE" altLang="de-DE" sz="900" dirty="0" smtClean="0">
                <a:solidFill>
                  <a:srgbClr val="00407A"/>
                </a:solidFill>
                <a:latin typeface="Arial" panose="020B0604020202020204" pitchFamily="34" charset="0"/>
              </a:rPr>
              <a:t> </a:t>
            </a:r>
            <a:r>
              <a:rPr lang="de-DE" altLang="de-DE" sz="900" dirty="0">
                <a:solidFill>
                  <a:srgbClr val="00407A"/>
                </a:solidFill>
                <a:latin typeface="Arial" panose="020B0604020202020204" pitchFamily="34" charset="0"/>
              </a:rPr>
              <a:t>| </a:t>
            </a:r>
            <a:r>
              <a:rPr lang="de-DE" altLang="de-DE" sz="900" dirty="0" smtClean="0">
                <a:solidFill>
                  <a:srgbClr val="00407A"/>
                </a:solidFill>
                <a:latin typeface="Arial" panose="020B0604020202020204" pitchFamily="34" charset="0"/>
              </a:rPr>
              <a:t>Prof.Dr.Mona</a:t>
            </a:r>
            <a:r>
              <a:rPr lang="de-DE" altLang="de-DE" sz="900" baseline="0" dirty="0" smtClean="0">
                <a:solidFill>
                  <a:srgbClr val="00407A"/>
                </a:solidFill>
                <a:latin typeface="Arial" panose="020B0604020202020204" pitchFamily="34" charset="0"/>
              </a:rPr>
              <a:t> Hess</a:t>
            </a:r>
            <a:r>
              <a:rPr lang="de-DE" altLang="de-DE" sz="900" dirty="0" smtClean="0">
                <a:solidFill>
                  <a:srgbClr val="00407A"/>
                </a:solidFill>
                <a:latin typeface="Arial" panose="020B0604020202020204" pitchFamily="34" charset="0"/>
              </a:rPr>
              <a:t> </a:t>
            </a:r>
            <a:r>
              <a:rPr lang="de-DE" altLang="de-DE" sz="900" dirty="0">
                <a:solidFill>
                  <a:srgbClr val="00407A"/>
                </a:solidFill>
                <a:latin typeface="Arial" panose="020B0604020202020204" pitchFamily="34" charset="0"/>
              </a:rPr>
              <a:t>| </a:t>
            </a:r>
            <a:r>
              <a:rPr lang="de-DE" altLang="de-DE" sz="900" dirty="0" smtClean="0">
                <a:solidFill>
                  <a:srgbClr val="00407A"/>
                </a:solidFill>
                <a:latin typeface="Arial" panose="020B0604020202020204" pitchFamily="34" charset="0"/>
              </a:rPr>
              <a:t>MSc Digitale</a:t>
            </a:r>
            <a:r>
              <a:rPr lang="de-DE" altLang="de-DE" sz="900" baseline="0" dirty="0" smtClean="0">
                <a:solidFill>
                  <a:srgbClr val="00407A"/>
                </a:solidFill>
                <a:latin typeface="Arial" panose="020B0604020202020204" pitchFamily="34" charset="0"/>
              </a:rPr>
              <a:t> Denkmaltechnologien </a:t>
            </a:r>
            <a:endParaRPr lang="de-DE" altLang="de-DE" sz="900" dirty="0">
              <a:solidFill>
                <a:srgbClr val="00407A"/>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Lst>
  <p:txStyles>
    <p:titleStyle>
      <a:lvl1pPr algn="l" rtl="0" eaLnBrk="1" fontAlgn="base" hangingPunct="1">
        <a:spcBef>
          <a:spcPct val="0"/>
        </a:spcBef>
        <a:spcAft>
          <a:spcPct val="0"/>
        </a:spcAft>
        <a:defRPr sz="2800">
          <a:solidFill>
            <a:srgbClr val="00407A"/>
          </a:solidFill>
          <a:latin typeface="Arial" charset="0"/>
          <a:ea typeface="+mj-ea"/>
          <a:cs typeface="+mj-cs"/>
        </a:defRPr>
      </a:lvl1pPr>
      <a:lvl2pPr algn="l" rtl="0" eaLnBrk="1" fontAlgn="base" hangingPunct="1">
        <a:spcBef>
          <a:spcPct val="0"/>
        </a:spcBef>
        <a:spcAft>
          <a:spcPct val="0"/>
        </a:spcAft>
        <a:defRPr sz="2800">
          <a:solidFill>
            <a:srgbClr val="00407A"/>
          </a:solidFill>
          <a:latin typeface="Arial" charset="0"/>
        </a:defRPr>
      </a:lvl2pPr>
      <a:lvl3pPr algn="l" rtl="0" eaLnBrk="1" fontAlgn="base" hangingPunct="1">
        <a:spcBef>
          <a:spcPct val="0"/>
        </a:spcBef>
        <a:spcAft>
          <a:spcPct val="0"/>
        </a:spcAft>
        <a:defRPr sz="2800">
          <a:solidFill>
            <a:srgbClr val="00407A"/>
          </a:solidFill>
          <a:latin typeface="Arial" charset="0"/>
        </a:defRPr>
      </a:lvl3pPr>
      <a:lvl4pPr algn="l" rtl="0" eaLnBrk="1" fontAlgn="base" hangingPunct="1">
        <a:spcBef>
          <a:spcPct val="0"/>
        </a:spcBef>
        <a:spcAft>
          <a:spcPct val="0"/>
        </a:spcAft>
        <a:defRPr sz="2800">
          <a:solidFill>
            <a:srgbClr val="00407A"/>
          </a:solidFill>
          <a:latin typeface="Arial" charset="0"/>
        </a:defRPr>
      </a:lvl4pPr>
      <a:lvl5pPr algn="l" rtl="0" eaLnBrk="1" fontAlgn="base" hangingPunct="1">
        <a:spcBef>
          <a:spcPct val="0"/>
        </a:spcBef>
        <a:spcAft>
          <a:spcPct val="0"/>
        </a:spcAft>
        <a:defRPr sz="2800">
          <a:solidFill>
            <a:srgbClr val="00407A"/>
          </a:solidFill>
          <a:latin typeface="Arial" charset="0"/>
        </a:defRPr>
      </a:lvl5pPr>
      <a:lvl6pPr marL="457200" algn="l" rtl="0" eaLnBrk="1" fontAlgn="base" hangingPunct="1">
        <a:spcBef>
          <a:spcPct val="0"/>
        </a:spcBef>
        <a:spcAft>
          <a:spcPct val="0"/>
        </a:spcAft>
        <a:defRPr sz="2800" b="1">
          <a:solidFill>
            <a:srgbClr val="00407A"/>
          </a:solidFill>
          <a:latin typeface="UB Scala" pitchFamily="2" charset="0"/>
        </a:defRPr>
      </a:lvl6pPr>
      <a:lvl7pPr marL="914400" algn="l" rtl="0" eaLnBrk="1" fontAlgn="base" hangingPunct="1">
        <a:spcBef>
          <a:spcPct val="0"/>
        </a:spcBef>
        <a:spcAft>
          <a:spcPct val="0"/>
        </a:spcAft>
        <a:defRPr sz="2800" b="1">
          <a:solidFill>
            <a:srgbClr val="00407A"/>
          </a:solidFill>
          <a:latin typeface="UB Scala" pitchFamily="2" charset="0"/>
        </a:defRPr>
      </a:lvl7pPr>
      <a:lvl8pPr marL="1371600" algn="l" rtl="0" eaLnBrk="1" fontAlgn="base" hangingPunct="1">
        <a:spcBef>
          <a:spcPct val="0"/>
        </a:spcBef>
        <a:spcAft>
          <a:spcPct val="0"/>
        </a:spcAft>
        <a:defRPr sz="2800" b="1">
          <a:solidFill>
            <a:srgbClr val="00407A"/>
          </a:solidFill>
          <a:latin typeface="UB Scala" pitchFamily="2" charset="0"/>
        </a:defRPr>
      </a:lvl8pPr>
      <a:lvl9pPr marL="1828800" algn="l" rtl="0" eaLnBrk="1" fontAlgn="base" hangingPunct="1">
        <a:spcBef>
          <a:spcPct val="0"/>
        </a:spcBef>
        <a:spcAft>
          <a:spcPct val="0"/>
        </a:spcAft>
        <a:defRPr sz="2800" b="1">
          <a:solidFill>
            <a:srgbClr val="00407A"/>
          </a:solidFill>
          <a:latin typeface="UB Scala"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Arial" charset="0"/>
          <a:ea typeface="+mn-ea"/>
          <a:cs typeface="+mn-cs"/>
        </a:defRPr>
      </a:lvl1pPr>
      <a:lvl2pPr marL="742950" indent="-285750" algn="l" rtl="0" eaLnBrk="1" fontAlgn="base" hangingPunct="1">
        <a:spcBef>
          <a:spcPct val="20000"/>
        </a:spcBef>
        <a:spcAft>
          <a:spcPct val="0"/>
        </a:spcAft>
        <a:buChar char="•"/>
        <a:defRPr sz="2000">
          <a:solidFill>
            <a:schemeClr val="tx1"/>
          </a:solidFill>
          <a:latin typeface="Arial" charset="0"/>
        </a:defRPr>
      </a:lvl2pPr>
      <a:lvl3pPr marL="1143000" indent="-228600" algn="l" rtl="0" eaLnBrk="1" fontAlgn="base" hangingPunct="1">
        <a:spcBef>
          <a:spcPct val="20000"/>
        </a:spcBef>
        <a:spcAft>
          <a:spcPct val="0"/>
        </a:spcAft>
        <a:buFont typeface="Wingdings" panose="05000000000000000000" pitchFamily="2" charset="2"/>
        <a:buChar char="§"/>
        <a:defRPr>
          <a:solidFill>
            <a:schemeClr val="tx1"/>
          </a:solidFill>
          <a:latin typeface="Arial" charset="0"/>
        </a:defRPr>
      </a:lvl3pPr>
      <a:lvl4pPr marL="1600200" indent="-228600" algn="l" rtl="0" eaLnBrk="1" fontAlgn="base" hangingPunct="1">
        <a:spcBef>
          <a:spcPct val="20000"/>
        </a:spcBef>
        <a:spcAft>
          <a:spcPct val="0"/>
        </a:spcAft>
        <a:buChar char="+"/>
        <a:defRPr sz="1600">
          <a:solidFill>
            <a:schemeClr val="tx1"/>
          </a:solidFill>
          <a:latin typeface="Arial" charset="0"/>
        </a:defRPr>
      </a:lvl4pPr>
      <a:lvl5pPr marL="2057400" indent="-228600" algn="l" rtl="0" eaLnBrk="1" fontAlgn="base" hangingPunct="1">
        <a:spcBef>
          <a:spcPct val="20000"/>
        </a:spcBef>
        <a:spcAft>
          <a:spcPct val="0"/>
        </a:spcAft>
        <a:buChar char="–"/>
        <a:defRPr sz="1400">
          <a:solidFill>
            <a:schemeClr val="tx1"/>
          </a:solidFill>
          <a:latin typeface="Arial"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mona.hess@uni-bamberg.de"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hc.unesco.org/en/lis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hc.unesco.org/en/list/20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Grafik 4" descr="ub-cd-ppt-back02-5-g_grau.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Grafik 4" descr="ub-cd-ppt-back02-1-2.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hidden">
          <a:xfrm>
            <a:off x="2141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2"/>
          <p:cNvSpPr>
            <a:spLocks noGrp="1" noChangeArrowheads="1"/>
          </p:cNvSpPr>
          <p:nvPr>
            <p:ph type="ctrTitle"/>
          </p:nvPr>
        </p:nvSpPr>
        <p:spPr>
          <a:xfrm>
            <a:off x="2895600" y="3429000"/>
            <a:ext cx="6140896" cy="1143000"/>
          </a:xfrm>
        </p:spPr>
        <p:txBody>
          <a:bodyPr/>
          <a:lstStyle/>
          <a:p>
            <a:r>
              <a:rPr lang="de-DE" dirty="0" smtClean="0"/>
              <a:t>Statuten </a:t>
            </a:r>
            <a:r>
              <a:rPr lang="de-DE" dirty="0"/>
              <a:t>für die Denkmalpflege in Verbindung mit Digitalen Denkmaltechnologien </a:t>
            </a:r>
            <a:r>
              <a:rPr lang="de-DE" dirty="0" smtClean="0"/>
              <a:t>1 -</a:t>
            </a:r>
            <a:br>
              <a:rPr lang="de-DE" dirty="0" smtClean="0"/>
            </a:br>
            <a:r>
              <a:rPr lang="de-DE" dirty="0" smtClean="0"/>
              <a:t>Übung</a:t>
            </a:r>
            <a:r>
              <a:rPr lang="de-DE" dirty="0"/>
              <a:t/>
            </a:r>
            <a:br>
              <a:rPr lang="de-DE" dirty="0"/>
            </a:br>
            <a:endParaRPr lang="de-DE" altLang="de-DE" dirty="0" smtClean="0">
              <a:latin typeface="Arial" panose="020B0604020202020204" pitchFamily="34" charset="0"/>
              <a:cs typeface="Arial" panose="020B0604020202020204" pitchFamily="34" charset="0"/>
            </a:endParaRPr>
          </a:p>
        </p:txBody>
      </p:sp>
      <p:sp>
        <p:nvSpPr>
          <p:cNvPr id="2053" name="Rectangle 3"/>
          <p:cNvSpPr>
            <a:spLocks noGrp="1" noChangeArrowheads="1"/>
          </p:cNvSpPr>
          <p:nvPr>
            <p:ph type="subTitle" idx="1"/>
          </p:nvPr>
        </p:nvSpPr>
        <p:spPr>
          <a:xfrm>
            <a:off x="2895600" y="5589240"/>
            <a:ext cx="5748338" cy="428625"/>
          </a:xfrm>
        </p:spPr>
        <p:txBody>
          <a:bodyPr anchor="ctr"/>
          <a:lstStyle/>
          <a:p>
            <a:pPr algn="l"/>
            <a:r>
              <a:rPr lang="de-DE" altLang="de-DE" sz="1400" dirty="0" smtClean="0">
                <a:solidFill>
                  <a:srgbClr val="00407A"/>
                </a:solidFill>
                <a:latin typeface="Arial" panose="020B0604020202020204" pitchFamily="34" charset="0"/>
                <a:cs typeface="Arial" panose="020B0604020202020204" pitchFamily="34" charset="0"/>
              </a:rPr>
              <a:t>Prof. Dr. Mona Hess</a:t>
            </a:r>
          </a:p>
          <a:p>
            <a:pPr algn="l"/>
            <a:r>
              <a:rPr lang="de-DE" altLang="de-DE" sz="1400" dirty="0" smtClean="0">
                <a:solidFill>
                  <a:srgbClr val="00407A"/>
                </a:solidFill>
                <a:latin typeface="Arial" panose="020B0604020202020204" pitchFamily="34" charset="0"/>
                <a:cs typeface="Arial" panose="020B0604020202020204" pitchFamily="34" charset="0"/>
              </a:rPr>
              <a:t>Kontakt: </a:t>
            </a:r>
            <a:r>
              <a:rPr lang="de-DE" altLang="de-DE" sz="1400" dirty="0" smtClean="0">
                <a:solidFill>
                  <a:srgbClr val="00407A"/>
                </a:solidFill>
                <a:latin typeface="Arial" panose="020B0604020202020204" pitchFamily="34" charset="0"/>
                <a:cs typeface="Arial" panose="020B0604020202020204" pitchFamily="34" charset="0"/>
                <a:hlinkClick r:id="rId5"/>
              </a:rPr>
              <a:t>mona.hess@uni-bamberg.de</a:t>
            </a:r>
            <a:endParaRPr lang="de-DE" altLang="de-DE" sz="1400" dirty="0" smtClean="0">
              <a:solidFill>
                <a:srgbClr val="00407A"/>
              </a:solidFill>
              <a:latin typeface="Arial" panose="020B0604020202020204" pitchFamily="34" charset="0"/>
              <a:cs typeface="Arial" panose="020B0604020202020204" pitchFamily="34" charset="0"/>
            </a:endParaRPr>
          </a:p>
          <a:p>
            <a:pPr algn="l"/>
            <a:r>
              <a:rPr lang="de-DE" altLang="de-DE" sz="1400" dirty="0" smtClean="0">
                <a:solidFill>
                  <a:srgbClr val="00407A"/>
                </a:solidFill>
                <a:latin typeface="Arial" panose="020B0604020202020204" pitchFamily="34" charset="0"/>
                <a:cs typeface="Arial" panose="020B0604020202020204" pitchFamily="34" charset="0"/>
              </a:rPr>
              <a:t>Twitter: @Mona3Dimaging</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Bamberg, D</a:t>
            </a:r>
            <a:endParaRPr lang="de-DE" dirty="0"/>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1181600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Aufgabe			</a:t>
            </a:r>
            <a:endParaRPr lang="de-DE" dirty="0"/>
          </a:p>
        </p:txBody>
      </p:sp>
      <p:sp>
        <p:nvSpPr>
          <p:cNvPr id="3" name="Inhaltsplatzhalter 2"/>
          <p:cNvSpPr>
            <a:spLocks noGrp="1"/>
          </p:cNvSpPr>
          <p:nvPr>
            <p:ph idx="1"/>
          </p:nvPr>
        </p:nvSpPr>
        <p:spPr>
          <a:xfrm>
            <a:off x="838200" y="2060848"/>
            <a:ext cx="7467600" cy="3552844"/>
          </a:xfrm>
        </p:spPr>
        <p:txBody>
          <a:bodyPr/>
          <a:lstStyle/>
          <a:p>
            <a:r>
              <a:rPr lang="de-DE" sz="1800" dirty="0" smtClean="0"/>
              <a:t>Ziehen Sie einen UNESCO Welterbe aus dem Hut. </a:t>
            </a:r>
          </a:p>
          <a:p>
            <a:r>
              <a:rPr lang="de-DE" sz="1800" dirty="0" smtClean="0"/>
              <a:t>Bereiten Sie eine kurze Präsentation über diesen Ort auf deutsch vor das folgende Fragen beantwortet : </a:t>
            </a:r>
          </a:p>
          <a:p>
            <a:pPr lvl="1"/>
            <a:r>
              <a:rPr lang="de-DE" sz="1600" dirty="0" smtClean="0"/>
              <a:t>Wo ist der Ort? (</a:t>
            </a:r>
            <a:r>
              <a:rPr lang="de-DE" sz="1600" dirty="0" err="1" smtClean="0"/>
              <a:t>Unesco</a:t>
            </a:r>
            <a:r>
              <a:rPr lang="de-DE" sz="1600" dirty="0" smtClean="0"/>
              <a:t> Region, Land, Stadt/ Region – Kartenmaterial)</a:t>
            </a:r>
          </a:p>
          <a:p>
            <a:pPr lvl="1"/>
            <a:r>
              <a:rPr lang="de-DE" sz="1600" dirty="0" smtClean="0"/>
              <a:t>Wie </a:t>
            </a:r>
            <a:r>
              <a:rPr lang="de-DE" sz="1600" dirty="0" err="1" smtClean="0"/>
              <a:t>gross</a:t>
            </a:r>
            <a:r>
              <a:rPr lang="de-DE" sz="1600" dirty="0" smtClean="0"/>
              <a:t> ist der Ort, was ist der Perimeter des Welterbes</a:t>
            </a:r>
          </a:p>
          <a:p>
            <a:pPr lvl="1"/>
            <a:r>
              <a:rPr lang="de-DE" sz="1600" dirty="0" smtClean="0"/>
              <a:t>Warum wurde der Ort nominiert? Welche Art von Welterbe ist dieser Ort?</a:t>
            </a:r>
          </a:p>
          <a:p>
            <a:pPr lvl="1"/>
            <a:r>
              <a:rPr lang="de-DE" sz="1600" dirty="0" smtClean="0"/>
              <a:t>Welche universellen Werte wurden hier in der </a:t>
            </a:r>
            <a:r>
              <a:rPr lang="de-DE" sz="1600" dirty="0"/>
              <a:t>N</a:t>
            </a:r>
            <a:r>
              <a:rPr lang="de-DE" sz="1600" dirty="0" smtClean="0"/>
              <a:t>ominierung anerkannt?</a:t>
            </a:r>
          </a:p>
          <a:p>
            <a:pPr lvl="1"/>
            <a:r>
              <a:rPr lang="de-DE" sz="1600" dirty="0" smtClean="0"/>
              <a:t>Einige Bilder des Ortes die die Besonderheiten zeigen</a:t>
            </a:r>
          </a:p>
          <a:p>
            <a:pPr lvl="1"/>
            <a:r>
              <a:rPr lang="de-DE" sz="1600" dirty="0" smtClean="0"/>
              <a:t>Ist etwas ausschlaggebendes mit dem Ort passiert vor oder nach der Nominierung (hier </a:t>
            </a:r>
            <a:r>
              <a:rPr lang="de-DE" sz="1600" dirty="0" err="1" smtClean="0"/>
              <a:t>evtl</a:t>
            </a:r>
            <a:r>
              <a:rPr lang="de-DE" sz="1600" dirty="0" smtClean="0"/>
              <a:t> kurze Recherche im Internet)?</a:t>
            </a:r>
          </a:p>
          <a:p>
            <a:r>
              <a:rPr lang="de-DE" sz="1800" dirty="0" smtClean="0"/>
              <a:t>Nutzen </a:t>
            </a:r>
            <a:r>
              <a:rPr lang="de-DE" sz="1800" dirty="0"/>
              <a:t>Sie bitte </a:t>
            </a:r>
            <a:r>
              <a:rPr lang="de-DE" sz="1800" dirty="0">
                <a:hlinkClick r:id="rId3"/>
              </a:rPr>
              <a:t>https://whc.unesco.org/en/list</a:t>
            </a:r>
            <a:r>
              <a:rPr lang="de-DE" sz="1800" dirty="0" smtClean="0">
                <a:hlinkClick r:id="rId3"/>
              </a:rPr>
              <a:t>/</a:t>
            </a:r>
            <a:r>
              <a:rPr lang="de-DE" sz="1800" dirty="0" smtClean="0"/>
              <a:t> , </a:t>
            </a:r>
            <a:r>
              <a:rPr lang="de-DE" sz="1800" dirty="0"/>
              <a:t>und arbeiten Sie WWW-Links und Bildmaterial in dieser PowerPoint Vorlage mit </a:t>
            </a:r>
            <a:r>
              <a:rPr lang="de-DE" sz="1800" dirty="0" smtClean="0"/>
              <a:t>ein, nicht länger als 15 Minuten pro Stätte, dann ziehen Sie einen neuen Ort</a:t>
            </a:r>
            <a:endParaRPr lang="de-DE" sz="1800" dirty="0"/>
          </a:p>
        </p:txBody>
      </p:sp>
    </p:spTree>
    <p:extLst>
      <p:ext uri="{BB962C8B-B14F-4D97-AF65-F5344CB8AC3E}">
        <p14:creationId xmlns:p14="http://schemas.microsoft.com/office/powerpoint/2010/main" val="3255810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Dresdner Elbtal</a:t>
            </a:r>
            <a:endParaRPr lang="de-DE" dirty="0"/>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2887793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hlinkClick r:id="rId3"/>
              </a:rPr>
              <a:t>Cultural Landscape and Archaeological Remains of the </a:t>
            </a:r>
            <a:r>
              <a:rPr lang="en-US" dirty="0" err="1">
                <a:hlinkClick r:id="rId3"/>
              </a:rPr>
              <a:t>Bamiyan</a:t>
            </a:r>
            <a:r>
              <a:rPr lang="en-US" dirty="0">
                <a:hlinkClick r:id="rId3"/>
              </a:rPr>
              <a:t> Valley</a:t>
            </a:r>
            <a:endParaRPr lang="de-DE" dirty="0"/>
          </a:p>
        </p:txBody>
      </p:sp>
      <p:sp>
        <p:nvSpPr>
          <p:cNvPr id="3" name="Inhaltsplatzhalter 2"/>
          <p:cNvSpPr>
            <a:spLocks noGrp="1"/>
          </p:cNvSpPr>
          <p:nvPr>
            <p:ph idx="1"/>
          </p:nvPr>
        </p:nvSpPr>
        <p:spPr/>
        <p:txBody>
          <a:bodyPr/>
          <a:lstStyle/>
          <a:p>
            <a:endParaRPr lang="de-DE" dirty="0"/>
          </a:p>
        </p:txBody>
      </p:sp>
    </p:spTree>
    <p:extLst>
      <p:ext uri="{BB962C8B-B14F-4D97-AF65-F5344CB8AC3E}">
        <p14:creationId xmlns:p14="http://schemas.microsoft.com/office/powerpoint/2010/main" val="295321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Naumburger Dom, D</a:t>
            </a:r>
            <a:endParaRPr lang="de-DE" dirty="0"/>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1148847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Jerusalem, Israel</a:t>
            </a:r>
            <a:endParaRPr lang="de-DE" dirty="0"/>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2998787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Jeddah</a:t>
            </a:r>
            <a:r>
              <a:rPr lang="de-DE" dirty="0" smtClean="0"/>
              <a:t> – Saudi Arabien</a:t>
            </a:r>
            <a:endParaRPr lang="de-DE" dirty="0"/>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3287597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iSimangaliso</a:t>
            </a:r>
            <a:r>
              <a:rPr lang="de-DE" dirty="0" smtClean="0"/>
              <a:t> </a:t>
            </a:r>
            <a:r>
              <a:rPr lang="de-DE" dirty="0" err="1" smtClean="0"/>
              <a:t>Wetland</a:t>
            </a:r>
            <a:r>
              <a:rPr lang="de-DE" dirty="0" smtClean="0"/>
              <a:t> Park , Südafrika</a:t>
            </a:r>
            <a:endParaRPr lang="de-DE" dirty="0"/>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599890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Stonehenge</a:t>
            </a:r>
            <a:r>
              <a:rPr lang="de-DE" dirty="0" smtClean="0"/>
              <a:t>, </a:t>
            </a:r>
            <a:r>
              <a:rPr lang="de-DE" dirty="0" err="1" smtClean="0"/>
              <a:t>Avebury</a:t>
            </a:r>
            <a:r>
              <a:rPr lang="de-DE" dirty="0" smtClean="0"/>
              <a:t> </a:t>
            </a:r>
            <a:r>
              <a:rPr lang="de-DE" dirty="0" err="1" smtClean="0"/>
              <a:t>and</a:t>
            </a:r>
            <a:r>
              <a:rPr lang="de-DE" dirty="0" smtClean="0"/>
              <a:t> Associated Sites, UK</a:t>
            </a:r>
            <a:endParaRPr lang="de-DE" dirty="0"/>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1488680175"/>
      </p:ext>
    </p:extLst>
  </p:cSld>
  <p:clrMapOvr>
    <a:masterClrMapping/>
  </p:clrMapOvr>
</p:sld>
</file>

<file path=ppt/theme/theme1.xml><?xml version="1.0" encoding="utf-8"?>
<a:theme xmlns:a="http://schemas.openxmlformats.org/drawingml/2006/main" name="Vorlage_ohne_Titelbild_deutsch">
  <a:themeElements>
    <a:clrScheme name="Benutzerdefiniert 3">
      <a:dk1>
        <a:srgbClr val="000000"/>
      </a:dk1>
      <a:lt1>
        <a:srgbClr val="C8D0E2"/>
      </a:lt1>
      <a:dk2>
        <a:srgbClr val="00457D"/>
      </a:dk2>
      <a:lt2>
        <a:srgbClr val="808080"/>
      </a:lt2>
      <a:accent1>
        <a:srgbClr val="5D7FAA"/>
      </a:accent1>
      <a:accent2>
        <a:srgbClr val="97BF0D"/>
      </a:accent2>
      <a:accent3>
        <a:srgbClr val="E0E4EE"/>
      </a:accent3>
      <a:accent4>
        <a:srgbClr val="000000"/>
      </a:accent4>
      <a:accent5>
        <a:srgbClr val="B6C0D2"/>
      </a:accent5>
      <a:accent6>
        <a:srgbClr val="88AD0B"/>
      </a:accent6>
      <a:hlink>
        <a:srgbClr val="00457D"/>
      </a:hlink>
      <a:folHlink>
        <a:srgbClr val="00457D"/>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b-cd-neu-v2-4 1">
        <a:dk1>
          <a:srgbClr val="000000"/>
        </a:dk1>
        <a:lt1>
          <a:srgbClr val="C8D0E2"/>
        </a:lt1>
        <a:dk2>
          <a:srgbClr val="00457D"/>
        </a:dk2>
        <a:lt2>
          <a:srgbClr val="808080"/>
        </a:lt2>
        <a:accent1>
          <a:srgbClr val="5D7FAA"/>
        </a:accent1>
        <a:accent2>
          <a:srgbClr val="97BF0D"/>
        </a:accent2>
        <a:accent3>
          <a:srgbClr val="E0E4EE"/>
        </a:accent3>
        <a:accent4>
          <a:srgbClr val="000000"/>
        </a:accent4>
        <a:accent5>
          <a:srgbClr val="B6C0D2"/>
        </a:accent5>
        <a:accent6>
          <a:srgbClr val="88AD0B"/>
        </a:accent6>
        <a:hlink>
          <a:srgbClr val="92A5C5"/>
        </a:hlink>
        <a:folHlink>
          <a:srgbClr val="C6D982"/>
        </a:folHlink>
      </a:clrScheme>
      <a:clrMap bg1="lt1" tx1="dk1" bg2="lt2" tx2="dk2" accent1="accent1" accent2="accent2" accent3="accent3" accent4="accent4" accent5="accent5" accent6="accent6" hlink="hlink" folHlink="folHlink"/>
    </a:extraClrScheme>
    <a:extraClrScheme>
      <a:clrScheme name="ub-cd-neu-v2-4 2">
        <a:dk1>
          <a:srgbClr val="000000"/>
        </a:dk1>
        <a:lt1>
          <a:srgbClr val="C8D0E2"/>
        </a:lt1>
        <a:dk2>
          <a:srgbClr val="00457D"/>
        </a:dk2>
        <a:lt2>
          <a:srgbClr val="808080"/>
        </a:lt2>
        <a:accent1>
          <a:srgbClr val="5D7FAA"/>
        </a:accent1>
        <a:accent2>
          <a:srgbClr val="FFD300"/>
        </a:accent2>
        <a:accent3>
          <a:srgbClr val="E0E4EE"/>
        </a:accent3>
        <a:accent4>
          <a:srgbClr val="000000"/>
        </a:accent4>
        <a:accent5>
          <a:srgbClr val="B6C0D2"/>
        </a:accent5>
        <a:accent6>
          <a:srgbClr val="E7BF00"/>
        </a:accent6>
        <a:hlink>
          <a:srgbClr val="92A5C5"/>
        </a:hlink>
        <a:folHlink>
          <a:srgbClr val="FFE37D"/>
        </a:folHlink>
      </a:clrScheme>
      <a:clrMap bg1="lt1" tx1="dk1" bg2="lt2" tx2="dk2" accent1="accent1" accent2="accent2" accent3="accent3" accent4="accent4" accent5="accent5" accent6="accent6" hlink="hlink" folHlink="folHlink"/>
    </a:extraClrScheme>
    <a:extraClrScheme>
      <a:clrScheme name="ub-cd-neu-v2-4 3">
        <a:dk1>
          <a:srgbClr val="000000"/>
        </a:dk1>
        <a:lt1>
          <a:srgbClr val="C8D0E2"/>
        </a:lt1>
        <a:dk2>
          <a:srgbClr val="00457D"/>
        </a:dk2>
        <a:lt2>
          <a:srgbClr val="808080"/>
        </a:lt2>
        <a:accent1>
          <a:srgbClr val="5D7FAA"/>
        </a:accent1>
        <a:accent2>
          <a:srgbClr val="E6444F"/>
        </a:accent2>
        <a:accent3>
          <a:srgbClr val="E0E4EE"/>
        </a:accent3>
        <a:accent4>
          <a:srgbClr val="000000"/>
        </a:accent4>
        <a:accent5>
          <a:srgbClr val="B6C0D2"/>
        </a:accent5>
        <a:accent6>
          <a:srgbClr val="D03D47"/>
        </a:accent6>
        <a:hlink>
          <a:srgbClr val="92A5C5"/>
        </a:hlink>
        <a:folHlink>
          <a:srgbClr val="F1998F"/>
        </a:folHlink>
      </a:clrScheme>
      <a:clrMap bg1="lt1" tx1="dk1" bg2="lt2" tx2="dk2" accent1="accent1" accent2="accent2" accent3="accent3" accent4="accent4" accent5="accent5" accent6="accent6" hlink="hlink" folHlink="folHlink"/>
    </a:extraClrScheme>
    <a:extraClrScheme>
      <a:clrScheme name="ub-cd-neu-v2-4 4">
        <a:dk1>
          <a:srgbClr val="000000"/>
        </a:dk1>
        <a:lt1>
          <a:srgbClr val="C8D0E2"/>
        </a:lt1>
        <a:dk2>
          <a:srgbClr val="00457D"/>
        </a:dk2>
        <a:lt2>
          <a:srgbClr val="808080"/>
        </a:lt2>
        <a:accent1>
          <a:srgbClr val="5D7FAA"/>
        </a:accent1>
        <a:accent2>
          <a:srgbClr val="878783"/>
        </a:accent2>
        <a:accent3>
          <a:srgbClr val="E0E4EE"/>
        </a:accent3>
        <a:accent4>
          <a:srgbClr val="000000"/>
        </a:accent4>
        <a:accent5>
          <a:srgbClr val="B6C0D2"/>
        </a:accent5>
        <a:accent6>
          <a:srgbClr val="7A7A76"/>
        </a:accent6>
        <a:hlink>
          <a:srgbClr val="92A5C5"/>
        </a:hlink>
        <a:folHlink>
          <a:srgbClr val="B9BAB7"/>
        </a:folHlink>
      </a:clrScheme>
      <a:clrMap bg1="lt1" tx1="dk1" bg2="lt2" tx2="dk2" accent1="accent1" accent2="accent2" accent3="accent3" accent4="accent4" accent5="accent5" accent6="accent6" hlink="hlink" folHlink="folHlink"/>
    </a:extraClrScheme>
    <a:extraClrScheme>
      <a:clrScheme name="ub-cd-neu-v2-4 5">
        <a:dk1>
          <a:srgbClr val="000000"/>
        </a:dk1>
        <a:lt1>
          <a:srgbClr val="C8D0E2"/>
        </a:lt1>
        <a:dk2>
          <a:srgbClr val="00457D"/>
        </a:dk2>
        <a:lt2>
          <a:srgbClr val="808080"/>
        </a:lt2>
        <a:accent1>
          <a:srgbClr val="5D7FAA"/>
        </a:accent1>
        <a:accent2>
          <a:srgbClr val="00457D"/>
        </a:accent2>
        <a:accent3>
          <a:srgbClr val="E0E4EE"/>
        </a:accent3>
        <a:accent4>
          <a:srgbClr val="000000"/>
        </a:accent4>
        <a:accent5>
          <a:srgbClr val="B6C0D2"/>
        </a:accent5>
        <a:accent6>
          <a:srgbClr val="003E71"/>
        </a:accent6>
        <a:hlink>
          <a:srgbClr val="92A5C5"/>
        </a:hlink>
        <a:folHlink>
          <a:srgbClr val="C8D0E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DDT_Modul1Template</Template>
  <TotalTime>0</TotalTime>
  <Words>302</Words>
  <Application>Microsoft Office PowerPoint</Application>
  <PresentationFormat>Bildschirmpräsentation (4:3)</PresentationFormat>
  <Paragraphs>35</Paragraphs>
  <Slides>10</Slides>
  <Notes>10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10</vt:i4>
      </vt:variant>
    </vt:vector>
  </HeadingPairs>
  <TitlesOfParts>
    <vt:vector size="17" baseType="lpstr">
      <vt:lpstr>Arial</vt:lpstr>
      <vt:lpstr>Calibri</vt:lpstr>
      <vt:lpstr>Times New Roman</vt:lpstr>
      <vt:lpstr>UB Scala</vt:lpstr>
      <vt:lpstr>UB Scala Sans</vt:lpstr>
      <vt:lpstr>Wingdings</vt:lpstr>
      <vt:lpstr>Vorlage_ohne_Titelbild_deutsch</vt:lpstr>
      <vt:lpstr>Statuten für die Denkmalpflege in Verbindung mit Digitalen Denkmaltechnologien 1 - Übung </vt:lpstr>
      <vt:lpstr>Aufgabe   </vt:lpstr>
      <vt:lpstr>Dresdner Elbtal</vt:lpstr>
      <vt:lpstr>Cultural Landscape and Archaeological Remains of the Bamiyan Valley</vt:lpstr>
      <vt:lpstr>Naumburger Dom, D</vt:lpstr>
      <vt:lpstr>Jerusalem, Israel</vt:lpstr>
      <vt:lpstr>Jeddah – Saudi Arabien</vt:lpstr>
      <vt:lpstr>iSimangaliso Wetland Park , Südafrika</vt:lpstr>
      <vt:lpstr>Stonehenge, Avebury and Associated Sites, UK</vt:lpstr>
      <vt:lpstr>Bamberg, 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Einführung Digitale Denkmaltechnologien Vorlesung</dc:title>
  <dc:creator>Prof. Dr.;Mona Hess</dc:creator>
  <cp:lastModifiedBy>Mona Hess</cp:lastModifiedBy>
  <cp:revision>59</cp:revision>
  <cp:lastPrinted>2018-10-22T14:33:04Z</cp:lastPrinted>
  <dcterms:created xsi:type="dcterms:W3CDTF">2017-10-17T06:53:24Z</dcterms:created>
  <dcterms:modified xsi:type="dcterms:W3CDTF">2018-10-22T14:33:18Z</dcterms:modified>
</cp:coreProperties>
</file>