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7" r:id="rId1"/>
  </p:sldMasterIdLst>
  <p:notesMasterIdLst>
    <p:notesMasterId r:id="rId49"/>
  </p:notesMasterIdLst>
  <p:sldIdLst>
    <p:sldId id="256" r:id="rId2"/>
    <p:sldId id="358" r:id="rId3"/>
    <p:sldId id="297" r:id="rId4"/>
    <p:sldId id="339" r:id="rId5"/>
    <p:sldId id="287" r:id="rId6"/>
    <p:sldId id="343" r:id="rId7"/>
    <p:sldId id="293" r:id="rId8"/>
    <p:sldId id="259" r:id="rId9"/>
    <p:sldId id="260" r:id="rId10"/>
    <p:sldId id="295" r:id="rId11"/>
    <p:sldId id="263" r:id="rId12"/>
    <p:sldId id="266" r:id="rId13"/>
    <p:sldId id="344" r:id="rId14"/>
    <p:sldId id="267" r:id="rId15"/>
    <p:sldId id="345" r:id="rId16"/>
    <p:sldId id="268" r:id="rId17"/>
    <p:sldId id="271" r:id="rId18"/>
    <p:sldId id="275" r:id="rId19"/>
    <p:sldId id="346" r:id="rId20"/>
    <p:sldId id="264" r:id="rId21"/>
    <p:sldId id="277" r:id="rId22"/>
    <p:sldId id="280" r:id="rId23"/>
    <p:sldId id="279" r:id="rId24"/>
    <p:sldId id="309" r:id="rId25"/>
    <p:sldId id="312" r:id="rId26"/>
    <p:sldId id="331" r:id="rId27"/>
    <p:sldId id="351" r:id="rId28"/>
    <p:sldId id="347" r:id="rId29"/>
    <p:sldId id="352" r:id="rId30"/>
    <p:sldId id="353" r:id="rId31"/>
    <p:sldId id="350" r:id="rId32"/>
    <p:sldId id="316" r:id="rId33"/>
    <p:sldId id="354" r:id="rId34"/>
    <p:sldId id="355" r:id="rId35"/>
    <p:sldId id="317" r:id="rId36"/>
    <p:sldId id="318" r:id="rId37"/>
    <p:sldId id="356" r:id="rId38"/>
    <p:sldId id="320" r:id="rId39"/>
    <p:sldId id="337" r:id="rId40"/>
    <p:sldId id="321" r:id="rId41"/>
    <p:sldId id="322" r:id="rId42"/>
    <p:sldId id="325" r:id="rId43"/>
    <p:sldId id="326" r:id="rId44"/>
    <p:sldId id="327" r:id="rId45"/>
    <p:sldId id="357" r:id="rId46"/>
    <p:sldId id="329" r:id="rId47"/>
    <p:sldId id="330" r:id="rId48"/>
  </p:sldIdLst>
  <p:sldSz cx="9144000" cy="6858000" type="screen4x3"/>
  <p:notesSz cx="6858000" cy="9144000"/>
  <p:defaultTextStyle>
    <a:defPPr>
      <a:defRPr lang="de-DE"/>
    </a:defPPr>
    <a:lvl1pPr algn="l" rtl="0" fontAlgn="base">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Designformatvorlage 1 - Akz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CF1AB2-1976-4502-BF36-3FF5EA218861}" styleName="Mittlere Formatvorlage 4 - Akz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1" d="100"/>
          <a:sy n="61" d="100"/>
        </p:scale>
        <p:origin x="1368" y="3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B408560-D037-41B8-B2AB-D4F8AC1796C6}" type="doc">
      <dgm:prSet loTypeId="urn:microsoft.com/office/officeart/2005/8/layout/list1" loCatId="list" qsTypeId="urn:microsoft.com/office/officeart/2005/8/quickstyle/simple2" qsCatId="simple" csTypeId="urn:microsoft.com/office/officeart/2005/8/colors/accent1_2" csCatId="accent1" phldr="1"/>
      <dgm:spPr/>
      <dgm:t>
        <a:bodyPr/>
        <a:lstStyle/>
        <a:p>
          <a:endParaRPr lang="de-DE"/>
        </a:p>
      </dgm:t>
    </dgm:pt>
    <dgm:pt modelId="{891E167A-5EC8-4611-A43F-FA48E173DF07}">
      <dgm:prSet phldrT="[Text]" custT="1"/>
      <dgm:spPr/>
      <dgm:t>
        <a:bodyPr/>
        <a:lstStyle/>
        <a:p>
          <a:r>
            <a:rPr lang="de-DE" sz="2000" dirty="0" smtClean="0"/>
            <a:t>Achse I</a:t>
          </a:r>
          <a:endParaRPr lang="de-DE" sz="2000" dirty="0"/>
        </a:p>
      </dgm:t>
    </dgm:pt>
    <dgm:pt modelId="{8E5798E9-1793-412F-8303-7FB8267AE808}" type="parTrans" cxnId="{5D9F9D13-C569-45C5-8D20-DC1F596FAF89}">
      <dgm:prSet/>
      <dgm:spPr/>
      <dgm:t>
        <a:bodyPr/>
        <a:lstStyle/>
        <a:p>
          <a:endParaRPr lang="de-DE"/>
        </a:p>
      </dgm:t>
    </dgm:pt>
    <dgm:pt modelId="{333A7C48-4BAB-498D-91CB-1274BBDE7F3E}" type="sibTrans" cxnId="{5D9F9D13-C569-45C5-8D20-DC1F596FAF89}">
      <dgm:prSet/>
      <dgm:spPr/>
      <dgm:t>
        <a:bodyPr/>
        <a:lstStyle/>
        <a:p>
          <a:endParaRPr lang="de-DE"/>
        </a:p>
      </dgm:t>
    </dgm:pt>
    <dgm:pt modelId="{091ED37D-7456-4503-9179-6A6374CF0425}">
      <dgm:prSet phldrT="[Text]" custT="1"/>
      <dgm:spPr/>
      <dgm:t>
        <a:bodyPr/>
        <a:lstStyle/>
        <a:p>
          <a:r>
            <a:rPr lang="de-DE" sz="2000" dirty="0" smtClean="0"/>
            <a:t>Klinisch-psychiatrisches Syndrom (z.B. Schulangst)</a:t>
          </a:r>
          <a:endParaRPr lang="de-DE" sz="2000" dirty="0"/>
        </a:p>
      </dgm:t>
    </dgm:pt>
    <dgm:pt modelId="{BC6B736E-9212-499E-AFC7-A84B4D3EC7AC}" type="parTrans" cxnId="{320CAD8D-33B7-488B-8B3D-27DE7E57E787}">
      <dgm:prSet/>
      <dgm:spPr/>
      <dgm:t>
        <a:bodyPr/>
        <a:lstStyle/>
        <a:p>
          <a:endParaRPr lang="de-DE"/>
        </a:p>
      </dgm:t>
    </dgm:pt>
    <dgm:pt modelId="{170B7CC5-D16C-4881-B3CF-487E2A5D4ADB}" type="sibTrans" cxnId="{320CAD8D-33B7-488B-8B3D-27DE7E57E787}">
      <dgm:prSet/>
      <dgm:spPr/>
      <dgm:t>
        <a:bodyPr/>
        <a:lstStyle/>
        <a:p>
          <a:endParaRPr lang="de-DE"/>
        </a:p>
      </dgm:t>
    </dgm:pt>
    <dgm:pt modelId="{092D9657-3A88-4980-BBAA-FA4D52ED5137}">
      <dgm:prSet phldrT="[Text]" custT="1"/>
      <dgm:spPr/>
      <dgm:t>
        <a:bodyPr/>
        <a:lstStyle/>
        <a:p>
          <a:r>
            <a:rPr lang="de-DE" sz="2000" dirty="0" smtClean="0"/>
            <a:t>Achse II</a:t>
          </a:r>
          <a:endParaRPr lang="de-DE" sz="2000" dirty="0"/>
        </a:p>
      </dgm:t>
    </dgm:pt>
    <dgm:pt modelId="{C2AB1C18-B4BD-477C-BFE2-1E61358AD6F3}" type="parTrans" cxnId="{77B55656-1717-4634-8190-3C8F84C2AAAB}">
      <dgm:prSet/>
      <dgm:spPr/>
      <dgm:t>
        <a:bodyPr/>
        <a:lstStyle/>
        <a:p>
          <a:endParaRPr lang="de-DE"/>
        </a:p>
      </dgm:t>
    </dgm:pt>
    <dgm:pt modelId="{980F727D-290D-4611-BC42-B9B616F70875}" type="sibTrans" cxnId="{77B55656-1717-4634-8190-3C8F84C2AAAB}">
      <dgm:prSet/>
      <dgm:spPr/>
      <dgm:t>
        <a:bodyPr/>
        <a:lstStyle/>
        <a:p>
          <a:endParaRPr lang="de-DE"/>
        </a:p>
      </dgm:t>
    </dgm:pt>
    <dgm:pt modelId="{A43C03B5-6078-4B37-8C32-EF5F61821117}">
      <dgm:prSet phldrT="[Text]" custT="1"/>
      <dgm:spPr>
        <a:solidFill>
          <a:srgbClr val="FFC000">
            <a:alpha val="90000"/>
          </a:srgbClr>
        </a:solidFill>
      </dgm:spPr>
      <dgm:t>
        <a:bodyPr/>
        <a:lstStyle/>
        <a:p>
          <a:r>
            <a:rPr lang="de-DE" sz="2000" dirty="0" smtClean="0"/>
            <a:t>Umschriebene Entwicklungsstörung (Legasthenie; F81.0; F81.1)</a:t>
          </a:r>
          <a:endParaRPr lang="de-DE" sz="2000" dirty="0"/>
        </a:p>
      </dgm:t>
    </dgm:pt>
    <dgm:pt modelId="{0E8462B7-0FE5-45F5-9BBA-D9613B4D8A60}" type="parTrans" cxnId="{438D8AED-7D70-41B7-87FF-D417BEA67CB9}">
      <dgm:prSet/>
      <dgm:spPr/>
      <dgm:t>
        <a:bodyPr/>
        <a:lstStyle/>
        <a:p>
          <a:endParaRPr lang="de-DE"/>
        </a:p>
      </dgm:t>
    </dgm:pt>
    <dgm:pt modelId="{EF92613F-F167-4CDE-868F-1C157477CE26}" type="sibTrans" cxnId="{438D8AED-7D70-41B7-87FF-D417BEA67CB9}">
      <dgm:prSet/>
      <dgm:spPr/>
      <dgm:t>
        <a:bodyPr/>
        <a:lstStyle/>
        <a:p>
          <a:endParaRPr lang="de-DE"/>
        </a:p>
      </dgm:t>
    </dgm:pt>
    <dgm:pt modelId="{21D4037A-33AD-428C-B8D8-4BB304A27F71}">
      <dgm:prSet phldrT="[Text]" custT="1"/>
      <dgm:spPr/>
      <dgm:t>
        <a:bodyPr/>
        <a:lstStyle/>
        <a:p>
          <a:r>
            <a:rPr lang="de-DE" sz="2000" dirty="0" smtClean="0"/>
            <a:t>Achse III</a:t>
          </a:r>
          <a:endParaRPr lang="de-DE" sz="2000" dirty="0"/>
        </a:p>
      </dgm:t>
    </dgm:pt>
    <dgm:pt modelId="{65B6536C-96B8-4FF4-A48B-FDD07DF33097}" type="parTrans" cxnId="{1CAF3282-6E8D-466B-987B-82FE33C218BC}">
      <dgm:prSet/>
      <dgm:spPr/>
      <dgm:t>
        <a:bodyPr/>
        <a:lstStyle/>
        <a:p>
          <a:endParaRPr lang="de-DE"/>
        </a:p>
      </dgm:t>
    </dgm:pt>
    <dgm:pt modelId="{8D96C7AD-0065-47AF-B9E5-ACCA1031F966}" type="sibTrans" cxnId="{1CAF3282-6E8D-466B-987B-82FE33C218BC}">
      <dgm:prSet/>
      <dgm:spPr/>
      <dgm:t>
        <a:bodyPr/>
        <a:lstStyle/>
        <a:p>
          <a:endParaRPr lang="de-DE"/>
        </a:p>
      </dgm:t>
    </dgm:pt>
    <dgm:pt modelId="{3E5D7726-BE72-4F65-BA0A-68C839349643}">
      <dgm:prSet phldrT="[Text]" custT="1"/>
      <dgm:spPr/>
      <dgm:t>
        <a:bodyPr/>
        <a:lstStyle/>
        <a:p>
          <a:r>
            <a:rPr lang="de-DE" sz="2000" dirty="0" smtClean="0"/>
            <a:t>Intelligenzniveau (F70-79)</a:t>
          </a:r>
          <a:endParaRPr lang="de-DE" sz="2000" dirty="0"/>
        </a:p>
      </dgm:t>
    </dgm:pt>
    <dgm:pt modelId="{15657D75-6007-492C-8E15-B316DBC3F4B8}" type="parTrans" cxnId="{4DAE71D1-5F1B-469C-8EA7-604BD58A9C85}">
      <dgm:prSet/>
      <dgm:spPr/>
      <dgm:t>
        <a:bodyPr/>
        <a:lstStyle/>
        <a:p>
          <a:endParaRPr lang="de-DE"/>
        </a:p>
      </dgm:t>
    </dgm:pt>
    <dgm:pt modelId="{0C8F5710-2ABD-48E2-AF95-AB4B5314A45C}" type="sibTrans" cxnId="{4DAE71D1-5F1B-469C-8EA7-604BD58A9C85}">
      <dgm:prSet/>
      <dgm:spPr/>
      <dgm:t>
        <a:bodyPr/>
        <a:lstStyle/>
        <a:p>
          <a:endParaRPr lang="de-DE"/>
        </a:p>
      </dgm:t>
    </dgm:pt>
    <dgm:pt modelId="{07514344-6774-416A-880B-F99264BD6A11}">
      <dgm:prSet phldrT="[Text]" custT="1"/>
      <dgm:spPr/>
      <dgm:t>
        <a:bodyPr/>
        <a:lstStyle/>
        <a:p>
          <a:r>
            <a:rPr lang="de-DE" sz="2000" dirty="0" smtClean="0"/>
            <a:t>Achse IV</a:t>
          </a:r>
          <a:endParaRPr lang="de-DE" sz="2000" dirty="0"/>
        </a:p>
      </dgm:t>
    </dgm:pt>
    <dgm:pt modelId="{C1F86ABE-7156-49B1-8687-CD7FB30E045E}" type="parTrans" cxnId="{8B981172-4530-4EE5-9089-1B372996970A}">
      <dgm:prSet/>
      <dgm:spPr/>
      <dgm:t>
        <a:bodyPr/>
        <a:lstStyle/>
        <a:p>
          <a:endParaRPr lang="de-DE"/>
        </a:p>
      </dgm:t>
    </dgm:pt>
    <dgm:pt modelId="{D4FF6B01-B208-48B3-A77E-6D4EA94A0897}" type="sibTrans" cxnId="{8B981172-4530-4EE5-9089-1B372996970A}">
      <dgm:prSet/>
      <dgm:spPr/>
      <dgm:t>
        <a:bodyPr/>
        <a:lstStyle/>
        <a:p>
          <a:endParaRPr lang="de-DE"/>
        </a:p>
      </dgm:t>
    </dgm:pt>
    <dgm:pt modelId="{5C604329-5735-490B-AF50-B1BD13794FD8}">
      <dgm:prSet phldrT="[Text]" custT="1"/>
      <dgm:spPr/>
      <dgm:t>
        <a:bodyPr/>
        <a:lstStyle/>
        <a:p>
          <a:r>
            <a:rPr lang="de-DE" sz="2000" dirty="0" smtClean="0"/>
            <a:t>Achse V</a:t>
          </a:r>
          <a:endParaRPr lang="de-DE" sz="2000" dirty="0"/>
        </a:p>
      </dgm:t>
    </dgm:pt>
    <dgm:pt modelId="{9F4D2175-2A57-46BA-B31B-8D33C8275D58}" type="parTrans" cxnId="{C516E4DE-47B5-412C-B89D-A330EBE1B851}">
      <dgm:prSet/>
      <dgm:spPr/>
      <dgm:t>
        <a:bodyPr/>
        <a:lstStyle/>
        <a:p>
          <a:endParaRPr lang="de-DE"/>
        </a:p>
      </dgm:t>
    </dgm:pt>
    <dgm:pt modelId="{18D4F6C9-3F83-45CC-BD0E-AF7A0392545A}" type="sibTrans" cxnId="{C516E4DE-47B5-412C-B89D-A330EBE1B851}">
      <dgm:prSet/>
      <dgm:spPr/>
      <dgm:t>
        <a:bodyPr/>
        <a:lstStyle/>
        <a:p>
          <a:endParaRPr lang="de-DE"/>
        </a:p>
      </dgm:t>
    </dgm:pt>
    <dgm:pt modelId="{CBAFFE57-479F-41D8-81F4-F183D2D9529E}">
      <dgm:prSet phldrT="[Text]" custT="1"/>
      <dgm:spPr/>
      <dgm:t>
        <a:bodyPr/>
        <a:lstStyle/>
        <a:p>
          <a:r>
            <a:rPr lang="de-DE" sz="2000" dirty="0" smtClean="0"/>
            <a:t>Achse VI</a:t>
          </a:r>
          <a:endParaRPr lang="de-DE" sz="2000" dirty="0"/>
        </a:p>
      </dgm:t>
    </dgm:pt>
    <dgm:pt modelId="{B0A0A22B-2F3A-4111-ABA8-89C4DD73B731}" type="parTrans" cxnId="{EEBB4DC2-FC99-445D-8ECD-84CFC6022E8F}">
      <dgm:prSet/>
      <dgm:spPr/>
      <dgm:t>
        <a:bodyPr/>
        <a:lstStyle/>
        <a:p>
          <a:endParaRPr lang="de-DE"/>
        </a:p>
      </dgm:t>
    </dgm:pt>
    <dgm:pt modelId="{D89C3E10-E12E-4C13-91E9-3EE51726B238}" type="sibTrans" cxnId="{EEBB4DC2-FC99-445D-8ECD-84CFC6022E8F}">
      <dgm:prSet/>
      <dgm:spPr/>
      <dgm:t>
        <a:bodyPr/>
        <a:lstStyle/>
        <a:p>
          <a:endParaRPr lang="de-DE"/>
        </a:p>
      </dgm:t>
    </dgm:pt>
    <dgm:pt modelId="{4E942987-8EAB-4F64-BE0D-7D049EBD43CC}">
      <dgm:prSet phldrT="[Text]" custT="1"/>
      <dgm:spPr/>
      <dgm:t>
        <a:bodyPr/>
        <a:lstStyle/>
        <a:p>
          <a:r>
            <a:rPr lang="de-DE" sz="2000" dirty="0" smtClean="0"/>
            <a:t>Körperliche oder neurologische Erkrankungen oder Behinderung</a:t>
          </a:r>
          <a:endParaRPr lang="de-DE" sz="2000" dirty="0"/>
        </a:p>
      </dgm:t>
    </dgm:pt>
    <dgm:pt modelId="{062B0A39-58B1-4809-B212-D2B27A7250B5}" type="parTrans" cxnId="{E184C5F8-A276-4078-8569-74E013587905}">
      <dgm:prSet/>
      <dgm:spPr/>
      <dgm:t>
        <a:bodyPr/>
        <a:lstStyle/>
        <a:p>
          <a:endParaRPr lang="de-DE"/>
        </a:p>
      </dgm:t>
    </dgm:pt>
    <dgm:pt modelId="{AA944A17-AF26-4CA5-B5BE-CF2A1A43EF01}" type="sibTrans" cxnId="{E184C5F8-A276-4078-8569-74E013587905}">
      <dgm:prSet/>
      <dgm:spPr/>
      <dgm:t>
        <a:bodyPr/>
        <a:lstStyle/>
        <a:p>
          <a:endParaRPr lang="de-DE"/>
        </a:p>
      </dgm:t>
    </dgm:pt>
    <dgm:pt modelId="{413BBCD4-9829-462A-A7BF-26F3F01F4018}">
      <dgm:prSet phldrT="[Text]" custT="1"/>
      <dgm:spPr/>
      <dgm:t>
        <a:bodyPr/>
        <a:lstStyle/>
        <a:p>
          <a:r>
            <a:rPr lang="de-DE" sz="2000" dirty="0" smtClean="0"/>
            <a:t>Abnorme psychosoziale Umstände (z.B. Deprivation, Analphabetismus)</a:t>
          </a:r>
          <a:endParaRPr lang="de-DE" sz="2000" dirty="0"/>
        </a:p>
      </dgm:t>
    </dgm:pt>
    <dgm:pt modelId="{5F12F086-32C9-4306-BD5B-197ABA63979D}" type="parTrans" cxnId="{E9D0ED77-7213-428F-ADE9-F4AAF70AEF71}">
      <dgm:prSet/>
      <dgm:spPr/>
      <dgm:t>
        <a:bodyPr/>
        <a:lstStyle/>
        <a:p>
          <a:endParaRPr lang="de-DE"/>
        </a:p>
      </dgm:t>
    </dgm:pt>
    <dgm:pt modelId="{8C3ACA33-4B53-44F7-B87E-F4BFF0AC508E}" type="sibTrans" cxnId="{E9D0ED77-7213-428F-ADE9-F4AAF70AEF71}">
      <dgm:prSet/>
      <dgm:spPr/>
      <dgm:t>
        <a:bodyPr/>
        <a:lstStyle/>
        <a:p>
          <a:endParaRPr lang="de-DE"/>
        </a:p>
      </dgm:t>
    </dgm:pt>
    <dgm:pt modelId="{B4EB3BA7-3B1C-485E-B17A-E25AB5769C81}">
      <dgm:prSet phldrT="[Text]" custT="1"/>
      <dgm:spPr/>
      <dgm:t>
        <a:bodyPr/>
        <a:lstStyle/>
        <a:p>
          <a:r>
            <a:rPr lang="de-DE" sz="2000" dirty="0" smtClean="0"/>
            <a:t>Global Beurteilung der psychosozialen Anpassung</a:t>
          </a:r>
          <a:endParaRPr lang="de-DE" sz="2000" dirty="0"/>
        </a:p>
      </dgm:t>
    </dgm:pt>
    <dgm:pt modelId="{B920C385-CA56-47F4-918A-1ACBF32ED45D}" type="parTrans" cxnId="{A224A0AB-F839-4D96-9B8E-4AE4E11A0F3C}">
      <dgm:prSet/>
      <dgm:spPr/>
      <dgm:t>
        <a:bodyPr/>
        <a:lstStyle/>
        <a:p>
          <a:endParaRPr lang="de-DE"/>
        </a:p>
      </dgm:t>
    </dgm:pt>
    <dgm:pt modelId="{011C3D0F-3C19-42B3-9342-26E6D84CDA32}" type="sibTrans" cxnId="{A224A0AB-F839-4D96-9B8E-4AE4E11A0F3C}">
      <dgm:prSet/>
      <dgm:spPr/>
      <dgm:t>
        <a:bodyPr/>
        <a:lstStyle/>
        <a:p>
          <a:endParaRPr lang="de-DE"/>
        </a:p>
      </dgm:t>
    </dgm:pt>
    <dgm:pt modelId="{823A09CD-169C-410B-A475-4295418DC511}" type="pres">
      <dgm:prSet presAssocID="{3B408560-D037-41B8-B2AB-D4F8AC1796C6}" presName="linear" presStyleCnt="0">
        <dgm:presLayoutVars>
          <dgm:dir/>
          <dgm:animLvl val="lvl"/>
          <dgm:resizeHandles val="exact"/>
        </dgm:presLayoutVars>
      </dgm:prSet>
      <dgm:spPr/>
      <dgm:t>
        <a:bodyPr/>
        <a:lstStyle/>
        <a:p>
          <a:endParaRPr lang="de-DE"/>
        </a:p>
      </dgm:t>
    </dgm:pt>
    <dgm:pt modelId="{4487A50E-D881-4E29-9E8B-4D56955DB44B}" type="pres">
      <dgm:prSet presAssocID="{891E167A-5EC8-4611-A43F-FA48E173DF07}" presName="parentLin" presStyleCnt="0"/>
      <dgm:spPr/>
    </dgm:pt>
    <dgm:pt modelId="{B79F6906-8ECC-4906-AD78-23D0FA24416B}" type="pres">
      <dgm:prSet presAssocID="{891E167A-5EC8-4611-A43F-FA48E173DF07}" presName="parentLeftMargin" presStyleLbl="node1" presStyleIdx="0" presStyleCnt="6"/>
      <dgm:spPr/>
      <dgm:t>
        <a:bodyPr/>
        <a:lstStyle/>
        <a:p>
          <a:endParaRPr lang="de-DE"/>
        </a:p>
      </dgm:t>
    </dgm:pt>
    <dgm:pt modelId="{218D0E3E-9DD7-4783-94DF-73A61974FB97}" type="pres">
      <dgm:prSet presAssocID="{891E167A-5EC8-4611-A43F-FA48E173DF07}" presName="parentText" presStyleLbl="node1" presStyleIdx="0" presStyleCnt="6">
        <dgm:presLayoutVars>
          <dgm:chMax val="0"/>
          <dgm:bulletEnabled val="1"/>
        </dgm:presLayoutVars>
      </dgm:prSet>
      <dgm:spPr/>
      <dgm:t>
        <a:bodyPr/>
        <a:lstStyle/>
        <a:p>
          <a:endParaRPr lang="de-DE"/>
        </a:p>
      </dgm:t>
    </dgm:pt>
    <dgm:pt modelId="{B803C687-07CA-4806-805B-5B9BC9FD6315}" type="pres">
      <dgm:prSet presAssocID="{891E167A-5EC8-4611-A43F-FA48E173DF07}" presName="negativeSpace" presStyleCnt="0"/>
      <dgm:spPr/>
    </dgm:pt>
    <dgm:pt modelId="{FFD95D1C-AE96-4C6E-A024-A79E423619C9}" type="pres">
      <dgm:prSet presAssocID="{891E167A-5EC8-4611-A43F-FA48E173DF07}" presName="childText" presStyleLbl="conFgAcc1" presStyleIdx="0" presStyleCnt="6">
        <dgm:presLayoutVars>
          <dgm:bulletEnabled val="1"/>
        </dgm:presLayoutVars>
      </dgm:prSet>
      <dgm:spPr/>
      <dgm:t>
        <a:bodyPr/>
        <a:lstStyle/>
        <a:p>
          <a:endParaRPr lang="de-DE"/>
        </a:p>
      </dgm:t>
    </dgm:pt>
    <dgm:pt modelId="{B65BBB55-BE7B-4F7E-B974-AE654B596A36}" type="pres">
      <dgm:prSet presAssocID="{333A7C48-4BAB-498D-91CB-1274BBDE7F3E}" presName="spaceBetweenRectangles" presStyleCnt="0"/>
      <dgm:spPr/>
    </dgm:pt>
    <dgm:pt modelId="{91A6FF13-8BB7-434F-AC8C-8CD49305B9E3}" type="pres">
      <dgm:prSet presAssocID="{092D9657-3A88-4980-BBAA-FA4D52ED5137}" presName="parentLin" presStyleCnt="0"/>
      <dgm:spPr/>
    </dgm:pt>
    <dgm:pt modelId="{09F2B133-0643-4E37-A4D0-240217B9C5F8}" type="pres">
      <dgm:prSet presAssocID="{092D9657-3A88-4980-BBAA-FA4D52ED5137}" presName="parentLeftMargin" presStyleLbl="node1" presStyleIdx="0" presStyleCnt="6"/>
      <dgm:spPr/>
      <dgm:t>
        <a:bodyPr/>
        <a:lstStyle/>
        <a:p>
          <a:endParaRPr lang="de-DE"/>
        </a:p>
      </dgm:t>
    </dgm:pt>
    <dgm:pt modelId="{917E2F58-722C-41F8-B56D-61D5479F14F1}" type="pres">
      <dgm:prSet presAssocID="{092D9657-3A88-4980-BBAA-FA4D52ED5137}" presName="parentText" presStyleLbl="node1" presStyleIdx="1" presStyleCnt="6">
        <dgm:presLayoutVars>
          <dgm:chMax val="0"/>
          <dgm:bulletEnabled val="1"/>
        </dgm:presLayoutVars>
      </dgm:prSet>
      <dgm:spPr/>
      <dgm:t>
        <a:bodyPr/>
        <a:lstStyle/>
        <a:p>
          <a:endParaRPr lang="de-DE"/>
        </a:p>
      </dgm:t>
    </dgm:pt>
    <dgm:pt modelId="{AA6846AF-C89E-40B2-A7B0-F36D19B5852E}" type="pres">
      <dgm:prSet presAssocID="{092D9657-3A88-4980-BBAA-FA4D52ED5137}" presName="negativeSpace" presStyleCnt="0"/>
      <dgm:spPr/>
    </dgm:pt>
    <dgm:pt modelId="{4C8FB83E-2DA0-4FDB-91AF-0C73B1821C9F}" type="pres">
      <dgm:prSet presAssocID="{092D9657-3A88-4980-BBAA-FA4D52ED5137}" presName="childText" presStyleLbl="conFgAcc1" presStyleIdx="1" presStyleCnt="6">
        <dgm:presLayoutVars>
          <dgm:bulletEnabled val="1"/>
        </dgm:presLayoutVars>
      </dgm:prSet>
      <dgm:spPr/>
      <dgm:t>
        <a:bodyPr/>
        <a:lstStyle/>
        <a:p>
          <a:endParaRPr lang="de-DE"/>
        </a:p>
      </dgm:t>
    </dgm:pt>
    <dgm:pt modelId="{987383EC-3E18-4EF4-A486-63C4295BFFAC}" type="pres">
      <dgm:prSet presAssocID="{980F727D-290D-4611-BC42-B9B616F70875}" presName="spaceBetweenRectangles" presStyleCnt="0"/>
      <dgm:spPr/>
    </dgm:pt>
    <dgm:pt modelId="{F13A35E6-95AE-454A-8971-7423467699D1}" type="pres">
      <dgm:prSet presAssocID="{21D4037A-33AD-428C-B8D8-4BB304A27F71}" presName="parentLin" presStyleCnt="0"/>
      <dgm:spPr/>
    </dgm:pt>
    <dgm:pt modelId="{ECF098C3-AF7B-4F7F-9B44-E3B81797295C}" type="pres">
      <dgm:prSet presAssocID="{21D4037A-33AD-428C-B8D8-4BB304A27F71}" presName="parentLeftMargin" presStyleLbl="node1" presStyleIdx="1" presStyleCnt="6"/>
      <dgm:spPr/>
      <dgm:t>
        <a:bodyPr/>
        <a:lstStyle/>
        <a:p>
          <a:endParaRPr lang="de-DE"/>
        </a:p>
      </dgm:t>
    </dgm:pt>
    <dgm:pt modelId="{2C9FD639-ED23-421A-9FD0-002BE4C7807B}" type="pres">
      <dgm:prSet presAssocID="{21D4037A-33AD-428C-B8D8-4BB304A27F71}" presName="parentText" presStyleLbl="node1" presStyleIdx="2" presStyleCnt="6">
        <dgm:presLayoutVars>
          <dgm:chMax val="0"/>
          <dgm:bulletEnabled val="1"/>
        </dgm:presLayoutVars>
      </dgm:prSet>
      <dgm:spPr/>
      <dgm:t>
        <a:bodyPr/>
        <a:lstStyle/>
        <a:p>
          <a:endParaRPr lang="de-DE"/>
        </a:p>
      </dgm:t>
    </dgm:pt>
    <dgm:pt modelId="{3F0D3E93-9848-418F-B81E-5D72DA2D80F2}" type="pres">
      <dgm:prSet presAssocID="{21D4037A-33AD-428C-B8D8-4BB304A27F71}" presName="negativeSpace" presStyleCnt="0"/>
      <dgm:spPr/>
    </dgm:pt>
    <dgm:pt modelId="{8857D088-F5DB-4071-B875-B128C4B49F95}" type="pres">
      <dgm:prSet presAssocID="{21D4037A-33AD-428C-B8D8-4BB304A27F71}" presName="childText" presStyleLbl="conFgAcc1" presStyleIdx="2" presStyleCnt="6">
        <dgm:presLayoutVars>
          <dgm:bulletEnabled val="1"/>
        </dgm:presLayoutVars>
      </dgm:prSet>
      <dgm:spPr/>
      <dgm:t>
        <a:bodyPr/>
        <a:lstStyle/>
        <a:p>
          <a:endParaRPr lang="de-DE"/>
        </a:p>
      </dgm:t>
    </dgm:pt>
    <dgm:pt modelId="{E2C92ED3-AE6D-4B66-95EB-D2FB99059AC6}" type="pres">
      <dgm:prSet presAssocID="{8D96C7AD-0065-47AF-B9E5-ACCA1031F966}" presName="spaceBetweenRectangles" presStyleCnt="0"/>
      <dgm:spPr/>
    </dgm:pt>
    <dgm:pt modelId="{79AA20E7-42DF-42B4-81DE-23365DA9A445}" type="pres">
      <dgm:prSet presAssocID="{07514344-6774-416A-880B-F99264BD6A11}" presName="parentLin" presStyleCnt="0"/>
      <dgm:spPr/>
    </dgm:pt>
    <dgm:pt modelId="{DEC8E9EF-9498-4D0F-B15C-2838F8A576F6}" type="pres">
      <dgm:prSet presAssocID="{07514344-6774-416A-880B-F99264BD6A11}" presName="parentLeftMargin" presStyleLbl="node1" presStyleIdx="2" presStyleCnt="6"/>
      <dgm:spPr/>
      <dgm:t>
        <a:bodyPr/>
        <a:lstStyle/>
        <a:p>
          <a:endParaRPr lang="de-DE"/>
        </a:p>
      </dgm:t>
    </dgm:pt>
    <dgm:pt modelId="{0F58AF2C-1477-4A6E-9BFF-5035B92627D8}" type="pres">
      <dgm:prSet presAssocID="{07514344-6774-416A-880B-F99264BD6A11}" presName="parentText" presStyleLbl="node1" presStyleIdx="3" presStyleCnt="6">
        <dgm:presLayoutVars>
          <dgm:chMax val="0"/>
          <dgm:bulletEnabled val="1"/>
        </dgm:presLayoutVars>
      </dgm:prSet>
      <dgm:spPr/>
      <dgm:t>
        <a:bodyPr/>
        <a:lstStyle/>
        <a:p>
          <a:endParaRPr lang="de-DE"/>
        </a:p>
      </dgm:t>
    </dgm:pt>
    <dgm:pt modelId="{C1B49E65-E878-4AA6-9DD7-13515B9ED641}" type="pres">
      <dgm:prSet presAssocID="{07514344-6774-416A-880B-F99264BD6A11}" presName="negativeSpace" presStyleCnt="0"/>
      <dgm:spPr/>
    </dgm:pt>
    <dgm:pt modelId="{D43F5F99-563E-48C5-A8C6-A8A3D51DA3B6}" type="pres">
      <dgm:prSet presAssocID="{07514344-6774-416A-880B-F99264BD6A11}" presName="childText" presStyleLbl="conFgAcc1" presStyleIdx="3" presStyleCnt="6">
        <dgm:presLayoutVars>
          <dgm:bulletEnabled val="1"/>
        </dgm:presLayoutVars>
      </dgm:prSet>
      <dgm:spPr/>
      <dgm:t>
        <a:bodyPr/>
        <a:lstStyle/>
        <a:p>
          <a:endParaRPr lang="de-DE"/>
        </a:p>
      </dgm:t>
    </dgm:pt>
    <dgm:pt modelId="{F6128AAC-C2C2-4CD3-AC4C-E25C54D55911}" type="pres">
      <dgm:prSet presAssocID="{D4FF6B01-B208-48B3-A77E-6D4EA94A0897}" presName="spaceBetweenRectangles" presStyleCnt="0"/>
      <dgm:spPr/>
    </dgm:pt>
    <dgm:pt modelId="{F2F9A4DE-DE91-40A8-8393-920645184886}" type="pres">
      <dgm:prSet presAssocID="{5C604329-5735-490B-AF50-B1BD13794FD8}" presName="parentLin" presStyleCnt="0"/>
      <dgm:spPr/>
    </dgm:pt>
    <dgm:pt modelId="{6932529D-D77D-4311-AC59-711660CEEED7}" type="pres">
      <dgm:prSet presAssocID="{5C604329-5735-490B-AF50-B1BD13794FD8}" presName="parentLeftMargin" presStyleLbl="node1" presStyleIdx="3" presStyleCnt="6"/>
      <dgm:spPr/>
      <dgm:t>
        <a:bodyPr/>
        <a:lstStyle/>
        <a:p>
          <a:endParaRPr lang="de-DE"/>
        </a:p>
      </dgm:t>
    </dgm:pt>
    <dgm:pt modelId="{388471A8-CA4D-4D1E-840A-936C083C8C3D}" type="pres">
      <dgm:prSet presAssocID="{5C604329-5735-490B-AF50-B1BD13794FD8}" presName="parentText" presStyleLbl="node1" presStyleIdx="4" presStyleCnt="6">
        <dgm:presLayoutVars>
          <dgm:chMax val="0"/>
          <dgm:bulletEnabled val="1"/>
        </dgm:presLayoutVars>
      </dgm:prSet>
      <dgm:spPr/>
      <dgm:t>
        <a:bodyPr/>
        <a:lstStyle/>
        <a:p>
          <a:endParaRPr lang="de-DE"/>
        </a:p>
      </dgm:t>
    </dgm:pt>
    <dgm:pt modelId="{D6868C7C-B82D-461D-82DA-C658B0054B3A}" type="pres">
      <dgm:prSet presAssocID="{5C604329-5735-490B-AF50-B1BD13794FD8}" presName="negativeSpace" presStyleCnt="0"/>
      <dgm:spPr/>
    </dgm:pt>
    <dgm:pt modelId="{AB8EA83B-C1D0-4866-B610-76419D438E00}" type="pres">
      <dgm:prSet presAssocID="{5C604329-5735-490B-AF50-B1BD13794FD8}" presName="childText" presStyleLbl="conFgAcc1" presStyleIdx="4" presStyleCnt="6">
        <dgm:presLayoutVars>
          <dgm:bulletEnabled val="1"/>
        </dgm:presLayoutVars>
      </dgm:prSet>
      <dgm:spPr/>
      <dgm:t>
        <a:bodyPr/>
        <a:lstStyle/>
        <a:p>
          <a:endParaRPr lang="de-DE"/>
        </a:p>
      </dgm:t>
    </dgm:pt>
    <dgm:pt modelId="{09664F49-CA4B-4BEB-9AE2-A67446499727}" type="pres">
      <dgm:prSet presAssocID="{18D4F6C9-3F83-45CC-BD0E-AF7A0392545A}" presName="spaceBetweenRectangles" presStyleCnt="0"/>
      <dgm:spPr/>
    </dgm:pt>
    <dgm:pt modelId="{44AE32E9-449A-4A74-A681-2818ABD545F7}" type="pres">
      <dgm:prSet presAssocID="{CBAFFE57-479F-41D8-81F4-F183D2D9529E}" presName="parentLin" presStyleCnt="0"/>
      <dgm:spPr/>
    </dgm:pt>
    <dgm:pt modelId="{3CA54ABF-59C2-4D86-9977-35677BD3AF9B}" type="pres">
      <dgm:prSet presAssocID="{CBAFFE57-479F-41D8-81F4-F183D2D9529E}" presName="parentLeftMargin" presStyleLbl="node1" presStyleIdx="4" presStyleCnt="6"/>
      <dgm:spPr/>
      <dgm:t>
        <a:bodyPr/>
        <a:lstStyle/>
        <a:p>
          <a:endParaRPr lang="de-DE"/>
        </a:p>
      </dgm:t>
    </dgm:pt>
    <dgm:pt modelId="{4A03046D-9DAB-4B66-873B-6675FC46C673}" type="pres">
      <dgm:prSet presAssocID="{CBAFFE57-479F-41D8-81F4-F183D2D9529E}" presName="parentText" presStyleLbl="node1" presStyleIdx="5" presStyleCnt="6">
        <dgm:presLayoutVars>
          <dgm:chMax val="0"/>
          <dgm:bulletEnabled val="1"/>
        </dgm:presLayoutVars>
      </dgm:prSet>
      <dgm:spPr/>
      <dgm:t>
        <a:bodyPr/>
        <a:lstStyle/>
        <a:p>
          <a:endParaRPr lang="de-DE"/>
        </a:p>
      </dgm:t>
    </dgm:pt>
    <dgm:pt modelId="{9B2B8145-35AB-4B0D-B52D-94D21958FCD8}" type="pres">
      <dgm:prSet presAssocID="{CBAFFE57-479F-41D8-81F4-F183D2D9529E}" presName="negativeSpace" presStyleCnt="0"/>
      <dgm:spPr/>
    </dgm:pt>
    <dgm:pt modelId="{E69CA36C-D221-4847-B72A-13A7240FA415}" type="pres">
      <dgm:prSet presAssocID="{CBAFFE57-479F-41D8-81F4-F183D2D9529E}" presName="childText" presStyleLbl="conFgAcc1" presStyleIdx="5" presStyleCnt="6">
        <dgm:presLayoutVars>
          <dgm:bulletEnabled val="1"/>
        </dgm:presLayoutVars>
      </dgm:prSet>
      <dgm:spPr/>
      <dgm:t>
        <a:bodyPr/>
        <a:lstStyle/>
        <a:p>
          <a:endParaRPr lang="de-DE"/>
        </a:p>
      </dgm:t>
    </dgm:pt>
  </dgm:ptLst>
  <dgm:cxnLst>
    <dgm:cxn modelId="{D6BDEF21-6CF5-49ED-BDB6-9D22B6AF87CC}" type="presOf" srcId="{891E167A-5EC8-4611-A43F-FA48E173DF07}" destId="{B79F6906-8ECC-4906-AD78-23D0FA24416B}" srcOrd="0" destOrd="0" presId="urn:microsoft.com/office/officeart/2005/8/layout/list1"/>
    <dgm:cxn modelId="{5D9F9D13-C569-45C5-8D20-DC1F596FAF89}" srcId="{3B408560-D037-41B8-B2AB-D4F8AC1796C6}" destId="{891E167A-5EC8-4611-A43F-FA48E173DF07}" srcOrd="0" destOrd="0" parTransId="{8E5798E9-1793-412F-8303-7FB8267AE808}" sibTransId="{333A7C48-4BAB-498D-91CB-1274BBDE7F3E}"/>
    <dgm:cxn modelId="{C516E4DE-47B5-412C-B89D-A330EBE1B851}" srcId="{3B408560-D037-41B8-B2AB-D4F8AC1796C6}" destId="{5C604329-5735-490B-AF50-B1BD13794FD8}" srcOrd="4" destOrd="0" parTransId="{9F4D2175-2A57-46BA-B31B-8D33C8275D58}" sibTransId="{18D4F6C9-3F83-45CC-BD0E-AF7A0392545A}"/>
    <dgm:cxn modelId="{B33CB607-0584-48CF-899D-6950471D6EF0}" type="presOf" srcId="{CBAFFE57-479F-41D8-81F4-F183D2D9529E}" destId="{3CA54ABF-59C2-4D86-9977-35677BD3AF9B}" srcOrd="0" destOrd="0" presId="urn:microsoft.com/office/officeart/2005/8/layout/list1"/>
    <dgm:cxn modelId="{320CAD8D-33B7-488B-8B3D-27DE7E57E787}" srcId="{891E167A-5EC8-4611-A43F-FA48E173DF07}" destId="{091ED37D-7456-4503-9179-6A6374CF0425}" srcOrd="0" destOrd="0" parTransId="{BC6B736E-9212-499E-AFC7-A84B4D3EC7AC}" sibTransId="{170B7CC5-D16C-4881-B3CF-487E2A5D4ADB}"/>
    <dgm:cxn modelId="{9522EE82-333B-470A-B7FD-97D2E80A64F4}" type="presOf" srcId="{091ED37D-7456-4503-9179-6A6374CF0425}" destId="{FFD95D1C-AE96-4C6E-A024-A79E423619C9}" srcOrd="0" destOrd="0" presId="urn:microsoft.com/office/officeart/2005/8/layout/list1"/>
    <dgm:cxn modelId="{77B55656-1717-4634-8190-3C8F84C2AAAB}" srcId="{3B408560-D037-41B8-B2AB-D4F8AC1796C6}" destId="{092D9657-3A88-4980-BBAA-FA4D52ED5137}" srcOrd="1" destOrd="0" parTransId="{C2AB1C18-B4BD-477C-BFE2-1E61358AD6F3}" sibTransId="{980F727D-290D-4611-BC42-B9B616F70875}"/>
    <dgm:cxn modelId="{A224A0AB-F839-4D96-9B8E-4AE4E11A0F3C}" srcId="{CBAFFE57-479F-41D8-81F4-F183D2D9529E}" destId="{B4EB3BA7-3B1C-485E-B17A-E25AB5769C81}" srcOrd="0" destOrd="0" parTransId="{B920C385-CA56-47F4-918A-1ACBF32ED45D}" sibTransId="{011C3D0F-3C19-42B3-9342-26E6D84CDA32}"/>
    <dgm:cxn modelId="{E184C5F8-A276-4078-8569-74E013587905}" srcId="{07514344-6774-416A-880B-F99264BD6A11}" destId="{4E942987-8EAB-4F64-BE0D-7D049EBD43CC}" srcOrd="0" destOrd="0" parTransId="{062B0A39-58B1-4809-B212-D2B27A7250B5}" sibTransId="{AA944A17-AF26-4CA5-B5BE-CF2A1A43EF01}"/>
    <dgm:cxn modelId="{D207D710-E737-4E4F-9919-2E0364A5118B}" type="presOf" srcId="{21D4037A-33AD-428C-B8D8-4BB304A27F71}" destId="{2C9FD639-ED23-421A-9FD0-002BE4C7807B}" srcOrd="1" destOrd="0" presId="urn:microsoft.com/office/officeart/2005/8/layout/list1"/>
    <dgm:cxn modelId="{E9D0ED77-7213-428F-ADE9-F4AAF70AEF71}" srcId="{5C604329-5735-490B-AF50-B1BD13794FD8}" destId="{413BBCD4-9829-462A-A7BF-26F3F01F4018}" srcOrd="0" destOrd="0" parTransId="{5F12F086-32C9-4306-BD5B-197ABA63979D}" sibTransId="{8C3ACA33-4B53-44F7-B87E-F4BFF0AC508E}"/>
    <dgm:cxn modelId="{1CAF3282-6E8D-466B-987B-82FE33C218BC}" srcId="{3B408560-D037-41B8-B2AB-D4F8AC1796C6}" destId="{21D4037A-33AD-428C-B8D8-4BB304A27F71}" srcOrd="2" destOrd="0" parTransId="{65B6536C-96B8-4FF4-A48B-FDD07DF33097}" sibTransId="{8D96C7AD-0065-47AF-B9E5-ACCA1031F966}"/>
    <dgm:cxn modelId="{F1537934-C291-48A9-91DA-DF3E4F41F63B}" type="presOf" srcId="{4E942987-8EAB-4F64-BE0D-7D049EBD43CC}" destId="{D43F5F99-563E-48C5-A8C6-A8A3D51DA3B6}" srcOrd="0" destOrd="0" presId="urn:microsoft.com/office/officeart/2005/8/layout/list1"/>
    <dgm:cxn modelId="{14C2B207-3897-4939-AD41-A51230165191}" type="presOf" srcId="{07514344-6774-416A-880B-F99264BD6A11}" destId="{DEC8E9EF-9498-4D0F-B15C-2838F8A576F6}" srcOrd="0" destOrd="0" presId="urn:microsoft.com/office/officeart/2005/8/layout/list1"/>
    <dgm:cxn modelId="{3B5F7799-9114-43C7-A1FF-E86B12B3B1B7}" type="presOf" srcId="{B4EB3BA7-3B1C-485E-B17A-E25AB5769C81}" destId="{E69CA36C-D221-4847-B72A-13A7240FA415}" srcOrd="0" destOrd="0" presId="urn:microsoft.com/office/officeart/2005/8/layout/list1"/>
    <dgm:cxn modelId="{E9C69878-FA4E-4DB8-B023-885B7A02D583}" type="presOf" srcId="{092D9657-3A88-4980-BBAA-FA4D52ED5137}" destId="{917E2F58-722C-41F8-B56D-61D5479F14F1}" srcOrd="1" destOrd="0" presId="urn:microsoft.com/office/officeart/2005/8/layout/list1"/>
    <dgm:cxn modelId="{F2672D9D-61A8-4526-A2CD-2D3B20205BE2}" type="presOf" srcId="{CBAFFE57-479F-41D8-81F4-F183D2D9529E}" destId="{4A03046D-9DAB-4B66-873B-6675FC46C673}" srcOrd="1" destOrd="0" presId="urn:microsoft.com/office/officeart/2005/8/layout/list1"/>
    <dgm:cxn modelId="{D48F4CE7-44B1-4A30-A92F-15CD9F50028F}" type="presOf" srcId="{21D4037A-33AD-428C-B8D8-4BB304A27F71}" destId="{ECF098C3-AF7B-4F7F-9B44-E3B81797295C}" srcOrd="0" destOrd="0" presId="urn:microsoft.com/office/officeart/2005/8/layout/list1"/>
    <dgm:cxn modelId="{D02D4A88-89B7-43C8-9B12-9180344118FF}" type="presOf" srcId="{3B408560-D037-41B8-B2AB-D4F8AC1796C6}" destId="{823A09CD-169C-410B-A475-4295418DC511}" srcOrd="0" destOrd="0" presId="urn:microsoft.com/office/officeart/2005/8/layout/list1"/>
    <dgm:cxn modelId="{8BFA7458-46FF-44F7-AC90-FA3D172E0E68}" type="presOf" srcId="{5C604329-5735-490B-AF50-B1BD13794FD8}" destId="{388471A8-CA4D-4D1E-840A-936C083C8C3D}" srcOrd="1" destOrd="0" presId="urn:microsoft.com/office/officeart/2005/8/layout/list1"/>
    <dgm:cxn modelId="{438D8AED-7D70-41B7-87FF-D417BEA67CB9}" srcId="{092D9657-3A88-4980-BBAA-FA4D52ED5137}" destId="{A43C03B5-6078-4B37-8C32-EF5F61821117}" srcOrd="0" destOrd="0" parTransId="{0E8462B7-0FE5-45F5-9BBA-D9613B4D8A60}" sibTransId="{EF92613F-F167-4CDE-868F-1C157477CE26}"/>
    <dgm:cxn modelId="{CA5D0692-686B-4EBD-97C1-21AF79FA70D8}" type="presOf" srcId="{5C604329-5735-490B-AF50-B1BD13794FD8}" destId="{6932529D-D77D-4311-AC59-711660CEEED7}" srcOrd="0" destOrd="0" presId="urn:microsoft.com/office/officeart/2005/8/layout/list1"/>
    <dgm:cxn modelId="{4DAE71D1-5F1B-469C-8EA7-604BD58A9C85}" srcId="{21D4037A-33AD-428C-B8D8-4BB304A27F71}" destId="{3E5D7726-BE72-4F65-BA0A-68C839349643}" srcOrd="0" destOrd="0" parTransId="{15657D75-6007-492C-8E15-B316DBC3F4B8}" sibTransId="{0C8F5710-2ABD-48E2-AF95-AB4B5314A45C}"/>
    <dgm:cxn modelId="{EEBB4DC2-FC99-445D-8ECD-84CFC6022E8F}" srcId="{3B408560-D037-41B8-B2AB-D4F8AC1796C6}" destId="{CBAFFE57-479F-41D8-81F4-F183D2D9529E}" srcOrd="5" destOrd="0" parTransId="{B0A0A22B-2F3A-4111-ABA8-89C4DD73B731}" sibTransId="{D89C3E10-E12E-4C13-91E9-3EE51726B238}"/>
    <dgm:cxn modelId="{34420D27-837A-4505-BA9D-F27569F097B0}" type="presOf" srcId="{092D9657-3A88-4980-BBAA-FA4D52ED5137}" destId="{09F2B133-0643-4E37-A4D0-240217B9C5F8}" srcOrd="0" destOrd="0" presId="urn:microsoft.com/office/officeart/2005/8/layout/list1"/>
    <dgm:cxn modelId="{98E8E8A1-7E5A-4480-AD15-5D97ED6C12BE}" type="presOf" srcId="{891E167A-5EC8-4611-A43F-FA48E173DF07}" destId="{218D0E3E-9DD7-4783-94DF-73A61974FB97}" srcOrd="1" destOrd="0" presId="urn:microsoft.com/office/officeart/2005/8/layout/list1"/>
    <dgm:cxn modelId="{DD0A893D-0E09-4198-9150-4EC35AB985DC}" type="presOf" srcId="{A43C03B5-6078-4B37-8C32-EF5F61821117}" destId="{4C8FB83E-2DA0-4FDB-91AF-0C73B1821C9F}" srcOrd="0" destOrd="0" presId="urn:microsoft.com/office/officeart/2005/8/layout/list1"/>
    <dgm:cxn modelId="{399A89C8-65ED-4F74-A42A-1D24B9EFCBE8}" type="presOf" srcId="{07514344-6774-416A-880B-F99264BD6A11}" destId="{0F58AF2C-1477-4A6E-9BFF-5035B92627D8}" srcOrd="1" destOrd="0" presId="urn:microsoft.com/office/officeart/2005/8/layout/list1"/>
    <dgm:cxn modelId="{8B981172-4530-4EE5-9089-1B372996970A}" srcId="{3B408560-D037-41B8-B2AB-D4F8AC1796C6}" destId="{07514344-6774-416A-880B-F99264BD6A11}" srcOrd="3" destOrd="0" parTransId="{C1F86ABE-7156-49B1-8687-CD7FB30E045E}" sibTransId="{D4FF6B01-B208-48B3-A77E-6D4EA94A0897}"/>
    <dgm:cxn modelId="{8857E70F-BE6E-485C-807A-E868F3407B2E}" type="presOf" srcId="{3E5D7726-BE72-4F65-BA0A-68C839349643}" destId="{8857D088-F5DB-4071-B875-B128C4B49F95}" srcOrd="0" destOrd="0" presId="urn:microsoft.com/office/officeart/2005/8/layout/list1"/>
    <dgm:cxn modelId="{98740DD7-6ABD-496F-8AA1-C80FBF1FFAF1}" type="presOf" srcId="{413BBCD4-9829-462A-A7BF-26F3F01F4018}" destId="{AB8EA83B-C1D0-4866-B610-76419D438E00}" srcOrd="0" destOrd="0" presId="urn:microsoft.com/office/officeart/2005/8/layout/list1"/>
    <dgm:cxn modelId="{3E028EFA-A0DA-4A69-A25F-FD4A75DC108C}" type="presParOf" srcId="{823A09CD-169C-410B-A475-4295418DC511}" destId="{4487A50E-D881-4E29-9E8B-4D56955DB44B}" srcOrd="0" destOrd="0" presId="urn:microsoft.com/office/officeart/2005/8/layout/list1"/>
    <dgm:cxn modelId="{3C58FD21-BC00-48F2-85C5-1CD943074DC4}" type="presParOf" srcId="{4487A50E-D881-4E29-9E8B-4D56955DB44B}" destId="{B79F6906-8ECC-4906-AD78-23D0FA24416B}" srcOrd="0" destOrd="0" presId="urn:microsoft.com/office/officeart/2005/8/layout/list1"/>
    <dgm:cxn modelId="{BCBB8AEA-C4FD-4618-953D-5AF5C9121B2B}" type="presParOf" srcId="{4487A50E-D881-4E29-9E8B-4D56955DB44B}" destId="{218D0E3E-9DD7-4783-94DF-73A61974FB97}" srcOrd="1" destOrd="0" presId="urn:microsoft.com/office/officeart/2005/8/layout/list1"/>
    <dgm:cxn modelId="{4F7F617F-1E6C-4358-A77A-9579420EAB4B}" type="presParOf" srcId="{823A09CD-169C-410B-A475-4295418DC511}" destId="{B803C687-07CA-4806-805B-5B9BC9FD6315}" srcOrd="1" destOrd="0" presId="urn:microsoft.com/office/officeart/2005/8/layout/list1"/>
    <dgm:cxn modelId="{BB9F2E4C-7F55-49DE-B4F4-333B26C3A7C9}" type="presParOf" srcId="{823A09CD-169C-410B-A475-4295418DC511}" destId="{FFD95D1C-AE96-4C6E-A024-A79E423619C9}" srcOrd="2" destOrd="0" presId="urn:microsoft.com/office/officeart/2005/8/layout/list1"/>
    <dgm:cxn modelId="{A44ACF59-A5A7-4B5B-8529-CDD1DBB63CE8}" type="presParOf" srcId="{823A09CD-169C-410B-A475-4295418DC511}" destId="{B65BBB55-BE7B-4F7E-B974-AE654B596A36}" srcOrd="3" destOrd="0" presId="urn:microsoft.com/office/officeart/2005/8/layout/list1"/>
    <dgm:cxn modelId="{9B781989-8718-41E0-BA60-3D1D38E0D927}" type="presParOf" srcId="{823A09CD-169C-410B-A475-4295418DC511}" destId="{91A6FF13-8BB7-434F-AC8C-8CD49305B9E3}" srcOrd="4" destOrd="0" presId="urn:microsoft.com/office/officeart/2005/8/layout/list1"/>
    <dgm:cxn modelId="{69C65921-A247-412F-B656-692E461883E9}" type="presParOf" srcId="{91A6FF13-8BB7-434F-AC8C-8CD49305B9E3}" destId="{09F2B133-0643-4E37-A4D0-240217B9C5F8}" srcOrd="0" destOrd="0" presId="urn:microsoft.com/office/officeart/2005/8/layout/list1"/>
    <dgm:cxn modelId="{7ABF3E5F-3F2C-4071-9E8B-9AE82A06ADA9}" type="presParOf" srcId="{91A6FF13-8BB7-434F-AC8C-8CD49305B9E3}" destId="{917E2F58-722C-41F8-B56D-61D5479F14F1}" srcOrd="1" destOrd="0" presId="urn:microsoft.com/office/officeart/2005/8/layout/list1"/>
    <dgm:cxn modelId="{F051A9F0-3702-4100-9553-75C21DE24386}" type="presParOf" srcId="{823A09CD-169C-410B-A475-4295418DC511}" destId="{AA6846AF-C89E-40B2-A7B0-F36D19B5852E}" srcOrd="5" destOrd="0" presId="urn:microsoft.com/office/officeart/2005/8/layout/list1"/>
    <dgm:cxn modelId="{9B9C675B-A50C-41FB-BA6A-F0A70A17DEF4}" type="presParOf" srcId="{823A09CD-169C-410B-A475-4295418DC511}" destId="{4C8FB83E-2DA0-4FDB-91AF-0C73B1821C9F}" srcOrd="6" destOrd="0" presId="urn:microsoft.com/office/officeart/2005/8/layout/list1"/>
    <dgm:cxn modelId="{666CAEB2-1755-4E00-B599-F61CD4C1E776}" type="presParOf" srcId="{823A09CD-169C-410B-A475-4295418DC511}" destId="{987383EC-3E18-4EF4-A486-63C4295BFFAC}" srcOrd="7" destOrd="0" presId="urn:microsoft.com/office/officeart/2005/8/layout/list1"/>
    <dgm:cxn modelId="{BCE40708-4D7D-4A0A-BB19-AE51B975F036}" type="presParOf" srcId="{823A09CD-169C-410B-A475-4295418DC511}" destId="{F13A35E6-95AE-454A-8971-7423467699D1}" srcOrd="8" destOrd="0" presId="urn:microsoft.com/office/officeart/2005/8/layout/list1"/>
    <dgm:cxn modelId="{A81F3285-783C-415B-9B82-F276FF163A3C}" type="presParOf" srcId="{F13A35E6-95AE-454A-8971-7423467699D1}" destId="{ECF098C3-AF7B-4F7F-9B44-E3B81797295C}" srcOrd="0" destOrd="0" presId="urn:microsoft.com/office/officeart/2005/8/layout/list1"/>
    <dgm:cxn modelId="{7AFEBF7E-45D7-432D-AB07-6464284F0A2A}" type="presParOf" srcId="{F13A35E6-95AE-454A-8971-7423467699D1}" destId="{2C9FD639-ED23-421A-9FD0-002BE4C7807B}" srcOrd="1" destOrd="0" presId="urn:microsoft.com/office/officeart/2005/8/layout/list1"/>
    <dgm:cxn modelId="{E6A396C5-8F86-489D-8325-322F650805EA}" type="presParOf" srcId="{823A09CD-169C-410B-A475-4295418DC511}" destId="{3F0D3E93-9848-418F-B81E-5D72DA2D80F2}" srcOrd="9" destOrd="0" presId="urn:microsoft.com/office/officeart/2005/8/layout/list1"/>
    <dgm:cxn modelId="{969892F4-83E1-4A25-BC6F-93B16995ECB0}" type="presParOf" srcId="{823A09CD-169C-410B-A475-4295418DC511}" destId="{8857D088-F5DB-4071-B875-B128C4B49F95}" srcOrd="10" destOrd="0" presId="urn:microsoft.com/office/officeart/2005/8/layout/list1"/>
    <dgm:cxn modelId="{8F4C82AB-E03F-41B0-A544-32DF37B33685}" type="presParOf" srcId="{823A09CD-169C-410B-A475-4295418DC511}" destId="{E2C92ED3-AE6D-4B66-95EB-D2FB99059AC6}" srcOrd="11" destOrd="0" presId="urn:microsoft.com/office/officeart/2005/8/layout/list1"/>
    <dgm:cxn modelId="{7CDCF915-713E-40CA-9F9D-19366AC58EBF}" type="presParOf" srcId="{823A09CD-169C-410B-A475-4295418DC511}" destId="{79AA20E7-42DF-42B4-81DE-23365DA9A445}" srcOrd="12" destOrd="0" presId="urn:microsoft.com/office/officeart/2005/8/layout/list1"/>
    <dgm:cxn modelId="{0D516354-E25E-4392-8369-C1D9F7C1AAA5}" type="presParOf" srcId="{79AA20E7-42DF-42B4-81DE-23365DA9A445}" destId="{DEC8E9EF-9498-4D0F-B15C-2838F8A576F6}" srcOrd="0" destOrd="0" presId="urn:microsoft.com/office/officeart/2005/8/layout/list1"/>
    <dgm:cxn modelId="{87082EA1-CE5B-45F2-A59E-450435F8ED8F}" type="presParOf" srcId="{79AA20E7-42DF-42B4-81DE-23365DA9A445}" destId="{0F58AF2C-1477-4A6E-9BFF-5035B92627D8}" srcOrd="1" destOrd="0" presId="urn:microsoft.com/office/officeart/2005/8/layout/list1"/>
    <dgm:cxn modelId="{4CC589D6-5EDE-4EF1-93C7-805B4B277CC9}" type="presParOf" srcId="{823A09CD-169C-410B-A475-4295418DC511}" destId="{C1B49E65-E878-4AA6-9DD7-13515B9ED641}" srcOrd="13" destOrd="0" presId="urn:microsoft.com/office/officeart/2005/8/layout/list1"/>
    <dgm:cxn modelId="{7B23D86F-7B5C-4936-BE8B-AFC82DE5AADB}" type="presParOf" srcId="{823A09CD-169C-410B-A475-4295418DC511}" destId="{D43F5F99-563E-48C5-A8C6-A8A3D51DA3B6}" srcOrd="14" destOrd="0" presId="urn:microsoft.com/office/officeart/2005/8/layout/list1"/>
    <dgm:cxn modelId="{B27F4CFF-2011-427D-B701-6203D47FA930}" type="presParOf" srcId="{823A09CD-169C-410B-A475-4295418DC511}" destId="{F6128AAC-C2C2-4CD3-AC4C-E25C54D55911}" srcOrd="15" destOrd="0" presId="urn:microsoft.com/office/officeart/2005/8/layout/list1"/>
    <dgm:cxn modelId="{7C3B1CD6-2663-47C5-A029-104FF44338C8}" type="presParOf" srcId="{823A09CD-169C-410B-A475-4295418DC511}" destId="{F2F9A4DE-DE91-40A8-8393-920645184886}" srcOrd="16" destOrd="0" presId="urn:microsoft.com/office/officeart/2005/8/layout/list1"/>
    <dgm:cxn modelId="{DE608870-0231-4AC9-AB25-ED06F391C473}" type="presParOf" srcId="{F2F9A4DE-DE91-40A8-8393-920645184886}" destId="{6932529D-D77D-4311-AC59-711660CEEED7}" srcOrd="0" destOrd="0" presId="urn:microsoft.com/office/officeart/2005/8/layout/list1"/>
    <dgm:cxn modelId="{CAADAB89-9B76-4776-B3DE-9F13DA84B55D}" type="presParOf" srcId="{F2F9A4DE-DE91-40A8-8393-920645184886}" destId="{388471A8-CA4D-4D1E-840A-936C083C8C3D}" srcOrd="1" destOrd="0" presId="urn:microsoft.com/office/officeart/2005/8/layout/list1"/>
    <dgm:cxn modelId="{2B8CCB99-200E-4834-8268-B9ED2D20F7D3}" type="presParOf" srcId="{823A09CD-169C-410B-A475-4295418DC511}" destId="{D6868C7C-B82D-461D-82DA-C658B0054B3A}" srcOrd="17" destOrd="0" presId="urn:microsoft.com/office/officeart/2005/8/layout/list1"/>
    <dgm:cxn modelId="{3E3230EF-3E48-4AAE-9C60-8B92FF9205D7}" type="presParOf" srcId="{823A09CD-169C-410B-A475-4295418DC511}" destId="{AB8EA83B-C1D0-4866-B610-76419D438E00}" srcOrd="18" destOrd="0" presId="urn:microsoft.com/office/officeart/2005/8/layout/list1"/>
    <dgm:cxn modelId="{535EF491-8C96-46C5-AE06-BC450E86288D}" type="presParOf" srcId="{823A09CD-169C-410B-A475-4295418DC511}" destId="{09664F49-CA4B-4BEB-9AE2-A67446499727}" srcOrd="19" destOrd="0" presId="urn:microsoft.com/office/officeart/2005/8/layout/list1"/>
    <dgm:cxn modelId="{988FE528-5164-4C7A-9432-E384C0D4B0E3}" type="presParOf" srcId="{823A09CD-169C-410B-A475-4295418DC511}" destId="{44AE32E9-449A-4A74-A681-2818ABD545F7}" srcOrd="20" destOrd="0" presId="urn:microsoft.com/office/officeart/2005/8/layout/list1"/>
    <dgm:cxn modelId="{7E69D29F-A4EE-49C4-B1EB-2669895713D8}" type="presParOf" srcId="{44AE32E9-449A-4A74-A681-2818ABD545F7}" destId="{3CA54ABF-59C2-4D86-9977-35677BD3AF9B}" srcOrd="0" destOrd="0" presId="urn:microsoft.com/office/officeart/2005/8/layout/list1"/>
    <dgm:cxn modelId="{C6616FBB-EBAE-42E3-A96F-E7122FD9325D}" type="presParOf" srcId="{44AE32E9-449A-4A74-A681-2818ABD545F7}" destId="{4A03046D-9DAB-4B66-873B-6675FC46C673}" srcOrd="1" destOrd="0" presId="urn:microsoft.com/office/officeart/2005/8/layout/list1"/>
    <dgm:cxn modelId="{9AB77E0A-A9C1-43A7-B427-2E024AC081DB}" type="presParOf" srcId="{823A09CD-169C-410B-A475-4295418DC511}" destId="{9B2B8145-35AB-4B0D-B52D-94D21958FCD8}" srcOrd="21" destOrd="0" presId="urn:microsoft.com/office/officeart/2005/8/layout/list1"/>
    <dgm:cxn modelId="{064A2B47-EF7E-46B6-BE5E-6B443E58A032}" type="presParOf" srcId="{823A09CD-169C-410B-A475-4295418DC511}" destId="{E69CA36C-D221-4847-B72A-13A7240FA415}" srcOrd="2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B408560-D037-41B8-B2AB-D4F8AC1796C6}" type="doc">
      <dgm:prSet loTypeId="urn:microsoft.com/office/officeart/2005/8/layout/list1" loCatId="list" qsTypeId="urn:microsoft.com/office/officeart/2005/8/quickstyle/simple2" qsCatId="simple" csTypeId="urn:microsoft.com/office/officeart/2005/8/colors/accent1_2" csCatId="accent1" phldr="1"/>
      <dgm:spPr/>
      <dgm:t>
        <a:bodyPr/>
        <a:lstStyle/>
        <a:p>
          <a:endParaRPr lang="de-DE"/>
        </a:p>
      </dgm:t>
    </dgm:pt>
    <dgm:pt modelId="{891E167A-5EC8-4611-A43F-FA48E173DF07}">
      <dgm:prSet phldrT="[Text]" custT="1"/>
      <dgm:spPr/>
      <dgm:t>
        <a:bodyPr/>
        <a:lstStyle/>
        <a:p>
          <a:r>
            <a:rPr lang="de-DE" sz="2000" dirty="0" smtClean="0"/>
            <a:t>Achse I</a:t>
          </a:r>
          <a:endParaRPr lang="de-DE" sz="2000" dirty="0"/>
        </a:p>
      </dgm:t>
    </dgm:pt>
    <dgm:pt modelId="{8E5798E9-1793-412F-8303-7FB8267AE808}" type="parTrans" cxnId="{5D9F9D13-C569-45C5-8D20-DC1F596FAF89}">
      <dgm:prSet/>
      <dgm:spPr/>
      <dgm:t>
        <a:bodyPr/>
        <a:lstStyle/>
        <a:p>
          <a:endParaRPr lang="de-DE"/>
        </a:p>
      </dgm:t>
    </dgm:pt>
    <dgm:pt modelId="{333A7C48-4BAB-498D-91CB-1274BBDE7F3E}" type="sibTrans" cxnId="{5D9F9D13-C569-45C5-8D20-DC1F596FAF89}">
      <dgm:prSet/>
      <dgm:spPr/>
      <dgm:t>
        <a:bodyPr/>
        <a:lstStyle/>
        <a:p>
          <a:endParaRPr lang="de-DE"/>
        </a:p>
      </dgm:t>
    </dgm:pt>
    <dgm:pt modelId="{091ED37D-7456-4503-9179-6A6374CF0425}">
      <dgm:prSet phldrT="[Text]" custT="1"/>
      <dgm:spPr/>
      <dgm:t>
        <a:bodyPr/>
        <a:lstStyle/>
        <a:p>
          <a:r>
            <a:rPr lang="de-DE" sz="2000" dirty="0" smtClean="0"/>
            <a:t>Klinisch-psychiatrisches Syndrom (z.B. Schulangst)</a:t>
          </a:r>
          <a:endParaRPr lang="de-DE" sz="2000" dirty="0"/>
        </a:p>
      </dgm:t>
    </dgm:pt>
    <dgm:pt modelId="{BC6B736E-9212-499E-AFC7-A84B4D3EC7AC}" type="parTrans" cxnId="{320CAD8D-33B7-488B-8B3D-27DE7E57E787}">
      <dgm:prSet/>
      <dgm:spPr/>
      <dgm:t>
        <a:bodyPr/>
        <a:lstStyle/>
        <a:p>
          <a:endParaRPr lang="de-DE"/>
        </a:p>
      </dgm:t>
    </dgm:pt>
    <dgm:pt modelId="{170B7CC5-D16C-4881-B3CF-487E2A5D4ADB}" type="sibTrans" cxnId="{320CAD8D-33B7-488B-8B3D-27DE7E57E787}">
      <dgm:prSet/>
      <dgm:spPr/>
      <dgm:t>
        <a:bodyPr/>
        <a:lstStyle/>
        <a:p>
          <a:endParaRPr lang="de-DE"/>
        </a:p>
      </dgm:t>
    </dgm:pt>
    <dgm:pt modelId="{092D9657-3A88-4980-BBAA-FA4D52ED5137}">
      <dgm:prSet phldrT="[Text]" custT="1"/>
      <dgm:spPr/>
      <dgm:t>
        <a:bodyPr/>
        <a:lstStyle/>
        <a:p>
          <a:r>
            <a:rPr lang="de-DE" sz="2000" dirty="0" smtClean="0"/>
            <a:t>Achse II</a:t>
          </a:r>
          <a:endParaRPr lang="de-DE" sz="2000" dirty="0"/>
        </a:p>
      </dgm:t>
    </dgm:pt>
    <dgm:pt modelId="{C2AB1C18-B4BD-477C-BFE2-1E61358AD6F3}" type="parTrans" cxnId="{77B55656-1717-4634-8190-3C8F84C2AAAB}">
      <dgm:prSet/>
      <dgm:spPr/>
      <dgm:t>
        <a:bodyPr/>
        <a:lstStyle/>
        <a:p>
          <a:endParaRPr lang="de-DE"/>
        </a:p>
      </dgm:t>
    </dgm:pt>
    <dgm:pt modelId="{980F727D-290D-4611-BC42-B9B616F70875}" type="sibTrans" cxnId="{77B55656-1717-4634-8190-3C8F84C2AAAB}">
      <dgm:prSet/>
      <dgm:spPr/>
      <dgm:t>
        <a:bodyPr/>
        <a:lstStyle/>
        <a:p>
          <a:endParaRPr lang="de-DE"/>
        </a:p>
      </dgm:t>
    </dgm:pt>
    <dgm:pt modelId="{A43C03B5-6078-4B37-8C32-EF5F61821117}">
      <dgm:prSet phldrT="[Text]" custT="1"/>
      <dgm:spPr>
        <a:solidFill>
          <a:srgbClr val="FFC000"/>
        </a:solidFill>
      </dgm:spPr>
      <dgm:t>
        <a:bodyPr/>
        <a:lstStyle/>
        <a:p>
          <a:r>
            <a:rPr lang="de-DE" sz="2000" dirty="0" smtClean="0"/>
            <a:t>Umschriebene Entwicklungsstörung</a:t>
          </a:r>
          <a:endParaRPr lang="de-DE" sz="2000" dirty="0"/>
        </a:p>
      </dgm:t>
    </dgm:pt>
    <dgm:pt modelId="{0E8462B7-0FE5-45F5-9BBA-D9613B4D8A60}" type="parTrans" cxnId="{438D8AED-7D70-41B7-87FF-D417BEA67CB9}">
      <dgm:prSet/>
      <dgm:spPr/>
      <dgm:t>
        <a:bodyPr/>
        <a:lstStyle/>
        <a:p>
          <a:endParaRPr lang="de-DE"/>
        </a:p>
      </dgm:t>
    </dgm:pt>
    <dgm:pt modelId="{EF92613F-F167-4CDE-868F-1C157477CE26}" type="sibTrans" cxnId="{438D8AED-7D70-41B7-87FF-D417BEA67CB9}">
      <dgm:prSet/>
      <dgm:spPr/>
      <dgm:t>
        <a:bodyPr/>
        <a:lstStyle/>
        <a:p>
          <a:endParaRPr lang="de-DE"/>
        </a:p>
      </dgm:t>
    </dgm:pt>
    <dgm:pt modelId="{24E3DD17-4A34-4C35-B9D0-5B1AE59E3956}">
      <dgm:prSet phldrT="[Text]" custT="1"/>
      <dgm:spPr>
        <a:solidFill>
          <a:srgbClr val="FFC000"/>
        </a:solidFill>
      </dgm:spPr>
      <dgm:t>
        <a:bodyPr/>
        <a:lstStyle/>
        <a:p>
          <a:r>
            <a:rPr lang="de-DE" sz="2000" dirty="0" smtClean="0"/>
            <a:t>F80: Umschriebene Entwicklungsstörungen des Sprechens und der Sprache</a:t>
          </a:r>
          <a:endParaRPr lang="de-DE" sz="2000" dirty="0"/>
        </a:p>
      </dgm:t>
    </dgm:pt>
    <dgm:pt modelId="{E837D1C7-CB16-4D41-A1E2-02F3C61242F2}" type="parTrans" cxnId="{8DDBF14F-071D-49BA-A977-8EF29262D5D9}">
      <dgm:prSet/>
      <dgm:spPr/>
      <dgm:t>
        <a:bodyPr/>
        <a:lstStyle/>
        <a:p>
          <a:endParaRPr lang="de-DE"/>
        </a:p>
      </dgm:t>
    </dgm:pt>
    <dgm:pt modelId="{1F074F03-5570-44B7-BE16-22A8CCE33A34}" type="sibTrans" cxnId="{8DDBF14F-071D-49BA-A977-8EF29262D5D9}">
      <dgm:prSet/>
      <dgm:spPr/>
      <dgm:t>
        <a:bodyPr/>
        <a:lstStyle/>
        <a:p>
          <a:endParaRPr lang="de-DE"/>
        </a:p>
      </dgm:t>
    </dgm:pt>
    <dgm:pt modelId="{F5932870-F24D-4E65-BBA1-D4B3421098D9}">
      <dgm:prSet phldrT="[Text]" custT="1"/>
      <dgm:spPr>
        <a:solidFill>
          <a:srgbClr val="FFC000"/>
        </a:solidFill>
      </dgm:spPr>
      <dgm:t>
        <a:bodyPr/>
        <a:lstStyle/>
        <a:p>
          <a:r>
            <a:rPr lang="de-DE" sz="2000" dirty="0" smtClean="0">
              <a:solidFill>
                <a:schemeClr val="accent1"/>
              </a:solidFill>
            </a:rPr>
            <a:t>F81: Umschriebene Entwicklungsstörungen schulischer Fertigkeiten</a:t>
          </a:r>
          <a:endParaRPr lang="de-DE" sz="2000" dirty="0">
            <a:solidFill>
              <a:schemeClr val="accent1"/>
            </a:solidFill>
          </a:endParaRPr>
        </a:p>
      </dgm:t>
    </dgm:pt>
    <dgm:pt modelId="{08679791-A7C8-4B7C-A63F-A8C526E82E6A}" type="parTrans" cxnId="{3EBDF336-F54F-4069-92F2-26157F940406}">
      <dgm:prSet/>
      <dgm:spPr/>
      <dgm:t>
        <a:bodyPr/>
        <a:lstStyle/>
        <a:p>
          <a:endParaRPr lang="de-DE"/>
        </a:p>
      </dgm:t>
    </dgm:pt>
    <dgm:pt modelId="{A147C84B-5F66-4D73-80E2-5A601445E66F}" type="sibTrans" cxnId="{3EBDF336-F54F-4069-92F2-26157F940406}">
      <dgm:prSet/>
      <dgm:spPr/>
      <dgm:t>
        <a:bodyPr/>
        <a:lstStyle/>
        <a:p>
          <a:endParaRPr lang="de-DE"/>
        </a:p>
      </dgm:t>
    </dgm:pt>
    <dgm:pt modelId="{8A3A77BD-1636-4383-B13A-6C1466D5DE0B}">
      <dgm:prSet phldrT="[Text]" custT="1"/>
      <dgm:spPr>
        <a:solidFill>
          <a:srgbClr val="FFC000"/>
        </a:solidFill>
      </dgm:spPr>
      <dgm:t>
        <a:bodyPr/>
        <a:lstStyle/>
        <a:p>
          <a:r>
            <a:rPr lang="de-DE" sz="2000" dirty="0" smtClean="0"/>
            <a:t>F82: Umschriebene Entwicklungsstörungen der motorischen Funktionen</a:t>
          </a:r>
          <a:endParaRPr lang="de-DE" sz="2000" dirty="0"/>
        </a:p>
      </dgm:t>
    </dgm:pt>
    <dgm:pt modelId="{FF295E77-9EB5-45B2-A4A3-B394B3E9BF60}" type="parTrans" cxnId="{3EC8712D-EB86-454E-978F-9A2A107FE87A}">
      <dgm:prSet/>
      <dgm:spPr/>
      <dgm:t>
        <a:bodyPr/>
        <a:lstStyle/>
        <a:p>
          <a:endParaRPr lang="de-DE"/>
        </a:p>
      </dgm:t>
    </dgm:pt>
    <dgm:pt modelId="{CF77F68E-3EC1-4EAA-A707-28475C40F939}" type="sibTrans" cxnId="{3EC8712D-EB86-454E-978F-9A2A107FE87A}">
      <dgm:prSet/>
      <dgm:spPr/>
      <dgm:t>
        <a:bodyPr/>
        <a:lstStyle/>
        <a:p>
          <a:endParaRPr lang="de-DE"/>
        </a:p>
      </dgm:t>
    </dgm:pt>
    <dgm:pt modelId="{F702DFD4-5008-4D80-8BBA-687814DD7A10}">
      <dgm:prSet phldrT="[Text]" custT="1"/>
      <dgm:spPr>
        <a:solidFill>
          <a:srgbClr val="FFC000"/>
        </a:solidFill>
      </dgm:spPr>
      <dgm:t>
        <a:bodyPr/>
        <a:lstStyle/>
        <a:p>
          <a:r>
            <a:rPr lang="de-DE" sz="2000" dirty="0" smtClean="0"/>
            <a:t>F83: Kombinierte Umschriebene Entwicklungsstörungen</a:t>
          </a:r>
          <a:endParaRPr lang="de-DE" sz="2000" dirty="0"/>
        </a:p>
      </dgm:t>
    </dgm:pt>
    <dgm:pt modelId="{77D6A168-295D-4820-864A-7309955870C6}" type="parTrans" cxnId="{B1D410EF-0779-45D7-A629-C5B402867226}">
      <dgm:prSet/>
      <dgm:spPr/>
      <dgm:t>
        <a:bodyPr/>
        <a:lstStyle/>
        <a:p>
          <a:endParaRPr lang="de-DE"/>
        </a:p>
      </dgm:t>
    </dgm:pt>
    <dgm:pt modelId="{33B4D57F-9B3A-4061-BBE9-A8DF337FD6C6}" type="sibTrans" cxnId="{B1D410EF-0779-45D7-A629-C5B402867226}">
      <dgm:prSet/>
      <dgm:spPr/>
      <dgm:t>
        <a:bodyPr/>
        <a:lstStyle/>
        <a:p>
          <a:endParaRPr lang="de-DE"/>
        </a:p>
      </dgm:t>
    </dgm:pt>
    <dgm:pt modelId="{524BACF5-E6FC-45CD-8B07-9B2FF5F45C2B}">
      <dgm:prSet phldrT="[Text]" custT="1"/>
      <dgm:spPr>
        <a:solidFill>
          <a:srgbClr val="FFC000"/>
        </a:solidFill>
      </dgm:spPr>
      <dgm:t>
        <a:bodyPr/>
        <a:lstStyle/>
        <a:p>
          <a:r>
            <a:rPr lang="de-DE" sz="2000" dirty="0" smtClean="0"/>
            <a:t>F84: Tiefgreifende Entwicklungsstörungen</a:t>
          </a:r>
          <a:endParaRPr lang="de-DE" sz="2000" dirty="0"/>
        </a:p>
      </dgm:t>
    </dgm:pt>
    <dgm:pt modelId="{94EAAF7F-4043-4E43-99B6-4FEE655778BE}" type="parTrans" cxnId="{E332A0A3-6D79-4612-927C-D9CF362B01A0}">
      <dgm:prSet/>
      <dgm:spPr/>
      <dgm:t>
        <a:bodyPr/>
        <a:lstStyle/>
        <a:p>
          <a:endParaRPr lang="de-DE"/>
        </a:p>
      </dgm:t>
    </dgm:pt>
    <dgm:pt modelId="{74583862-F8F5-4BDC-AF68-360BD3462590}" type="sibTrans" cxnId="{E332A0A3-6D79-4612-927C-D9CF362B01A0}">
      <dgm:prSet/>
      <dgm:spPr/>
      <dgm:t>
        <a:bodyPr/>
        <a:lstStyle/>
        <a:p>
          <a:endParaRPr lang="de-DE"/>
        </a:p>
      </dgm:t>
    </dgm:pt>
    <dgm:pt modelId="{09FBF0E7-85C9-4C16-8C15-3718FDBD954E}">
      <dgm:prSet phldrT="[Text]" custT="1"/>
      <dgm:spPr>
        <a:solidFill>
          <a:srgbClr val="FFC000"/>
        </a:solidFill>
      </dgm:spPr>
      <dgm:t>
        <a:bodyPr/>
        <a:lstStyle/>
        <a:p>
          <a:r>
            <a:rPr lang="de-DE" sz="2000" dirty="0" smtClean="0"/>
            <a:t>F88: Andere Entwicklungsstörungen</a:t>
          </a:r>
          <a:endParaRPr lang="de-DE" sz="2000" dirty="0"/>
        </a:p>
      </dgm:t>
    </dgm:pt>
    <dgm:pt modelId="{53FB95B1-552C-4BB5-8F9B-E4811B636D09}" type="parTrans" cxnId="{65CBB784-6AAC-4862-96E9-037571D42DA1}">
      <dgm:prSet/>
      <dgm:spPr/>
      <dgm:t>
        <a:bodyPr/>
        <a:lstStyle/>
        <a:p>
          <a:endParaRPr lang="de-DE"/>
        </a:p>
      </dgm:t>
    </dgm:pt>
    <dgm:pt modelId="{407ADA23-A06F-4DE5-AA24-2F32C7255878}" type="sibTrans" cxnId="{65CBB784-6AAC-4862-96E9-037571D42DA1}">
      <dgm:prSet/>
      <dgm:spPr/>
      <dgm:t>
        <a:bodyPr/>
        <a:lstStyle/>
        <a:p>
          <a:endParaRPr lang="de-DE"/>
        </a:p>
      </dgm:t>
    </dgm:pt>
    <dgm:pt modelId="{F887C39D-F4F3-4161-9E88-D2160CC17238}">
      <dgm:prSet phldrT="[Text]" custT="1"/>
      <dgm:spPr>
        <a:solidFill>
          <a:srgbClr val="FFC000"/>
        </a:solidFill>
      </dgm:spPr>
      <dgm:t>
        <a:bodyPr/>
        <a:lstStyle/>
        <a:p>
          <a:r>
            <a:rPr lang="de-DE" sz="2000" dirty="0" smtClean="0"/>
            <a:t>F 89: Nicht näher bezeichnete Entwicklungsstörungen</a:t>
          </a:r>
          <a:endParaRPr lang="de-DE" sz="2000" dirty="0"/>
        </a:p>
      </dgm:t>
    </dgm:pt>
    <dgm:pt modelId="{BCCF353E-A077-4EDD-AAA2-765CE2DF69DB}" type="parTrans" cxnId="{B945283B-BE73-4062-8577-24D7FB512723}">
      <dgm:prSet/>
      <dgm:spPr/>
      <dgm:t>
        <a:bodyPr/>
        <a:lstStyle/>
        <a:p>
          <a:endParaRPr lang="de-DE"/>
        </a:p>
      </dgm:t>
    </dgm:pt>
    <dgm:pt modelId="{0B85085A-05B4-4310-BF52-68B8205135FC}" type="sibTrans" cxnId="{B945283B-BE73-4062-8577-24D7FB512723}">
      <dgm:prSet/>
      <dgm:spPr/>
      <dgm:t>
        <a:bodyPr/>
        <a:lstStyle/>
        <a:p>
          <a:endParaRPr lang="de-DE"/>
        </a:p>
      </dgm:t>
    </dgm:pt>
    <dgm:pt modelId="{823A09CD-169C-410B-A475-4295418DC511}" type="pres">
      <dgm:prSet presAssocID="{3B408560-D037-41B8-B2AB-D4F8AC1796C6}" presName="linear" presStyleCnt="0">
        <dgm:presLayoutVars>
          <dgm:dir/>
          <dgm:animLvl val="lvl"/>
          <dgm:resizeHandles val="exact"/>
        </dgm:presLayoutVars>
      </dgm:prSet>
      <dgm:spPr/>
      <dgm:t>
        <a:bodyPr/>
        <a:lstStyle/>
        <a:p>
          <a:endParaRPr lang="de-DE"/>
        </a:p>
      </dgm:t>
    </dgm:pt>
    <dgm:pt modelId="{4487A50E-D881-4E29-9E8B-4D56955DB44B}" type="pres">
      <dgm:prSet presAssocID="{891E167A-5EC8-4611-A43F-FA48E173DF07}" presName="parentLin" presStyleCnt="0"/>
      <dgm:spPr/>
    </dgm:pt>
    <dgm:pt modelId="{B79F6906-8ECC-4906-AD78-23D0FA24416B}" type="pres">
      <dgm:prSet presAssocID="{891E167A-5EC8-4611-A43F-FA48E173DF07}" presName="parentLeftMargin" presStyleLbl="node1" presStyleIdx="0" presStyleCnt="2"/>
      <dgm:spPr/>
      <dgm:t>
        <a:bodyPr/>
        <a:lstStyle/>
        <a:p>
          <a:endParaRPr lang="de-DE"/>
        </a:p>
      </dgm:t>
    </dgm:pt>
    <dgm:pt modelId="{218D0E3E-9DD7-4783-94DF-73A61974FB97}" type="pres">
      <dgm:prSet presAssocID="{891E167A-5EC8-4611-A43F-FA48E173DF07}" presName="parentText" presStyleLbl="node1" presStyleIdx="0" presStyleCnt="2">
        <dgm:presLayoutVars>
          <dgm:chMax val="0"/>
          <dgm:bulletEnabled val="1"/>
        </dgm:presLayoutVars>
      </dgm:prSet>
      <dgm:spPr/>
      <dgm:t>
        <a:bodyPr/>
        <a:lstStyle/>
        <a:p>
          <a:endParaRPr lang="de-DE"/>
        </a:p>
      </dgm:t>
    </dgm:pt>
    <dgm:pt modelId="{B803C687-07CA-4806-805B-5B9BC9FD6315}" type="pres">
      <dgm:prSet presAssocID="{891E167A-5EC8-4611-A43F-FA48E173DF07}" presName="negativeSpace" presStyleCnt="0"/>
      <dgm:spPr/>
    </dgm:pt>
    <dgm:pt modelId="{FFD95D1C-AE96-4C6E-A024-A79E423619C9}" type="pres">
      <dgm:prSet presAssocID="{891E167A-5EC8-4611-A43F-FA48E173DF07}" presName="childText" presStyleLbl="conFgAcc1" presStyleIdx="0" presStyleCnt="2">
        <dgm:presLayoutVars>
          <dgm:bulletEnabled val="1"/>
        </dgm:presLayoutVars>
      </dgm:prSet>
      <dgm:spPr/>
      <dgm:t>
        <a:bodyPr/>
        <a:lstStyle/>
        <a:p>
          <a:endParaRPr lang="de-DE"/>
        </a:p>
      </dgm:t>
    </dgm:pt>
    <dgm:pt modelId="{B65BBB55-BE7B-4F7E-B974-AE654B596A36}" type="pres">
      <dgm:prSet presAssocID="{333A7C48-4BAB-498D-91CB-1274BBDE7F3E}" presName="spaceBetweenRectangles" presStyleCnt="0"/>
      <dgm:spPr/>
    </dgm:pt>
    <dgm:pt modelId="{91A6FF13-8BB7-434F-AC8C-8CD49305B9E3}" type="pres">
      <dgm:prSet presAssocID="{092D9657-3A88-4980-BBAA-FA4D52ED5137}" presName="parentLin" presStyleCnt="0"/>
      <dgm:spPr/>
    </dgm:pt>
    <dgm:pt modelId="{09F2B133-0643-4E37-A4D0-240217B9C5F8}" type="pres">
      <dgm:prSet presAssocID="{092D9657-3A88-4980-BBAA-FA4D52ED5137}" presName="parentLeftMargin" presStyleLbl="node1" presStyleIdx="0" presStyleCnt="2"/>
      <dgm:spPr/>
      <dgm:t>
        <a:bodyPr/>
        <a:lstStyle/>
        <a:p>
          <a:endParaRPr lang="de-DE"/>
        </a:p>
      </dgm:t>
    </dgm:pt>
    <dgm:pt modelId="{917E2F58-722C-41F8-B56D-61D5479F14F1}" type="pres">
      <dgm:prSet presAssocID="{092D9657-3A88-4980-BBAA-FA4D52ED5137}" presName="parentText" presStyleLbl="node1" presStyleIdx="1" presStyleCnt="2">
        <dgm:presLayoutVars>
          <dgm:chMax val="0"/>
          <dgm:bulletEnabled val="1"/>
        </dgm:presLayoutVars>
      </dgm:prSet>
      <dgm:spPr/>
      <dgm:t>
        <a:bodyPr/>
        <a:lstStyle/>
        <a:p>
          <a:endParaRPr lang="de-DE"/>
        </a:p>
      </dgm:t>
    </dgm:pt>
    <dgm:pt modelId="{AA6846AF-C89E-40B2-A7B0-F36D19B5852E}" type="pres">
      <dgm:prSet presAssocID="{092D9657-3A88-4980-BBAA-FA4D52ED5137}" presName="negativeSpace" presStyleCnt="0"/>
      <dgm:spPr/>
    </dgm:pt>
    <dgm:pt modelId="{4C8FB83E-2DA0-4FDB-91AF-0C73B1821C9F}" type="pres">
      <dgm:prSet presAssocID="{092D9657-3A88-4980-BBAA-FA4D52ED5137}" presName="childText" presStyleLbl="conFgAcc1" presStyleIdx="1" presStyleCnt="2">
        <dgm:presLayoutVars>
          <dgm:bulletEnabled val="1"/>
        </dgm:presLayoutVars>
      </dgm:prSet>
      <dgm:spPr/>
      <dgm:t>
        <a:bodyPr/>
        <a:lstStyle/>
        <a:p>
          <a:endParaRPr lang="de-DE"/>
        </a:p>
      </dgm:t>
    </dgm:pt>
  </dgm:ptLst>
  <dgm:cxnLst>
    <dgm:cxn modelId="{3EBDF336-F54F-4069-92F2-26157F940406}" srcId="{A43C03B5-6078-4B37-8C32-EF5F61821117}" destId="{F5932870-F24D-4E65-BBA1-D4B3421098D9}" srcOrd="1" destOrd="0" parTransId="{08679791-A7C8-4B7C-A63F-A8C526E82E6A}" sibTransId="{A147C84B-5F66-4D73-80E2-5A601445E66F}"/>
    <dgm:cxn modelId="{5C8200D8-1064-427D-BA83-4DFFE34F8BFB}" type="presOf" srcId="{09FBF0E7-85C9-4C16-8C15-3718FDBD954E}" destId="{4C8FB83E-2DA0-4FDB-91AF-0C73B1821C9F}" srcOrd="0" destOrd="6" presId="urn:microsoft.com/office/officeart/2005/8/layout/list1"/>
    <dgm:cxn modelId="{F806454F-8226-49D0-88E7-B77F168C6A7D}" type="presOf" srcId="{F887C39D-F4F3-4161-9E88-D2160CC17238}" destId="{4C8FB83E-2DA0-4FDB-91AF-0C73B1821C9F}" srcOrd="0" destOrd="7" presId="urn:microsoft.com/office/officeart/2005/8/layout/list1"/>
    <dgm:cxn modelId="{320CAD8D-33B7-488B-8B3D-27DE7E57E787}" srcId="{891E167A-5EC8-4611-A43F-FA48E173DF07}" destId="{091ED37D-7456-4503-9179-6A6374CF0425}" srcOrd="0" destOrd="0" parTransId="{BC6B736E-9212-499E-AFC7-A84B4D3EC7AC}" sibTransId="{170B7CC5-D16C-4881-B3CF-487E2A5D4ADB}"/>
    <dgm:cxn modelId="{C7403922-7647-40F3-AAE9-3BA8E087242C}" type="presOf" srcId="{F5932870-F24D-4E65-BBA1-D4B3421098D9}" destId="{4C8FB83E-2DA0-4FDB-91AF-0C73B1821C9F}" srcOrd="0" destOrd="2" presId="urn:microsoft.com/office/officeart/2005/8/layout/list1"/>
    <dgm:cxn modelId="{A53243E4-2775-4459-8C65-C60D2D361532}" type="presOf" srcId="{091ED37D-7456-4503-9179-6A6374CF0425}" destId="{FFD95D1C-AE96-4C6E-A024-A79E423619C9}" srcOrd="0" destOrd="0" presId="urn:microsoft.com/office/officeart/2005/8/layout/list1"/>
    <dgm:cxn modelId="{876376C3-96E2-484B-B249-D1E04A43252F}" type="presOf" srcId="{A43C03B5-6078-4B37-8C32-EF5F61821117}" destId="{4C8FB83E-2DA0-4FDB-91AF-0C73B1821C9F}" srcOrd="0" destOrd="0" presId="urn:microsoft.com/office/officeart/2005/8/layout/list1"/>
    <dgm:cxn modelId="{950D1A26-D1CB-4A82-85F2-F945D0F5937D}" type="presOf" srcId="{F702DFD4-5008-4D80-8BBA-687814DD7A10}" destId="{4C8FB83E-2DA0-4FDB-91AF-0C73B1821C9F}" srcOrd="0" destOrd="4" presId="urn:microsoft.com/office/officeart/2005/8/layout/list1"/>
    <dgm:cxn modelId="{B9497768-E80E-4E05-9D3C-893AF0E81B06}" type="presOf" srcId="{891E167A-5EC8-4611-A43F-FA48E173DF07}" destId="{218D0E3E-9DD7-4783-94DF-73A61974FB97}" srcOrd="1" destOrd="0" presId="urn:microsoft.com/office/officeart/2005/8/layout/list1"/>
    <dgm:cxn modelId="{761BE3E8-C773-4F17-BF2E-1EFA0A737570}" type="presOf" srcId="{092D9657-3A88-4980-BBAA-FA4D52ED5137}" destId="{09F2B133-0643-4E37-A4D0-240217B9C5F8}" srcOrd="0" destOrd="0" presId="urn:microsoft.com/office/officeart/2005/8/layout/list1"/>
    <dgm:cxn modelId="{7EC2A469-D492-4C82-B9D7-1F8CA583DFD8}" type="presOf" srcId="{524BACF5-E6FC-45CD-8B07-9B2FF5F45C2B}" destId="{4C8FB83E-2DA0-4FDB-91AF-0C73B1821C9F}" srcOrd="0" destOrd="5" presId="urn:microsoft.com/office/officeart/2005/8/layout/list1"/>
    <dgm:cxn modelId="{5116F322-D9F0-49F9-A044-8D3BBF8D62DB}" type="presOf" srcId="{092D9657-3A88-4980-BBAA-FA4D52ED5137}" destId="{917E2F58-722C-41F8-B56D-61D5479F14F1}" srcOrd="1" destOrd="0" presId="urn:microsoft.com/office/officeart/2005/8/layout/list1"/>
    <dgm:cxn modelId="{ABF99482-5FE7-4DFC-AEA6-40DDB0F83D2B}" type="presOf" srcId="{3B408560-D037-41B8-B2AB-D4F8AC1796C6}" destId="{823A09CD-169C-410B-A475-4295418DC511}" srcOrd="0" destOrd="0" presId="urn:microsoft.com/office/officeart/2005/8/layout/list1"/>
    <dgm:cxn modelId="{B945283B-BE73-4062-8577-24D7FB512723}" srcId="{A43C03B5-6078-4B37-8C32-EF5F61821117}" destId="{F887C39D-F4F3-4161-9E88-D2160CC17238}" srcOrd="6" destOrd="0" parTransId="{BCCF353E-A077-4EDD-AAA2-765CE2DF69DB}" sibTransId="{0B85085A-05B4-4310-BF52-68B8205135FC}"/>
    <dgm:cxn modelId="{B1D410EF-0779-45D7-A629-C5B402867226}" srcId="{A43C03B5-6078-4B37-8C32-EF5F61821117}" destId="{F702DFD4-5008-4D80-8BBA-687814DD7A10}" srcOrd="3" destOrd="0" parTransId="{77D6A168-295D-4820-864A-7309955870C6}" sibTransId="{33B4D57F-9B3A-4061-BBE9-A8DF337FD6C6}"/>
    <dgm:cxn modelId="{5D9F9D13-C569-45C5-8D20-DC1F596FAF89}" srcId="{3B408560-D037-41B8-B2AB-D4F8AC1796C6}" destId="{891E167A-5EC8-4611-A43F-FA48E173DF07}" srcOrd="0" destOrd="0" parTransId="{8E5798E9-1793-412F-8303-7FB8267AE808}" sibTransId="{333A7C48-4BAB-498D-91CB-1274BBDE7F3E}"/>
    <dgm:cxn modelId="{65CBB784-6AAC-4862-96E9-037571D42DA1}" srcId="{A43C03B5-6078-4B37-8C32-EF5F61821117}" destId="{09FBF0E7-85C9-4C16-8C15-3718FDBD954E}" srcOrd="5" destOrd="0" parTransId="{53FB95B1-552C-4BB5-8F9B-E4811B636D09}" sibTransId="{407ADA23-A06F-4DE5-AA24-2F32C7255878}"/>
    <dgm:cxn modelId="{77B55656-1717-4634-8190-3C8F84C2AAAB}" srcId="{3B408560-D037-41B8-B2AB-D4F8AC1796C6}" destId="{092D9657-3A88-4980-BBAA-FA4D52ED5137}" srcOrd="1" destOrd="0" parTransId="{C2AB1C18-B4BD-477C-BFE2-1E61358AD6F3}" sibTransId="{980F727D-290D-4611-BC42-B9B616F70875}"/>
    <dgm:cxn modelId="{438D8AED-7D70-41B7-87FF-D417BEA67CB9}" srcId="{092D9657-3A88-4980-BBAA-FA4D52ED5137}" destId="{A43C03B5-6078-4B37-8C32-EF5F61821117}" srcOrd="0" destOrd="0" parTransId="{0E8462B7-0FE5-45F5-9BBA-D9613B4D8A60}" sibTransId="{EF92613F-F167-4CDE-868F-1C157477CE26}"/>
    <dgm:cxn modelId="{E332A0A3-6D79-4612-927C-D9CF362B01A0}" srcId="{A43C03B5-6078-4B37-8C32-EF5F61821117}" destId="{524BACF5-E6FC-45CD-8B07-9B2FF5F45C2B}" srcOrd="4" destOrd="0" parTransId="{94EAAF7F-4043-4E43-99B6-4FEE655778BE}" sibTransId="{74583862-F8F5-4BDC-AF68-360BD3462590}"/>
    <dgm:cxn modelId="{8DDBF14F-071D-49BA-A977-8EF29262D5D9}" srcId="{A43C03B5-6078-4B37-8C32-EF5F61821117}" destId="{24E3DD17-4A34-4C35-B9D0-5B1AE59E3956}" srcOrd="0" destOrd="0" parTransId="{E837D1C7-CB16-4D41-A1E2-02F3C61242F2}" sibTransId="{1F074F03-5570-44B7-BE16-22A8CCE33A34}"/>
    <dgm:cxn modelId="{3EC8712D-EB86-454E-978F-9A2A107FE87A}" srcId="{A43C03B5-6078-4B37-8C32-EF5F61821117}" destId="{8A3A77BD-1636-4383-B13A-6C1466D5DE0B}" srcOrd="2" destOrd="0" parTransId="{FF295E77-9EB5-45B2-A4A3-B394B3E9BF60}" sibTransId="{CF77F68E-3EC1-4EAA-A707-28475C40F939}"/>
    <dgm:cxn modelId="{A4922164-12D9-4D5A-AC3F-CD9948B59312}" type="presOf" srcId="{24E3DD17-4A34-4C35-B9D0-5B1AE59E3956}" destId="{4C8FB83E-2DA0-4FDB-91AF-0C73B1821C9F}" srcOrd="0" destOrd="1" presId="urn:microsoft.com/office/officeart/2005/8/layout/list1"/>
    <dgm:cxn modelId="{A4C0B72C-AE29-4B6B-8603-F265D63C9170}" type="presOf" srcId="{8A3A77BD-1636-4383-B13A-6C1466D5DE0B}" destId="{4C8FB83E-2DA0-4FDB-91AF-0C73B1821C9F}" srcOrd="0" destOrd="3" presId="urn:microsoft.com/office/officeart/2005/8/layout/list1"/>
    <dgm:cxn modelId="{0532DA67-7B15-42B0-BCD9-0CF3E8D7C516}" type="presOf" srcId="{891E167A-5EC8-4611-A43F-FA48E173DF07}" destId="{B79F6906-8ECC-4906-AD78-23D0FA24416B}" srcOrd="0" destOrd="0" presId="urn:microsoft.com/office/officeart/2005/8/layout/list1"/>
    <dgm:cxn modelId="{17C2AEE4-CEFE-4A87-B084-567D82F3636B}" type="presParOf" srcId="{823A09CD-169C-410B-A475-4295418DC511}" destId="{4487A50E-D881-4E29-9E8B-4D56955DB44B}" srcOrd="0" destOrd="0" presId="urn:microsoft.com/office/officeart/2005/8/layout/list1"/>
    <dgm:cxn modelId="{5ECD7AB4-B112-4B5B-936D-825C64F3D615}" type="presParOf" srcId="{4487A50E-D881-4E29-9E8B-4D56955DB44B}" destId="{B79F6906-8ECC-4906-AD78-23D0FA24416B}" srcOrd="0" destOrd="0" presId="urn:microsoft.com/office/officeart/2005/8/layout/list1"/>
    <dgm:cxn modelId="{34562432-B876-44E5-A6D5-0CC09B1FFCCC}" type="presParOf" srcId="{4487A50E-D881-4E29-9E8B-4D56955DB44B}" destId="{218D0E3E-9DD7-4783-94DF-73A61974FB97}" srcOrd="1" destOrd="0" presId="urn:microsoft.com/office/officeart/2005/8/layout/list1"/>
    <dgm:cxn modelId="{B6AFD6E2-F352-475F-8884-3F0443C26FCB}" type="presParOf" srcId="{823A09CD-169C-410B-A475-4295418DC511}" destId="{B803C687-07CA-4806-805B-5B9BC9FD6315}" srcOrd="1" destOrd="0" presId="urn:microsoft.com/office/officeart/2005/8/layout/list1"/>
    <dgm:cxn modelId="{04099B96-2F4C-4FFA-A89D-C902F632CB34}" type="presParOf" srcId="{823A09CD-169C-410B-A475-4295418DC511}" destId="{FFD95D1C-AE96-4C6E-A024-A79E423619C9}" srcOrd="2" destOrd="0" presId="urn:microsoft.com/office/officeart/2005/8/layout/list1"/>
    <dgm:cxn modelId="{A6940EE3-3A4E-4A21-8E11-43F2758530B6}" type="presParOf" srcId="{823A09CD-169C-410B-A475-4295418DC511}" destId="{B65BBB55-BE7B-4F7E-B974-AE654B596A36}" srcOrd="3" destOrd="0" presId="urn:microsoft.com/office/officeart/2005/8/layout/list1"/>
    <dgm:cxn modelId="{204369DD-3CFD-4A07-84DD-9E7ADABE6DCC}" type="presParOf" srcId="{823A09CD-169C-410B-A475-4295418DC511}" destId="{91A6FF13-8BB7-434F-AC8C-8CD49305B9E3}" srcOrd="4" destOrd="0" presId="urn:microsoft.com/office/officeart/2005/8/layout/list1"/>
    <dgm:cxn modelId="{BDB155C1-0210-4193-9D8F-ADAC55DA61E6}" type="presParOf" srcId="{91A6FF13-8BB7-434F-AC8C-8CD49305B9E3}" destId="{09F2B133-0643-4E37-A4D0-240217B9C5F8}" srcOrd="0" destOrd="0" presId="urn:microsoft.com/office/officeart/2005/8/layout/list1"/>
    <dgm:cxn modelId="{28CE364B-DDF0-46B8-9D94-21E9D4C5CB60}" type="presParOf" srcId="{91A6FF13-8BB7-434F-AC8C-8CD49305B9E3}" destId="{917E2F58-722C-41F8-B56D-61D5479F14F1}" srcOrd="1" destOrd="0" presId="urn:microsoft.com/office/officeart/2005/8/layout/list1"/>
    <dgm:cxn modelId="{464E9C81-D17B-4E4C-B697-5AD9F7FAB4DF}" type="presParOf" srcId="{823A09CD-169C-410B-A475-4295418DC511}" destId="{AA6846AF-C89E-40B2-A7B0-F36D19B5852E}" srcOrd="5" destOrd="0" presId="urn:microsoft.com/office/officeart/2005/8/layout/list1"/>
    <dgm:cxn modelId="{833ABA9E-4B99-40AB-8C71-58130B64B9A8}" type="presParOf" srcId="{823A09CD-169C-410B-A475-4295418DC511}" destId="{4C8FB83E-2DA0-4FDB-91AF-0C73B1821C9F}" srcOrd="6" destOrd="0" presId="urn:microsoft.com/office/officeart/2005/8/layout/list1"/>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B408560-D037-41B8-B2AB-D4F8AC1796C6}" type="doc">
      <dgm:prSet loTypeId="urn:microsoft.com/office/officeart/2005/8/layout/list1" loCatId="list" qsTypeId="urn:microsoft.com/office/officeart/2005/8/quickstyle/simple2" qsCatId="simple" csTypeId="urn:microsoft.com/office/officeart/2005/8/colors/accent1_2" csCatId="accent1" phldr="1"/>
      <dgm:spPr/>
      <dgm:t>
        <a:bodyPr/>
        <a:lstStyle/>
        <a:p>
          <a:endParaRPr lang="de-DE"/>
        </a:p>
      </dgm:t>
    </dgm:pt>
    <dgm:pt modelId="{891E167A-5EC8-4611-A43F-FA48E173DF07}">
      <dgm:prSet phldrT="[Text]" custT="1"/>
      <dgm:spPr/>
      <dgm:t>
        <a:bodyPr/>
        <a:lstStyle/>
        <a:p>
          <a:r>
            <a:rPr lang="de-DE" sz="2000" dirty="0" smtClean="0"/>
            <a:t>Achse I</a:t>
          </a:r>
          <a:endParaRPr lang="de-DE" sz="2000" dirty="0"/>
        </a:p>
      </dgm:t>
    </dgm:pt>
    <dgm:pt modelId="{8E5798E9-1793-412F-8303-7FB8267AE808}" type="parTrans" cxnId="{5D9F9D13-C569-45C5-8D20-DC1F596FAF89}">
      <dgm:prSet/>
      <dgm:spPr/>
      <dgm:t>
        <a:bodyPr/>
        <a:lstStyle/>
        <a:p>
          <a:endParaRPr lang="de-DE"/>
        </a:p>
      </dgm:t>
    </dgm:pt>
    <dgm:pt modelId="{333A7C48-4BAB-498D-91CB-1274BBDE7F3E}" type="sibTrans" cxnId="{5D9F9D13-C569-45C5-8D20-DC1F596FAF89}">
      <dgm:prSet/>
      <dgm:spPr/>
      <dgm:t>
        <a:bodyPr/>
        <a:lstStyle/>
        <a:p>
          <a:endParaRPr lang="de-DE"/>
        </a:p>
      </dgm:t>
    </dgm:pt>
    <dgm:pt modelId="{091ED37D-7456-4503-9179-6A6374CF0425}">
      <dgm:prSet phldrT="[Text]" custT="1"/>
      <dgm:spPr/>
      <dgm:t>
        <a:bodyPr/>
        <a:lstStyle/>
        <a:p>
          <a:r>
            <a:rPr lang="de-DE" sz="2000" dirty="0" smtClean="0"/>
            <a:t>Klinisch-psychiatrisches Syndrom (z.B. Schulangst)</a:t>
          </a:r>
          <a:endParaRPr lang="de-DE" sz="2000" dirty="0"/>
        </a:p>
      </dgm:t>
    </dgm:pt>
    <dgm:pt modelId="{BC6B736E-9212-499E-AFC7-A84B4D3EC7AC}" type="parTrans" cxnId="{320CAD8D-33B7-488B-8B3D-27DE7E57E787}">
      <dgm:prSet/>
      <dgm:spPr/>
      <dgm:t>
        <a:bodyPr/>
        <a:lstStyle/>
        <a:p>
          <a:endParaRPr lang="de-DE"/>
        </a:p>
      </dgm:t>
    </dgm:pt>
    <dgm:pt modelId="{170B7CC5-D16C-4881-B3CF-487E2A5D4ADB}" type="sibTrans" cxnId="{320CAD8D-33B7-488B-8B3D-27DE7E57E787}">
      <dgm:prSet/>
      <dgm:spPr/>
      <dgm:t>
        <a:bodyPr/>
        <a:lstStyle/>
        <a:p>
          <a:endParaRPr lang="de-DE"/>
        </a:p>
      </dgm:t>
    </dgm:pt>
    <dgm:pt modelId="{092D9657-3A88-4980-BBAA-FA4D52ED5137}">
      <dgm:prSet phldrT="[Text]" custT="1"/>
      <dgm:spPr/>
      <dgm:t>
        <a:bodyPr/>
        <a:lstStyle/>
        <a:p>
          <a:r>
            <a:rPr lang="de-DE" sz="2000" dirty="0" smtClean="0"/>
            <a:t>Achse II</a:t>
          </a:r>
          <a:endParaRPr lang="de-DE" sz="2000" dirty="0"/>
        </a:p>
      </dgm:t>
    </dgm:pt>
    <dgm:pt modelId="{C2AB1C18-B4BD-477C-BFE2-1E61358AD6F3}" type="parTrans" cxnId="{77B55656-1717-4634-8190-3C8F84C2AAAB}">
      <dgm:prSet/>
      <dgm:spPr/>
      <dgm:t>
        <a:bodyPr/>
        <a:lstStyle/>
        <a:p>
          <a:endParaRPr lang="de-DE"/>
        </a:p>
      </dgm:t>
    </dgm:pt>
    <dgm:pt modelId="{980F727D-290D-4611-BC42-B9B616F70875}" type="sibTrans" cxnId="{77B55656-1717-4634-8190-3C8F84C2AAAB}">
      <dgm:prSet/>
      <dgm:spPr/>
      <dgm:t>
        <a:bodyPr/>
        <a:lstStyle/>
        <a:p>
          <a:endParaRPr lang="de-DE"/>
        </a:p>
      </dgm:t>
    </dgm:pt>
    <dgm:pt modelId="{A43C03B5-6078-4B37-8C32-EF5F61821117}">
      <dgm:prSet phldrT="[Text]" custT="1"/>
      <dgm:spPr>
        <a:solidFill>
          <a:srgbClr val="FFC000">
            <a:alpha val="90000"/>
          </a:srgbClr>
        </a:solidFill>
      </dgm:spPr>
      <dgm:t>
        <a:bodyPr/>
        <a:lstStyle/>
        <a:p>
          <a:r>
            <a:rPr lang="de-DE" sz="2000" dirty="0" smtClean="0"/>
            <a:t>Umschriebene Entwicklungsstörung (Legasthenie; F81.0; F81.1)</a:t>
          </a:r>
          <a:endParaRPr lang="de-DE" sz="2000" dirty="0"/>
        </a:p>
      </dgm:t>
    </dgm:pt>
    <dgm:pt modelId="{0E8462B7-0FE5-45F5-9BBA-D9613B4D8A60}" type="parTrans" cxnId="{438D8AED-7D70-41B7-87FF-D417BEA67CB9}">
      <dgm:prSet/>
      <dgm:spPr/>
      <dgm:t>
        <a:bodyPr/>
        <a:lstStyle/>
        <a:p>
          <a:endParaRPr lang="de-DE"/>
        </a:p>
      </dgm:t>
    </dgm:pt>
    <dgm:pt modelId="{EF92613F-F167-4CDE-868F-1C157477CE26}" type="sibTrans" cxnId="{438D8AED-7D70-41B7-87FF-D417BEA67CB9}">
      <dgm:prSet/>
      <dgm:spPr/>
      <dgm:t>
        <a:bodyPr/>
        <a:lstStyle/>
        <a:p>
          <a:endParaRPr lang="de-DE"/>
        </a:p>
      </dgm:t>
    </dgm:pt>
    <dgm:pt modelId="{21D4037A-33AD-428C-B8D8-4BB304A27F71}">
      <dgm:prSet phldrT="[Text]" custT="1"/>
      <dgm:spPr/>
      <dgm:t>
        <a:bodyPr/>
        <a:lstStyle/>
        <a:p>
          <a:r>
            <a:rPr lang="de-DE" sz="2000" dirty="0" smtClean="0"/>
            <a:t>Achse III</a:t>
          </a:r>
          <a:endParaRPr lang="de-DE" sz="2000" dirty="0"/>
        </a:p>
      </dgm:t>
    </dgm:pt>
    <dgm:pt modelId="{65B6536C-96B8-4FF4-A48B-FDD07DF33097}" type="parTrans" cxnId="{1CAF3282-6E8D-466B-987B-82FE33C218BC}">
      <dgm:prSet/>
      <dgm:spPr/>
      <dgm:t>
        <a:bodyPr/>
        <a:lstStyle/>
        <a:p>
          <a:endParaRPr lang="de-DE"/>
        </a:p>
      </dgm:t>
    </dgm:pt>
    <dgm:pt modelId="{8D96C7AD-0065-47AF-B9E5-ACCA1031F966}" type="sibTrans" cxnId="{1CAF3282-6E8D-466B-987B-82FE33C218BC}">
      <dgm:prSet/>
      <dgm:spPr/>
      <dgm:t>
        <a:bodyPr/>
        <a:lstStyle/>
        <a:p>
          <a:endParaRPr lang="de-DE"/>
        </a:p>
      </dgm:t>
    </dgm:pt>
    <dgm:pt modelId="{3E5D7726-BE72-4F65-BA0A-68C839349643}">
      <dgm:prSet phldrT="[Text]" custT="1"/>
      <dgm:spPr/>
      <dgm:t>
        <a:bodyPr/>
        <a:lstStyle/>
        <a:p>
          <a:r>
            <a:rPr lang="de-DE" sz="2000" dirty="0" smtClean="0"/>
            <a:t>Intelligenzniveau(F70-79)</a:t>
          </a:r>
          <a:endParaRPr lang="de-DE" sz="2000" dirty="0"/>
        </a:p>
      </dgm:t>
    </dgm:pt>
    <dgm:pt modelId="{15657D75-6007-492C-8E15-B316DBC3F4B8}" type="parTrans" cxnId="{4DAE71D1-5F1B-469C-8EA7-604BD58A9C85}">
      <dgm:prSet/>
      <dgm:spPr/>
      <dgm:t>
        <a:bodyPr/>
        <a:lstStyle/>
        <a:p>
          <a:endParaRPr lang="de-DE"/>
        </a:p>
      </dgm:t>
    </dgm:pt>
    <dgm:pt modelId="{0C8F5710-2ABD-48E2-AF95-AB4B5314A45C}" type="sibTrans" cxnId="{4DAE71D1-5F1B-469C-8EA7-604BD58A9C85}">
      <dgm:prSet/>
      <dgm:spPr/>
      <dgm:t>
        <a:bodyPr/>
        <a:lstStyle/>
        <a:p>
          <a:endParaRPr lang="de-DE"/>
        </a:p>
      </dgm:t>
    </dgm:pt>
    <dgm:pt modelId="{07514344-6774-416A-880B-F99264BD6A11}">
      <dgm:prSet phldrT="[Text]" custT="1"/>
      <dgm:spPr/>
      <dgm:t>
        <a:bodyPr/>
        <a:lstStyle/>
        <a:p>
          <a:r>
            <a:rPr lang="de-DE" sz="2000" dirty="0" smtClean="0"/>
            <a:t>Achse IV</a:t>
          </a:r>
          <a:endParaRPr lang="de-DE" sz="2000" dirty="0"/>
        </a:p>
      </dgm:t>
    </dgm:pt>
    <dgm:pt modelId="{C1F86ABE-7156-49B1-8687-CD7FB30E045E}" type="parTrans" cxnId="{8B981172-4530-4EE5-9089-1B372996970A}">
      <dgm:prSet/>
      <dgm:spPr/>
      <dgm:t>
        <a:bodyPr/>
        <a:lstStyle/>
        <a:p>
          <a:endParaRPr lang="de-DE"/>
        </a:p>
      </dgm:t>
    </dgm:pt>
    <dgm:pt modelId="{D4FF6B01-B208-48B3-A77E-6D4EA94A0897}" type="sibTrans" cxnId="{8B981172-4530-4EE5-9089-1B372996970A}">
      <dgm:prSet/>
      <dgm:spPr/>
      <dgm:t>
        <a:bodyPr/>
        <a:lstStyle/>
        <a:p>
          <a:endParaRPr lang="de-DE"/>
        </a:p>
      </dgm:t>
    </dgm:pt>
    <dgm:pt modelId="{5C604329-5735-490B-AF50-B1BD13794FD8}">
      <dgm:prSet phldrT="[Text]" custT="1"/>
      <dgm:spPr/>
      <dgm:t>
        <a:bodyPr/>
        <a:lstStyle/>
        <a:p>
          <a:r>
            <a:rPr lang="de-DE" sz="2000" dirty="0" smtClean="0"/>
            <a:t>Achse V</a:t>
          </a:r>
          <a:endParaRPr lang="de-DE" sz="2000" dirty="0"/>
        </a:p>
      </dgm:t>
    </dgm:pt>
    <dgm:pt modelId="{9F4D2175-2A57-46BA-B31B-8D33C8275D58}" type="parTrans" cxnId="{C516E4DE-47B5-412C-B89D-A330EBE1B851}">
      <dgm:prSet/>
      <dgm:spPr/>
      <dgm:t>
        <a:bodyPr/>
        <a:lstStyle/>
        <a:p>
          <a:endParaRPr lang="de-DE"/>
        </a:p>
      </dgm:t>
    </dgm:pt>
    <dgm:pt modelId="{18D4F6C9-3F83-45CC-BD0E-AF7A0392545A}" type="sibTrans" cxnId="{C516E4DE-47B5-412C-B89D-A330EBE1B851}">
      <dgm:prSet/>
      <dgm:spPr/>
      <dgm:t>
        <a:bodyPr/>
        <a:lstStyle/>
        <a:p>
          <a:endParaRPr lang="de-DE"/>
        </a:p>
      </dgm:t>
    </dgm:pt>
    <dgm:pt modelId="{CBAFFE57-479F-41D8-81F4-F183D2D9529E}">
      <dgm:prSet phldrT="[Text]" custT="1"/>
      <dgm:spPr/>
      <dgm:t>
        <a:bodyPr/>
        <a:lstStyle/>
        <a:p>
          <a:r>
            <a:rPr lang="de-DE" sz="2000" dirty="0" smtClean="0"/>
            <a:t>Achse VI</a:t>
          </a:r>
          <a:endParaRPr lang="de-DE" sz="2000" dirty="0"/>
        </a:p>
      </dgm:t>
    </dgm:pt>
    <dgm:pt modelId="{B0A0A22B-2F3A-4111-ABA8-89C4DD73B731}" type="parTrans" cxnId="{EEBB4DC2-FC99-445D-8ECD-84CFC6022E8F}">
      <dgm:prSet/>
      <dgm:spPr/>
      <dgm:t>
        <a:bodyPr/>
        <a:lstStyle/>
        <a:p>
          <a:endParaRPr lang="de-DE"/>
        </a:p>
      </dgm:t>
    </dgm:pt>
    <dgm:pt modelId="{D89C3E10-E12E-4C13-91E9-3EE51726B238}" type="sibTrans" cxnId="{EEBB4DC2-FC99-445D-8ECD-84CFC6022E8F}">
      <dgm:prSet/>
      <dgm:spPr/>
      <dgm:t>
        <a:bodyPr/>
        <a:lstStyle/>
        <a:p>
          <a:endParaRPr lang="de-DE"/>
        </a:p>
      </dgm:t>
    </dgm:pt>
    <dgm:pt modelId="{4E942987-8EAB-4F64-BE0D-7D049EBD43CC}">
      <dgm:prSet phldrT="[Text]" custT="1"/>
      <dgm:spPr/>
      <dgm:t>
        <a:bodyPr/>
        <a:lstStyle/>
        <a:p>
          <a:r>
            <a:rPr lang="de-DE" sz="2000" dirty="0" smtClean="0"/>
            <a:t>Körperliche oder neurologische Erkrankungen oder Behinderung</a:t>
          </a:r>
          <a:endParaRPr lang="de-DE" sz="2000" dirty="0"/>
        </a:p>
      </dgm:t>
    </dgm:pt>
    <dgm:pt modelId="{062B0A39-58B1-4809-B212-D2B27A7250B5}" type="parTrans" cxnId="{E184C5F8-A276-4078-8569-74E013587905}">
      <dgm:prSet/>
      <dgm:spPr/>
      <dgm:t>
        <a:bodyPr/>
        <a:lstStyle/>
        <a:p>
          <a:endParaRPr lang="de-DE"/>
        </a:p>
      </dgm:t>
    </dgm:pt>
    <dgm:pt modelId="{AA944A17-AF26-4CA5-B5BE-CF2A1A43EF01}" type="sibTrans" cxnId="{E184C5F8-A276-4078-8569-74E013587905}">
      <dgm:prSet/>
      <dgm:spPr/>
      <dgm:t>
        <a:bodyPr/>
        <a:lstStyle/>
        <a:p>
          <a:endParaRPr lang="de-DE"/>
        </a:p>
      </dgm:t>
    </dgm:pt>
    <dgm:pt modelId="{413BBCD4-9829-462A-A7BF-26F3F01F4018}">
      <dgm:prSet phldrT="[Text]" custT="1"/>
      <dgm:spPr/>
      <dgm:t>
        <a:bodyPr/>
        <a:lstStyle/>
        <a:p>
          <a:r>
            <a:rPr lang="de-DE" sz="2000" dirty="0" smtClean="0"/>
            <a:t>Abnorme psychosoziale Umstände (z.B. Deprivation, Analphabetismus)</a:t>
          </a:r>
          <a:endParaRPr lang="de-DE" sz="2000" dirty="0"/>
        </a:p>
      </dgm:t>
    </dgm:pt>
    <dgm:pt modelId="{5F12F086-32C9-4306-BD5B-197ABA63979D}" type="parTrans" cxnId="{E9D0ED77-7213-428F-ADE9-F4AAF70AEF71}">
      <dgm:prSet/>
      <dgm:spPr/>
      <dgm:t>
        <a:bodyPr/>
        <a:lstStyle/>
        <a:p>
          <a:endParaRPr lang="de-DE"/>
        </a:p>
      </dgm:t>
    </dgm:pt>
    <dgm:pt modelId="{8C3ACA33-4B53-44F7-B87E-F4BFF0AC508E}" type="sibTrans" cxnId="{E9D0ED77-7213-428F-ADE9-F4AAF70AEF71}">
      <dgm:prSet/>
      <dgm:spPr/>
      <dgm:t>
        <a:bodyPr/>
        <a:lstStyle/>
        <a:p>
          <a:endParaRPr lang="de-DE"/>
        </a:p>
      </dgm:t>
    </dgm:pt>
    <dgm:pt modelId="{B4EB3BA7-3B1C-485E-B17A-E25AB5769C81}">
      <dgm:prSet phldrT="[Text]" custT="1"/>
      <dgm:spPr/>
      <dgm:t>
        <a:bodyPr/>
        <a:lstStyle/>
        <a:p>
          <a:r>
            <a:rPr lang="de-DE" sz="2000" dirty="0" smtClean="0"/>
            <a:t>Global Beurteilung der psychosozialen Anpassung</a:t>
          </a:r>
          <a:endParaRPr lang="de-DE" sz="2000" dirty="0"/>
        </a:p>
      </dgm:t>
    </dgm:pt>
    <dgm:pt modelId="{B920C385-CA56-47F4-918A-1ACBF32ED45D}" type="parTrans" cxnId="{A224A0AB-F839-4D96-9B8E-4AE4E11A0F3C}">
      <dgm:prSet/>
      <dgm:spPr/>
      <dgm:t>
        <a:bodyPr/>
        <a:lstStyle/>
        <a:p>
          <a:endParaRPr lang="de-DE"/>
        </a:p>
      </dgm:t>
    </dgm:pt>
    <dgm:pt modelId="{011C3D0F-3C19-42B3-9342-26E6D84CDA32}" type="sibTrans" cxnId="{A224A0AB-F839-4D96-9B8E-4AE4E11A0F3C}">
      <dgm:prSet/>
      <dgm:spPr/>
      <dgm:t>
        <a:bodyPr/>
        <a:lstStyle/>
        <a:p>
          <a:endParaRPr lang="de-DE"/>
        </a:p>
      </dgm:t>
    </dgm:pt>
    <dgm:pt modelId="{823A09CD-169C-410B-A475-4295418DC511}" type="pres">
      <dgm:prSet presAssocID="{3B408560-D037-41B8-B2AB-D4F8AC1796C6}" presName="linear" presStyleCnt="0">
        <dgm:presLayoutVars>
          <dgm:dir/>
          <dgm:animLvl val="lvl"/>
          <dgm:resizeHandles val="exact"/>
        </dgm:presLayoutVars>
      </dgm:prSet>
      <dgm:spPr/>
      <dgm:t>
        <a:bodyPr/>
        <a:lstStyle/>
        <a:p>
          <a:endParaRPr lang="de-DE"/>
        </a:p>
      </dgm:t>
    </dgm:pt>
    <dgm:pt modelId="{4487A50E-D881-4E29-9E8B-4D56955DB44B}" type="pres">
      <dgm:prSet presAssocID="{891E167A-5EC8-4611-A43F-FA48E173DF07}" presName="parentLin" presStyleCnt="0"/>
      <dgm:spPr/>
    </dgm:pt>
    <dgm:pt modelId="{B79F6906-8ECC-4906-AD78-23D0FA24416B}" type="pres">
      <dgm:prSet presAssocID="{891E167A-5EC8-4611-A43F-FA48E173DF07}" presName="parentLeftMargin" presStyleLbl="node1" presStyleIdx="0" presStyleCnt="6"/>
      <dgm:spPr/>
      <dgm:t>
        <a:bodyPr/>
        <a:lstStyle/>
        <a:p>
          <a:endParaRPr lang="de-DE"/>
        </a:p>
      </dgm:t>
    </dgm:pt>
    <dgm:pt modelId="{218D0E3E-9DD7-4783-94DF-73A61974FB97}" type="pres">
      <dgm:prSet presAssocID="{891E167A-5EC8-4611-A43F-FA48E173DF07}" presName="parentText" presStyleLbl="node1" presStyleIdx="0" presStyleCnt="6">
        <dgm:presLayoutVars>
          <dgm:chMax val="0"/>
          <dgm:bulletEnabled val="1"/>
        </dgm:presLayoutVars>
      </dgm:prSet>
      <dgm:spPr/>
      <dgm:t>
        <a:bodyPr/>
        <a:lstStyle/>
        <a:p>
          <a:endParaRPr lang="de-DE"/>
        </a:p>
      </dgm:t>
    </dgm:pt>
    <dgm:pt modelId="{B803C687-07CA-4806-805B-5B9BC9FD6315}" type="pres">
      <dgm:prSet presAssocID="{891E167A-5EC8-4611-A43F-FA48E173DF07}" presName="negativeSpace" presStyleCnt="0"/>
      <dgm:spPr/>
    </dgm:pt>
    <dgm:pt modelId="{FFD95D1C-AE96-4C6E-A024-A79E423619C9}" type="pres">
      <dgm:prSet presAssocID="{891E167A-5EC8-4611-A43F-FA48E173DF07}" presName="childText" presStyleLbl="conFgAcc1" presStyleIdx="0" presStyleCnt="6">
        <dgm:presLayoutVars>
          <dgm:bulletEnabled val="1"/>
        </dgm:presLayoutVars>
      </dgm:prSet>
      <dgm:spPr/>
      <dgm:t>
        <a:bodyPr/>
        <a:lstStyle/>
        <a:p>
          <a:endParaRPr lang="de-DE"/>
        </a:p>
      </dgm:t>
    </dgm:pt>
    <dgm:pt modelId="{B65BBB55-BE7B-4F7E-B974-AE654B596A36}" type="pres">
      <dgm:prSet presAssocID="{333A7C48-4BAB-498D-91CB-1274BBDE7F3E}" presName="spaceBetweenRectangles" presStyleCnt="0"/>
      <dgm:spPr/>
    </dgm:pt>
    <dgm:pt modelId="{91A6FF13-8BB7-434F-AC8C-8CD49305B9E3}" type="pres">
      <dgm:prSet presAssocID="{092D9657-3A88-4980-BBAA-FA4D52ED5137}" presName="parentLin" presStyleCnt="0"/>
      <dgm:spPr/>
    </dgm:pt>
    <dgm:pt modelId="{09F2B133-0643-4E37-A4D0-240217B9C5F8}" type="pres">
      <dgm:prSet presAssocID="{092D9657-3A88-4980-BBAA-FA4D52ED5137}" presName="parentLeftMargin" presStyleLbl="node1" presStyleIdx="0" presStyleCnt="6"/>
      <dgm:spPr/>
      <dgm:t>
        <a:bodyPr/>
        <a:lstStyle/>
        <a:p>
          <a:endParaRPr lang="de-DE"/>
        </a:p>
      </dgm:t>
    </dgm:pt>
    <dgm:pt modelId="{917E2F58-722C-41F8-B56D-61D5479F14F1}" type="pres">
      <dgm:prSet presAssocID="{092D9657-3A88-4980-BBAA-FA4D52ED5137}" presName="parentText" presStyleLbl="node1" presStyleIdx="1" presStyleCnt="6">
        <dgm:presLayoutVars>
          <dgm:chMax val="0"/>
          <dgm:bulletEnabled val="1"/>
        </dgm:presLayoutVars>
      </dgm:prSet>
      <dgm:spPr/>
      <dgm:t>
        <a:bodyPr/>
        <a:lstStyle/>
        <a:p>
          <a:endParaRPr lang="de-DE"/>
        </a:p>
      </dgm:t>
    </dgm:pt>
    <dgm:pt modelId="{AA6846AF-C89E-40B2-A7B0-F36D19B5852E}" type="pres">
      <dgm:prSet presAssocID="{092D9657-3A88-4980-BBAA-FA4D52ED5137}" presName="negativeSpace" presStyleCnt="0"/>
      <dgm:spPr/>
    </dgm:pt>
    <dgm:pt modelId="{4C8FB83E-2DA0-4FDB-91AF-0C73B1821C9F}" type="pres">
      <dgm:prSet presAssocID="{092D9657-3A88-4980-BBAA-FA4D52ED5137}" presName="childText" presStyleLbl="conFgAcc1" presStyleIdx="1" presStyleCnt="6">
        <dgm:presLayoutVars>
          <dgm:bulletEnabled val="1"/>
        </dgm:presLayoutVars>
      </dgm:prSet>
      <dgm:spPr/>
      <dgm:t>
        <a:bodyPr/>
        <a:lstStyle/>
        <a:p>
          <a:endParaRPr lang="de-DE"/>
        </a:p>
      </dgm:t>
    </dgm:pt>
    <dgm:pt modelId="{987383EC-3E18-4EF4-A486-63C4295BFFAC}" type="pres">
      <dgm:prSet presAssocID="{980F727D-290D-4611-BC42-B9B616F70875}" presName="spaceBetweenRectangles" presStyleCnt="0"/>
      <dgm:spPr/>
    </dgm:pt>
    <dgm:pt modelId="{F13A35E6-95AE-454A-8971-7423467699D1}" type="pres">
      <dgm:prSet presAssocID="{21D4037A-33AD-428C-B8D8-4BB304A27F71}" presName="parentLin" presStyleCnt="0"/>
      <dgm:spPr/>
    </dgm:pt>
    <dgm:pt modelId="{ECF098C3-AF7B-4F7F-9B44-E3B81797295C}" type="pres">
      <dgm:prSet presAssocID="{21D4037A-33AD-428C-B8D8-4BB304A27F71}" presName="parentLeftMargin" presStyleLbl="node1" presStyleIdx="1" presStyleCnt="6"/>
      <dgm:spPr/>
      <dgm:t>
        <a:bodyPr/>
        <a:lstStyle/>
        <a:p>
          <a:endParaRPr lang="de-DE"/>
        </a:p>
      </dgm:t>
    </dgm:pt>
    <dgm:pt modelId="{2C9FD639-ED23-421A-9FD0-002BE4C7807B}" type="pres">
      <dgm:prSet presAssocID="{21D4037A-33AD-428C-B8D8-4BB304A27F71}" presName="parentText" presStyleLbl="node1" presStyleIdx="2" presStyleCnt="6">
        <dgm:presLayoutVars>
          <dgm:chMax val="0"/>
          <dgm:bulletEnabled val="1"/>
        </dgm:presLayoutVars>
      </dgm:prSet>
      <dgm:spPr/>
      <dgm:t>
        <a:bodyPr/>
        <a:lstStyle/>
        <a:p>
          <a:endParaRPr lang="de-DE"/>
        </a:p>
      </dgm:t>
    </dgm:pt>
    <dgm:pt modelId="{3F0D3E93-9848-418F-B81E-5D72DA2D80F2}" type="pres">
      <dgm:prSet presAssocID="{21D4037A-33AD-428C-B8D8-4BB304A27F71}" presName="negativeSpace" presStyleCnt="0"/>
      <dgm:spPr/>
    </dgm:pt>
    <dgm:pt modelId="{8857D088-F5DB-4071-B875-B128C4B49F95}" type="pres">
      <dgm:prSet presAssocID="{21D4037A-33AD-428C-B8D8-4BB304A27F71}" presName="childText" presStyleLbl="conFgAcc1" presStyleIdx="2" presStyleCnt="6">
        <dgm:presLayoutVars>
          <dgm:bulletEnabled val="1"/>
        </dgm:presLayoutVars>
      </dgm:prSet>
      <dgm:spPr/>
      <dgm:t>
        <a:bodyPr/>
        <a:lstStyle/>
        <a:p>
          <a:endParaRPr lang="de-DE"/>
        </a:p>
      </dgm:t>
    </dgm:pt>
    <dgm:pt modelId="{E2C92ED3-AE6D-4B66-95EB-D2FB99059AC6}" type="pres">
      <dgm:prSet presAssocID="{8D96C7AD-0065-47AF-B9E5-ACCA1031F966}" presName="spaceBetweenRectangles" presStyleCnt="0"/>
      <dgm:spPr/>
    </dgm:pt>
    <dgm:pt modelId="{79AA20E7-42DF-42B4-81DE-23365DA9A445}" type="pres">
      <dgm:prSet presAssocID="{07514344-6774-416A-880B-F99264BD6A11}" presName="parentLin" presStyleCnt="0"/>
      <dgm:spPr/>
    </dgm:pt>
    <dgm:pt modelId="{DEC8E9EF-9498-4D0F-B15C-2838F8A576F6}" type="pres">
      <dgm:prSet presAssocID="{07514344-6774-416A-880B-F99264BD6A11}" presName="parentLeftMargin" presStyleLbl="node1" presStyleIdx="2" presStyleCnt="6"/>
      <dgm:spPr/>
      <dgm:t>
        <a:bodyPr/>
        <a:lstStyle/>
        <a:p>
          <a:endParaRPr lang="de-DE"/>
        </a:p>
      </dgm:t>
    </dgm:pt>
    <dgm:pt modelId="{0F58AF2C-1477-4A6E-9BFF-5035B92627D8}" type="pres">
      <dgm:prSet presAssocID="{07514344-6774-416A-880B-F99264BD6A11}" presName="parentText" presStyleLbl="node1" presStyleIdx="3" presStyleCnt="6">
        <dgm:presLayoutVars>
          <dgm:chMax val="0"/>
          <dgm:bulletEnabled val="1"/>
        </dgm:presLayoutVars>
      </dgm:prSet>
      <dgm:spPr/>
      <dgm:t>
        <a:bodyPr/>
        <a:lstStyle/>
        <a:p>
          <a:endParaRPr lang="de-DE"/>
        </a:p>
      </dgm:t>
    </dgm:pt>
    <dgm:pt modelId="{C1B49E65-E878-4AA6-9DD7-13515B9ED641}" type="pres">
      <dgm:prSet presAssocID="{07514344-6774-416A-880B-F99264BD6A11}" presName="negativeSpace" presStyleCnt="0"/>
      <dgm:spPr/>
    </dgm:pt>
    <dgm:pt modelId="{D43F5F99-563E-48C5-A8C6-A8A3D51DA3B6}" type="pres">
      <dgm:prSet presAssocID="{07514344-6774-416A-880B-F99264BD6A11}" presName="childText" presStyleLbl="conFgAcc1" presStyleIdx="3" presStyleCnt="6">
        <dgm:presLayoutVars>
          <dgm:bulletEnabled val="1"/>
        </dgm:presLayoutVars>
      </dgm:prSet>
      <dgm:spPr/>
      <dgm:t>
        <a:bodyPr/>
        <a:lstStyle/>
        <a:p>
          <a:endParaRPr lang="de-DE"/>
        </a:p>
      </dgm:t>
    </dgm:pt>
    <dgm:pt modelId="{F6128AAC-C2C2-4CD3-AC4C-E25C54D55911}" type="pres">
      <dgm:prSet presAssocID="{D4FF6B01-B208-48B3-A77E-6D4EA94A0897}" presName="spaceBetweenRectangles" presStyleCnt="0"/>
      <dgm:spPr/>
    </dgm:pt>
    <dgm:pt modelId="{F2F9A4DE-DE91-40A8-8393-920645184886}" type="pres">
      <dgm:prSet presAssocID="{5C604329-5735-490B-AF50-B1BD13794FD8}" presName="parentLin" presStyleCnt="0"/>
      <dgm:spPr/>
    </dgm:pt>
    <dgm:pt modelId="{6932529D-D77D-4311-AC59-711660CEEED7}" type="pres">
      <dgm:prSet presAssocID="{5C604329-5735-490B-AF50-B1BD13794FD8}" presName="parentLeftMargin" presStyleLbl="node1" presStyleIdx="3" presStyleCnt="6"/>
      <dgm:spPr/>
      <dgm:t>
        <a:bodyPr/>
        <a:lstStyle/>
        <a:p>
          <a:endParaRPr lang="de-DE"/>
        </a:p>
      </dgm:t>
    </dgm:pt>
    <dgm:pt modelId="{388471A8-CA4D-4D1E-840A-936C083C8C3D}" type="pres">
      <dgm:prSet presAssocID="{5C604329-5735-490B-AF50-B1BD13794FD8}" presName="parentText" presStyleLbl="node1" presStyleIdx="4" presStyleCnt="6">
        <dgm:presLayoutVars>
          <dgm:chMax val="0"/>
          <dgm:bulletEnabled val="1"/>
        </dgm:presLayoutVars>
      </dgm:prSet>
      <dgm:spPr/>
      <dgm:t>
        <a:bodyPr/>
        <a:lstStyle/>
        <a:p>
          <a:endParaRPr lang="de-DE"/>
        </a:p>
      </dgm:t>
    </dgm:pt>
    <dgm:pt modelId="{D6868C7C-B82D-461D-82DA-C658B0054B3A}" type="pres">
      <dgm:prSet presAssocID="{5C604329-5735-490B-AF50-B1BD13794FD8}" presName="negativeSpace" presStyleCnt="0"/>
      <dgm:spPr/>
    </dgm:pt>
    <dgm:pt modelId="{AB8EA83B-C1D0-4866-B610-76419D438E00}" type="pres">
      <dgm:prSet presAssocID="{5C604329-5735-490B-AF50-B1BD13794FD8}" presName="childText" presStyleLbl="conFgAcc1" presStyleIdx="4" presStyleCnt="6">
        <dgm:presLayoutVars>
          <dgm:bulletEnabled val="1"/>
        </dgm:presLayoutVars>
      </dgm:prSet>
      <dgm:spPr/>
      <dgm:t>
        <a:bodyPr/>
        <a:lstStyle/>
        <a:p>
          <a:endParaRPr lang="de-DE"/>
        </a:p>
      </dgm:t>
    </dgm:pt>
    <dgm:pt modelId="{09664F49-CA4B-4BEB-9AE2-A67446499727}" type="pres">
      <dgm:prSet presAssocID="{18D4F6C9-3F83-45CC-BD0E-AF7A0392545A}" presName="spaceBetweenRectangles" presStyleCnt="0"/>
      <dgm:spPr/>
    </dgm:pt>
    <dgm:pt modelId="{44AE32E9-449A-4A74-A681-2818ABD545F7}" type="pres">
      <dgm:prSet presAssocID="{CBAFFE57-479F-41D8-81F4-F183D2D9529E}" presName="parentLin" presStyleCnt="0"/>
      <dgm:spPr/>
    </dgm:pt>
    <dgm:pt modelId="{3CA54ABF-59C2-4D86-9977-35677BD3AF9B}" type="pres">
      <dgm:prSet presAssocID="{CBAFFE57-479F-41D8-81F4-F183D2D9529E}" presName="parentLeftMargin" presStyleLbl="node1" presStyleIdx="4" presStyleCnt="6"/>
      <dgm:spPr/>
      <dgm:t>
        <a:bodyPr/>
        <a:lstStyle/>
        <a:p>
          <a:endParaRPr lang="de-DE"/>
        </a:p>
      </dgm:t>
    </dgm:pt>
    <dgm:pt modelId="{4A03046D-9DAB-4B66-873B-6675FC46C673}" type="pres">
      <dgm:prSet presAssocID="{CBAFFE57-479F-41D8-81F4-F183D2D9529E}" presName="parentText" presStyleLbl="node1" presStyleIdx="5" presStyleCnt="6">
        <dgm:presLayoutVars>
          <dgm:chMax val="0"/>
          <dgm:bulletEnabled val="1"/>
        </dgm:presLayoutVars>
      </dgm:prSet>
      <dgm:spPr/>
      <dgm:t>
        <a:bodyPr/>
        <a:lstStyle/>
        <a:p>
          <a:endParaRPr lang="de-DE"/>
        </a:p>
      </dgm:t>
    </dgm:pt>
    <dgm:pt modelId="{9B2B8145-35AB-4B0D-B52D-94D21958FCD8}" type="pres">
      <dgm:prSet presAssocID="{CBAFFE57-479F-41D8-81F4-F183D2D9529E}" presName="negativeSpace" presStyleCnt="0"/>
      <dgm:spPr/>
    </dgm:pt>
    <dgm:pt modelId="{E69CA36C-D221-4847-B72A-13A7240FA415}" type="pres">
      <dgm:prSet presAssocID="{CBAFFE57-479F-41D8-81F4-F183D2D9529E}" presName="childText" presStyleLbl="conFgAcc1" presStyleIdx="5" presStyleCnt="6">
        <dgm:presLayoutVars>
          <dgm:bulletEnabled val="1"/>
        </dgm:presLayoutVars>
      </dgm:prSet>
      <dgm:spPr/>
      <dgm:t>
        <a:bodyPr/>
        <a:lstStyle/>
        <a:p>
          <a:endParaRPr lang="de-DE"/>
        </a:p>
      </dgm:t>
    </dgm:pt>
  </dgm:ptLst>
  <dgm:cxnLst>
    <dgm:cxn modelId="{2CBB3E73-59E2-4116-99A4-29DBADA04C1A}" type="presOf" srcId="{891E167A-5EC8-4611-A43F-FA48E173DF07}" destId="{B79F6906-8ECC-4906-AD78-23D0FA24416B}" srcOrd="0" destOrd="0" presId="urn:microsoft.com/office/officeart/2005/8/layout/list1"/>
    <dgm:cxn modelId="{5D9F9D13-C569-45C5-8D20-DC1F596FAF89}" srcId="{3B408560-D037-41B8-B2AB-D4F8AC1796C6}" destId="{891E167A-5EC8-4611-A43F-FA48E173DF07}" srcOrd="0" destOrd="0" parTransId="{8E5798E9-1793-412F-8303-7FB8267AE808}" sibTransId="{333A7C48-4BAB-498D-91CB-1274BBDE7F3E}"/>
    <dgm:cxn modelId="{C516E4DE-47B5-412C-B89D-A330EBE1B851}" srcId="{3B408560-D037-41B8-B2AB-D4F8AC1796C6}" destId="{5C604329-5735-490B-AF50-B1BD13794FD8}" srcOrd="4" destOrd="0" parTransId="{9F4D2175-2A57-46BA-B31B-8D33C8275D58}" sibTransId="{18D4F6C9-3F83-45CC-BD0E-AF7A0392545A}"/>
    <dgm:cxn modelId="{58136366-65AB-487D-9699-57D111138F79}" type="presOf" srcId="{07514344-6774-416A-880B-F99264BD6A11}" destId="{0F58AF2C-1477-4A6E-9BFF-5035B92627D8}" srcOrd="1" destOrd="0" presId="urn:microsoft.com/office/officeart/2005/8/layout/list1"/>
    <dgm:cxn modelId="{5DA1F77B-E240-4A4B-8028-5BCE1FED6CB5}" type="presOf" srcId="{CBAFFE57-479F-41D8-81F4-F183D2D9529E}" destId="{4A03046D-9DAB-4B66-873B-6675FC46C673}" srcOrd="1" destOrd="0" presId="urn:microsoft.com/office/officeart/2005/8/layout/list1"/>
    <dgm:cxn modelId="{B21085AF-4C10-4FDD-A349-DC1517045083}" type="presOf" srcId="{5C604329-5735-490B-AF50-B1BD13794FD8}" destId="{388471A8-CA4D-4D1E-840A-936C083C8C3D}" srcOrd="1" destOrd="0" presId="urn:microsoft.com/office/officeart/2005/8/layout/list1"/>
    <dgm:cxn modelId="{320CAD8D-33B7-488B-8B3D-27DE7E57E787}" srcId="{891E167A-5EC8-4611-A43F-FA48E173DF07}" destId="{091ED37D-7456-4503-9179-6A6374CF0425}" srcOrd="0" destOrd="0" parTransId="{BC6B736E-9212-499E-AFC7-A84B4D3EC7AC}" sibTransId="{170B7CC5-D16C-4881-B3CF-487E2A5D4ADB}"/>
    <dgm:cxn modelId="{7A5E2593-64EB-4372-992D-BEEA763667A7}" type="presOf" srcId="{891E167A-5EC8-4611-A43F-FA48E173DF07}" destId="{218D0E3E-9DD7-4783-94DF-73A61974FB97}" srcOrd="1" destOrd="0" presId="urn:microsoft.com/office/officeart/2005/8/layout/list1"/>
    <dgm:cxn modelId="{77B55656-1717-4634-8190-3C8F84C2AAAB}" srcId="{3B408560-D037-41B8-B2AB-D4F8AC1796C6}" destId="{092D9657-3A88-4980-BBAA-FA4D52ED5137}" srcOrd="1" destOrd="0" parTransId="{C2AB1C18-B4BD-477C-BFE2-1E61358AD6F3}" sibTransId="{980F727D-290D-4611-BC42-B9B616F70875}"/>
    <dgm:cxn modelId="{A224A0AB-F839-4D96-9B8E-4AE4E11A0F3C}" srcId="{CBAFFE57-479F-41D8-81F4-F183D2D9529E}" destId="{B4EB3BA7-3B1C-485E-B17A-E25AB5769C81}" srcOrd="0" destOrd="0" parTransId="{B920C385-CA56-47F4-918A-1ACBF32ED45D}" sibTransId="{011C3D0F-3C19-42B3-9342-26E6D84CDA32}"/>
    <dgm:cxn modelId="{E184C5F8-A276-4078-8569-74E013587905}" srcId="{07514344-6774-416A-880B-F99264BD6A11}" destId="{4E942987-8EAB-4F64-BE0D-7D049EBD43CC}" srcOrd="0" destOrd="0" parTransId="{062B0A39-58B1-4809-B212-D2B27A7250B5}" sibTransId="{AA944A17-AF26-4CA5-B5BE-CF2A1A43EF01}"/>
    <dgm:cxn modelId="{6E5D9291-4384-4169-9079-CCB90EAF3E09}" type="presOf" srcId="{3E5D7726-BE72-4F65-BA0A-68C839349643}" destId="{8857D088-F5DB-4071-B875-B128C4B49F95}" srcOrd="0" destOrd="0" presId="urn:microsoft.com/office/officeart/2005/8/layout/list1"/>
    <dgm:cxn modelId="{1A4F50EB-B668-4750-9D61-5E941093CA5A}" type="presOf" srcId="{091ED37D-7456-4503-9179-6A6374CF0425}" destId="{FFD95D1C-AE96-4C6E-A024-A79E423619C9}" srcOrd="0" destOrd="0" presId="urn:microsoft.com/office/officeart/2005/8/layout/list1"/>
    <dgm:cxn modelId="{E9D0ED77-7213-428F-ADE9-F4AAF70AEF71}" srcId="{5C604329-5735-490B-AF50-B1BD13794FD8}" destId="{413BBCD4-9829-462A-A7BF-26F3F01F4018}" srcOrd="0" destOrd="0" parTransId="{5F12F086-32C9-4306-BD5B-197ABA63979D}" sibTransId="{8C3ACA33-4B53-44F7-B87E-F4BFF0AC508E}"/>
    <dgm:cxn modelId="{3693A976-9963-4A82-87F8-4B69A25C371E}" type="presOf" srcId="{413BBCD4-9829-462A-A7BF-26F3F01F4018}" destId="{AB8EA83B-C1D0-4866-B610-76419D438E00}" srcOrd="0" destOrd="0" presId="urn:microsoft.com/office/officeart/2005/8/layout/list1"/>
    <dgm:cxn modelId="{1CAF3282-6E8D-466B-987B-82FE33C218BC}" srcId="{3B408560-D037-41B8-B2AB-D4F8AC1796C6}" destId="{21D4037A-33AD-428C-B8D8-4BB304A27F71}" srcOrd="2" destOrd="0" parTransId="{65B6536C-96B8-4FF4-A48B-FDD07DF33097}" sibTransId="{8D96C7AD-0065-47AF-B9E5-ACCA1031F966}"/>
    <dgm:cxn modelId="{DF745613-AF83-4207-BA81-87F259B2E490}" type="presOf" srcId="{07514344-6774-416A-880B-F99264BD6A11}" destId="{DEC8E9EF-9498-4D0F-B15C-2838F8A576F6}" srcOrd="0" destOrd="0" presId="urn:microsoft.com/office/officeart/2005/8/layout/list1"/>
    <dgm:cxn modelId="{5B9D4E57-F677-442B-89B8-76766BCB2BF8}" type="presOf" srcId="{5C604329-5735-490B-AF50-B1BD13794FD8}" destId="{6932529D-D77D-4311-AC59-711660CEEED7}" srcOrd="0" destOrd="0" presId="urn:microsoft.com/office/officeart/2005/8/layout/list1"/>
    <dgm:cxn modelId="{1D3ACEB5-8836-4089-A3BD-6BE350E8FA39}" type="presOf" srcId="{A43C03B5-6078-4B37-8C32-EF5F61821117}" destId="{4C8FB83E-2DA0-4FDB-91AF-0C73B1821C9F}" srcOrd="0" destOrd="0" presId="urn:microsoft.com/office/officeart/2005/8/layout/list1"/>
    <dgm:cxn modelId="{9679D775-44A1-4A66-A16E-3AF5C9558A67}" type="presOf" srcId="{21D4037A-33AD-428C-B8D8-4BB304A27F71}" destId="{2C9FD639-ED23-421A-9FD0-002BE4C7807B}" srcOrd="1" destOrd="0" presId="urn:microsoft.com/office/officeart/2005/8/layout/list1"/>
    <dgm:cxn modelId="{8A97D563-CCEF-4FDB-82B2-CA5095B91FDF}" type="presOf" srcId="{CBAFFE57-479F-41D8-81F4-F183D2D9529E}" destId="{3CA54ABF-59C2-4D86-9977-35677BD3AF9B}" srcOrd="0" destOrd="0" presId="urn:microsoft.com/office/officeart/2005/8/layout/list1"/>
    <dgm:cxn modelId="{DCCC9970-FBD0-4139-8B92-596120FF42A0}" type="presOf" srcId="{092D9657-3A88-4980-BBAA-FA4D52ED5137}" destId="{09F2B133-0643-4E37-A4D0-240217B9C5F8}" srcOrd="0" destOrd="0" presId="urn:microsoft.com/office/officeart/2005/8/layout/list1"/>
    <dgm:cxn modelId="{438D8AED-7D70-41B7-87FF-D417BEA67CB9}" srcId="{092D9657-3A88-4980-BBAA-FA4D52ED5137}" destId="{A43C03B5-6078-4B37-8C32-EF5F61821117}" srcOrd="0" destOrd="0" parTransId="{0E8462B7-0FE5-45F5-9BBA-D9613B4D8A60}" sibTransId="{EF92613F-F167-4CDE-868F-1C157477CE26}"/>
    <dgm:cxn modelId="{4DAE71D1-5F1B-469C-8EA7-604BD58A9C85}" srcId="{21D4037A-33AD-428C-B8D8-4BB304A27F71}" destId="{3E5D7726-BE72-4F65-BA0A-68C839349643}" srcOrd="0" destOrd="0" parTransId="{15657D75-6007-492C-8E15-B316DBC3F4B8}" sibTransId="{0C8F5710-2ABD-48E2-AF95-AB4B5314A45C}"/>
    <dgm:cxn modelId="{8227649F-2233-4A6A-91C9-F6ACF9085AE1}" type="presOf" srcId="{21D4037A-33AD-428C-B8D8-4BB304A27F71}" destId="{ECF098C3-AF7B-4F7F-9B44-E3B81797295C}" srcOrd="0" destOrd="0" presId="urn:microsoft.com/office/officeart/2005/8/layout/list1"/>
    <dgm:cxn modelId="{EEBB4DC2-FC99-445D-8ECD-84CFC6022E8F}" srcId="{3B408560-D037-41B8-B2AB-D4F8AC1796C6}" destId="{CBAFFE57-479F-41D8-81F4-F183D2D9529E}" srcOrd="5" destOrd="0" parTransId="{B0A0A22B-2F3A-4111-ABA8-89C4DD73B731}" sibTransId="{D89C3E10-E12E-4C13-91E9-3EE51726B238}"/>
    <dgm:cxn modelId="{2EF26840-0562-4312-B0B8-64DA6617406F}" type="presOf" srcId="{B4EB3BA7-3B1C-485E-B17A-E25AB5769C81}" destId="{E69CA36C-D221-4847-B72A-13A7240FA415}" srcOrd="0" destOrd="0" presId="urn:microsoft.com/office/officeart/2005/8/layout/list1"/>
    <dgm:cxn modelId="{90FE8B53-701B-40A1-A45F-D1C837787B84}" type="presOf" srcId="{092D9657-3A88-4980-BBAA-FA4D52ED5137}" destId="{917E2F58-722C-41F8-B56D-61D5479F14F1}" srcOrd="1" destOrd="0" presId="urn:microsoft.com/office/officeart/2005/8/layout/list1"/>
    <dgm:cxn modelId="{E25DB7ED-4CA2-4252-8E06-C59B6D28085A}" type="presOf" srcId="{4E942987-8EAB-4F64-BE0D-7D049EBD43CC}" destId="{D43F5F99-563E-48C5-A8C6-A8A3D51DA3B6}" srcOrd="0" destOrd="0" presId="urn:microsoft.com/office/officeart/2005/8/layout/list1"/>
    <dgm:cxn modelId="{D76D2BB4-72CD-409F-B0F7-853B42F395DF}" type="presOf" srcId="{3B408560-D037-41B8-B2AB-D4F8AC1796C6}" destId="{823A09CD-169C-410B-A475-4295418DC511}" srcOrd="0" destOrd="0" presId="urn:microsoft.com/office/officeart/2005/8/layout/list1"/>
    <dgm:cxn modelId="{8B981172-4530-4EE5-9089-1B372996970A}" srcId="{3B408560-D037-41B8-B2AB-D4F8AC1796C6}" destId="{07514344-6774-416A-880B-F99264BD6A11}" srcOrd="3" destOrd="0" parTransId="{C1F86ABE-7156-49B1-8687-CD7FB30E045E}" sibTransId="{D4FF6B01-B208-48B3-A77E-6D4EA94A0897}"/>
    <dgm:cxn modelId="{989EFBB2-26D8-405D-95E8-24CDFB9EA4FA}" type="presParOf" srcId="{823A09CD-169C-410B-A475-4295418DC511}" destId="{4487A50E-D881-4E29-9E8B-4D56955DB44B}" srcOrd="0" destOrd="0" presId="urn:microsoft.com/office/officeart/2005/8/layout/list1"/>
    <dgm:cxn modelId="{62F74D91-0AAD-4274-BCED-594E33582FEE}" type="presParOf" srcId="{4487A50E-D881-4E29-9E8B-4D56955DB44B}" destId="{B79F6906-8ECC-4906-AD78-23D0FA24416B}" srcOrd="0" destOrd="0" presId="urn:microsoft.com/office/officeart/2005/8/layout/list1"/>
    <dgm:cxn modelId="{E56874BB-8E9B-4644-8D9F-88F7D480FFEF}" type="presParOf" srcId="{4487A50E-D881-4E29-9E8B-4D56955DB44B}" destId="{218D0E3E-9DD7-4783-94DF-73A61974FB97}" srcOrd="1" destOrd="0" presId="urn:microsoft.com/office/officeart/2005/8/layout/list1"/>
    <dgm:cxn modelId="{2B8FC463-BD2F-4AD8-AD41-D17EDF1F23DD}" type="presParOf" srcId="{823A09CD-169C-410B-A475-4295418DC511}" destId="{B803C687-07CA-4806-805B-5B9BC9FD6315}" srcOrd="1" destOrd="0" presId="urn:microsoft.com/office/officeart/2005/8/layout/list1"/>
    <dgm:cxn modelId="{14FD5C16-9CD7-48DA-BC50-31B6A16C8E7B}" type="presParOf" srcId="{823A09CD-169C-410B-A475-4295418DC511}" destId="{FFD95D1C-AE96-4C6E-A024-A79E423619C9}" srcOrd="2" destOrd="0" presId="urn:microsoft.com/office/officeart/2005/8/layout/list1"/>
    <dgm:cxn modelId="{6BAFDB40-F6F1-4068-B008-4755A2F2BDD7}" type="presParOf" srcId="{823A09CD-169C-410B-A475-4295418DC511}" destId="{B65BBB55-BE7B-4F7E-B974-AE654B596A36}" srcOrd="3" destOrd="0" presId="urn:microsoft.com/office/officeart/2005/8/layout/list1"/>
    <dgm:cxn modelId="{62B4D1C4-14CB-4CAD-9AC2-12C0A4FFA531}" type="presParOf" srcId="{823A09CD-169C-410B-A475-4295418DC511}" destId="{91A6FF13-8BB7-434F-AC8C-8CD49305B9E3}" srcOrd="4" destOrd="0" presId="urn:microsoft.com/office/officeart/2005/8/layout/list1"/>
    <dgm:cxn modelId="{22840B5B-A590-4634-A8D4-B20EBD01A715}" type="presParOf" srcId="{91A6FF13-8BB7-434F-AC8C-8CD49305B9E3}" destId="{09F2B133-0643-4E37-A4D0-240217B9C5F8}" srcOrd="0" destOrd="0" presId="urn:microsoft.com/office/officeart/2005/8/layout/list1"/>
    <dgm:cxn modelId="{43C263B7-779D-4BCB-A8CE-EB06AF587CC1}" type="presParOf" srcId="{91A6FF13-8BB7-434F-AC8C-8CD49305B9E3}" destId="{917E2F58-722C-41F8-B56D-61D5479F14F1}" srcOrd="1" destOrd="0" presId="urn:microsoft.com/office/officeart/2005/8/layout/list1"/>
    <dgm:cxn modelId="{943AE2D7-A237-47BF-B5E8-36F65052755C}" type="presParOf" srcId="{823A09CD-169C-410B-A475-4295418DC511}" destId="{AA6846AF-C89E-40B2-A7B0-F36D19B5852E}" srcOrd="5" destOrd="0" presId="urn:microsoft.com/office/officeart/2005/8/layout/list1"/>
    <dgm:cxn modelId="{10B37A51-5022-4185-B97D-78CD3C2B9C90}" type="presParOf" srcId="{823A09CD-169C-410B-A475-4295418DC511}" destId="{4C8FB83E-2DA0-4FDB-91AF-0C73B1821C9F}" srcOrd="6" destOrd="0" presId="urn:microsoft.com/office/officeart/2005/8/layout/list1"/>
    <dgm:cxn modelId="{DB3A8410-CBE6-4C00-A599-EF079B8CF30B}" type="presParOf" srcId="{823A09CD-169C-410B-A475-4295418DC511}" destId="{987383EC-3E18-4EF4-A486-63C4295BFFAC}" srcOrd="7" destOrd="0" presId="urn:microsoft.com/office/officeart/2005/8/layout/list1"/>
    <dgm:cxn modelId="{81B49678-CE19-4A29-A293-6D13E504BDEB}" type="presParOf" srcId="{823A09CD-169C-410B-A475-4295418DC511}" destId="{F13A35E6-95AE-454A-8971-7423467699D1}" srcOrd="8" destOrd="0" presId="urn:microsoft.com/office/officeart/2005/8/layout/list1"/>
    <dgm:cxn modelId="{1859F0A6-9D0C-4E3C-A3D5-740186C128BE}" type="presParOf" srcId="{F13A35E6-95AE-454A-8971-7423467699D1}" destId="{ECF098C3-AF7B-4F7F-9B44-E3B81797295C}" srcOrd="0" destOrd="0" presId="urn:microsoft.com/office/officeart/2005/8/layout/list1"/>
    <dgm:cxn modelId="{AF008CF8-A218-44F6-BEA6-2EA560FB8E17}" type="presParOf" srcId="{F13A35E6-95AE-454A-8971-7423467699D1}" destId="{2C9FD639-ED23-421A-9FD0-002BE4C7807B}" srcOrd="1" destOrd="0" presId="urn:microsoft.com/office/officeart/2005/8/layout/list1"/>
    <dgm:cxn modelId="{0DCCB061-88B9-4FEC-A7BB-10FB5868CDF9}" type="presParOf" srcId="{823A09CD-169C-410B-A475-4295418DC511}" destId="{3F0D3E93-9848-418F-B81E-5D72DA2D80F2}" srcOrd="9" destOrd="0" presId="urn:microsoft.com/office/officeart/2005/8/layout/list1"/>
    <dgm:cxn modelId="{A7FBC082-A796-4BEB-B8D5-470BF201BAD1}" type="presParOf" srcId="{823A09CD-169C-410B-A475-4295418DC511}" destId="{8857D088-F5DB-4071-B875-B128C4B49F95}" srcOrd="10" destOrd="0" presId="urn:microsoft.com/office/officeart/2005/8/layout/list1"/>
    <dgm:cxn modelId="{4E378EAA-ADE7-4E42-914E-89BDA0CC359E}" type="presParOf" srcId="{823A09CD-169C-410B-A475-4295418DC511}" destId="{E2C92ED3-AE6D-4B66-95EB-D2FB99059AC6}" srcOrd="11" destOrd="0" presId="urn:microsoft.com/office/officeart/2005/8/layout/list1"/>
    <dgm:cxn modelId="{1332D48D-2AE6-4E97-AB44-7951444AC05A}" type="presParOf" srcId="{823A09CD-169C-410B-A475-4295418DC511}" destId="{79AA20E7-42DF-42B4-81DE-23365DA9A445}" srcOrd="12" destOrd="0" presId="urn:microsoft.com/office/officeart/2005/8/layout/list1"/>
    <dgm:cxn modelId="{0996E023-04C8-4C04-A89D-295B8B52C193}" type="presParOf" srcId="{79AA20E7-42DF-42B4-81DE-23365DA9A445}" destId="{DEC8E9EF-9498-4D0F-B15C-2838F8A576F6}" srcOrd="0" destOrd="0" presId="urn:microsoft.com/office/officeart/2005/8/layout/list1"/>
    <dgm:cxn modelId="{8241ABFE-98F6-4CFA-A263-1C9D3473286F}" type="presParOf" srcId="{79AA20E7-42DF-42B4-81DE-23365DA9A445}" destId="{0F58AF2C-1477-4A6E-9BFF-5035B92627D8}" srcOrd="1" destOrd="0" presId="urn:microsoft.com/office/officeart/2005/8/layout/list1"/>
    <dgm:cxn modelId="{5E91D109-AAD3-4F37-B7FE-C930C1C5D3D0}" type="presParOf" srcId="{823A09CD-169C-410B-A475-4295418DC511}" destId="{C1B49E65-E878-4AA6-9DD7-13515B9ED641}" srcOrd="13" destOrd="0" presId="urn:microsoft.com/office/officeart/2005/8/layout/list1"/>
    <dgm:cxn modelId="{3459EAEE-3A3B-4598-A2AF-8FF436D130BA}" type="presParOf" srcId="{823A09CD-169C-410B-A475-4295418DC511}" destId="{D43F5F99-563E-48C5-A8C6-A8A3D51DA3B6}" srcOrd="14" destOrd="0" presId="urn:microsoft.com/office/officeart/2005/8/layout/list1"/>
    <dgm:cxn modelId="{19F8F065-5A9F-4FDE-A3FC-48FB1E84E85C}" type="presParOf" srcId="{823A09CD-169C-410B-A475-4295418DC511}" destId="{F6128AAC-C2C2-4CD3-AC4C-E25C54D55911}" srcOrd="15" destOrd="0" presId="urn:microsoft.com/office/officeart/2005/8/layout/list1"/>
    <dgm:cxn modelId="{71CED4F1-3ADF-4002-98A4-357F733AE5F8}" type="presParOf" srcId="{823A09CD-169C-410B-A475-4295418DC511}" destId="{F2F9A4DE-DE91-40A8-8393-920645184886}" srcOrd="16" destOrd="0" presId="urn:microsoft.com/office/officeart/2005/8/layout/list1"/>
    <dgm:cxn modelId="{E7002A89-F0EC-411E-8F18-ED0273629459}" type="presParOf" srcId="{F2F9A4DE-DE91-40A8-8393-920645184886}" destId="{6932529D-D77D-4311-AC59-711660CEEED7}" srcOrd="0" destOrd="0" presId="urn:microsoft.com/office/officeart/2005/8/layout/list1"/>
    <dgm:cxn modelId="{88FBE4B4-3287-4FEA-98E4-EC246DED9680}" type="presParOf" srcId="{F2F9A4DE-DE91-40A8-8393-920645184886}" destId="{388471A8-CA4D-4D1E-840A-936C083C8C3D}" srcOrd="1" destOrd="0" presId="urn:microsoft.com/office/officeart/2005/8/layout/list1"/>
    <dgm:cxn modelId="{6E8DAF6E-97C1-4A1E-BE9E-11FDDD5DE098}" type="presParOf" srcId="{823A09CD-169C-410B-A475-4295418DC511}" destId="{D6868C7C-B82D-461D-82DA-C658B0054B3A}" srcOrd="17" destOrd="0" presId="urn:microsoft.com/office/officeart/2005/8/layout/list1"/>
    <dgm:cxn modelId="{E720B04E-E09B-4CBB-88E6-47592FF58B03}" type="presParOf" srcId="{823A09CD-169C-410B-A475-4295418DC511}" destId="{AB8EA83B-C1D0-4866-B610-76419D438E00}" srcOrd="18" destOrd="0" presId="urn:microsoft.com/office/officeart/2005/8/layout/list1"/>
    <dgm:cxn modelId="{55C5C61B-F83F-4176-B5A1-AA6720A575B4}" type="presParOf" srcId="{823A09CD-169C-410B-A475-4295418DC511}" destId="{09664F49-CA4B-4BEB-9AE2-A67446499727}" srcOrd="19" destOrd="0" presId="urn:microsoft.com/office/officeart/2005/8/layout/list1"/>
    <dgm:cxn modelId="{1372495A-DEF2-4EAD-AF14-A75B8BAD262B}" type="presParOf" srcId="{823A09CD-169C-410B-A475-4295418DC511}" destId="{44AE32E9-449A-4A74-A681-2818ABD545F7}" srcOrd="20" destOrd="0" presId="urn:microsoft.com/office/officeart/2005/8/layout/list1"/>
    <dgm:cxn modelId="{4737E562-AA70-4647-B41F-9099564909F5}" type="presParOf" srcId="{44AE32E9-449A-4A74-A681-2818ABD545F7}" destId="{3CA54ABF-59C2-4D86-9977-35677BD3AF9B}" srcOrd="0" destOrd="0" presId="urn:microsoft.com/office/officeart/2005/8/layout/list1"/>
    <dgm:cxn modelId="{19D8B686-9D02-4872-991C-3C6F27C09F6E}" type="presParOf" srcId="{44AE32E9-449A-4A74-A681-2818ABD545F7}" destId="{4A03046D-9DAB-4B66-873B-6675FC46C673}" srcOrd="1" destOrd="0" presId="urn:microsoft.com/office/officeart/2005/8/layout/list1"/>
    <dgm:cxn modelId="{6965901F-819D-4457-B2BB-33693D4BBC7D}" type="presParOf" srcId="{823A09CD-169C-410B-A475-4295418DC511}" destId="{9B2B8145-35AB-4B0D-B52D-94D21958FCD8}" srcOrd="21" destOrd="0" presId="urn:microsoft.com/office/officeart/2005/8/layout/list1"/>
    <dgm:cxn modelId="{3703A54B-CC61-4462-BA11-80C6DA60EAAD}" type="presParOf" srcId="{823A09CD-169C-410B-A475-4295418DC511}" destId="{E69CA36C-D221-4847-B72A-13A7240FA415}" srcOrd="2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2B3B395-A5AD-468E-A4DA-E6448C566F45}"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de-DE"/>
        </a:p>
      </dgm:t>
    </dgm:pt>
    <dgm:pt modelId="{40C29D4B-6E53-4088-AA8D-849DE3BFF3A4}">
      <dgm:prSet phldrT="[Text]"/>
      <dgm:spPr/>
      <dgm:t>
        <a:bodyPr/>
        <a:lstStyle/>
        <a:p>
          <a:r>
            <a:rPr lang="de-DE" dirty="0" smtClean="0"/>
            <a:t>Phonologische Fertigkeiten</a:t>
          </a:r>
          <a:endParaRPr lang="de-DE" dirty="0"/>
        </a:p>
      </dgm:t>
    </dgm:pt>
    <dgm:pt modelId="{17D38A0C-CA08-4EC7-9AD0-D05CD49138DD}" type="parTrans" cxnId="{31745C1A-E6FD-403C-AE3E-A27CBADC6F6F}">
      <dgm:prSet/>
      <dgm:spPr/>
      <dgm:t>
        <a:bodyPr/>
        <a:lstStyle/>
        <a:p>
          <a:endParaRPr lang="de-DE"/>
        </a:p>
      </dgm:t>
    </dgm:pt>
    <dgm:pt modelId="{B3002995-AFC9-456B-904E-C163FBB2DC70}" type="sibTrans" cxnId="{31745C1A-E6FD-403C-AE3E-A27CBADC6F6F}">
      <dgm:prSet/>
      <dgm:spPr/>
      <dgm:t>
        <a:bodyPr/>
        <a:lstStyle/>
        <a:p>
          <a:endParaRPr lang="de-DE"/>
        </a:p>
      </dgm:t>
    </dgm:pt>
    <dgm:pt modelId="{54F75D2C-0A64-49B4-AF5A-8680F520CCA2}">
      <dgm:prSet phldrT="[Text]"/>
      <dgm:spPr/>
      <dgm:t>
        <a:bodyPr/>
        <a:lstStyle/>
        <a:p>
          <a:r>
            <a:rPr lang="de-DE" dirty="0" smtClean="0"/>
            <a:t>Nicht lexikalisches Lesen</a:t>
          </a:r>
          <a:endParaRPr lang="de-DE" dirty="0"/>
        </a:p>
      </dgm:t>
    </dgm:pt>
    <dgm:pt modelId="{686E03F1-25E1-4524-A2F0-AA181C580487}" type="parTrans" cxnId="{32946925-64C4-45B8-99EE-6FAE2B055B9B}">
      <dgm:prSet/>
      <dgm:spPr/>
      <dgm:t>
        <a:bodyPr/>
        <a:lstStyle/>
        <a:p>
          <a:endParaRPr lang="de-DE"/>
        </a:p>
      </dgm:t>
    </dgm:pt>
    <dgm:pt modelId="{73375174-71BD-43FA-B07C-D10A244B28F1}" type="sibTrans" cxnId="{32946925-64C4-45B8-99EE-6FAE2B055B9B}">
      <dgm:prSet/>
      <dgm:spPr/>
      <dgm:t>
        <a:bodyPr/>
        <a:lstStyle/>
        <a:p>
          <a:endParaRPr lang="de-DE"/>
        </a:p>
      </dgm:t>
    </dgm:pt>
    <dgm:pt modelId="{A158B846-7988-4C0F-ACB3-F6977266E2B6}">
      <dgm:prSet phldrT="[Text]"/>
      <dgm:spPr/>
      <dgm:t>
        <a:bodyPr/>
        <a:lstStyle/>
        <a:p>
          <a:r>
            <a:rPr lang="de-DE" dirty="0" smtClean="0"/>
            <a:t>Parziell lexikalisches Lesen</a:t>
          </a:r>
          <a:endParaRPr lang="de-DE" dirty="0"/>
        </a:p>
      </dgm:t>
    </dgm:pt>
    <dgm:pt modelId="{EF7A87C4-6A32-48EA-AB26-DA088F5C2413}" type="parTrans" cxnId="{FF8098E8-BB47-46BB-BD60-6BF48F4F721D}">
      <dgm:prSet/>
      <dgm:spPr/>
      <dgm:t>
        <a:bodyPr/>
        <a:lstStyle/>
        <a:p>
          <a:endParaRPr lang="de-DE"/>
        </a:p>
      </dgm:t>
    </dgm:pt>
    <dgm:pt modelId="{2A695BC4-B48A-4533-B34A-9C18E3E4900B}" type="sibTrans" cxnId="{FF8098E8-BB47-46BB-BD60-6BF48F4F721D}">
      <dgm:prSet/>
      <dgm:spPr/>
      <dgm:t>
        <a:bodyPr/>
        <a:lstStyle/>
        <a:p>
          <a:endParaRPr lang="de-DE"/>
        </a:p>
      </dgm:t>
    </dgm:pt>
    <dgm:pt modelId="{EF5A263C-2ECF-4CC5-B1C6-BBCFCE927079}">
      <dgm:prSet phldrT="[Text]"/>
      <dgm:spPr/>
      <dgm:t>
        <a:bodyPr/>
        <a:lstStyle/>
        <a:p>
          <a:r>
            <a:rPr lang="de-DE" dirty="0" smtClean="0"/>
            <a:t>Lexikalisches Lesen</a:t>
          </a:r>
          <a:endParaRPr lang="de-DE" dirty="0"/>
        </a:p>
      </dgm:t>
    </dgm:pt>
    <dgm:pt modelId="{37D0BD75-0EED-4DD2-9B94-426112CFCD33}" type="parTrans" cxnId="{1D60B5FA-159A-4F9B-8798-E12F943F0614}">
      <dgm:prSet/>
      <dgm:spPr/>
      <dgm:t>
        <a:bodyPr/>
        <a:lstStyle/>
        <a:p>
          <a:endParaRPr lang="de-DE"/>
        </a:p>
      </dgm:t>
    </dgm:pt>
    <dgm:pt modelId="{92AF719A-E9C6-4A09-8EC2-719A164AB4D0}" type="sibTrans" cxnId="{1D60B5FA-159A-4F9B-8798-E12F943F0614}">
      <dgm:prSet/>
      <dgm:spPr/>
      <dgm:t>
        <a:bodyPr/>
        <a:lstStyle/>
        <a:p>
          <a:endParaRPr lang="de-DE"/>
        </a:p>
      </dgm:t>
    </dgm:pt>
    <dgm:pt modelId="{11C42641-232E-4494-AE11-ED0A9319C704}" type="pres">
      <dgm:prSet presAssocID="{92B3B395-A5AD-468E-A4DA-E6448C566F45}" presName="Name0" presStyleCnt="0">
        <dgm:presLayoutVars>
          <dgm:dir/>
          <dgm:resizeHandles val="exact"/>
        </dgm:presLayoutVars>
      </dgm:prSet>
      <dgm:spPr/>
      <dgm:t>
        <a:bodyPr/>
        <a:lstStyle/>
        <a:p>
          <a:endParaRPr lang="de-DE"/>
        </a:p>
      </dgm:t>
    </dgm:pt>
    <dgm:pt modelId="{C18DC534-4370-4E35-BFAC-45E5D9937B92}" type="pres">
      <dgm:prSet presAssocID="{40C29D4B-6E53-4088-AA8D-849DE3BFF3A4}" presName="node" presStyleLbl="node1" presStyleIdx="0" presStyleCnt="4">
        <dgm:presLayoutVars>
          <dgm:bulletEnabled val="1"/>
        </dgm:presLayoutVars>
      </dgm:prSet>
      <dgm:spPr/>
      <dgm:t>
        <a:bodyPr/>
        <a:lstStyle/>
        <a:p>
          <a:endParaRPr lang="de-DE"/>
        </a:p>
      </dgm:t>
    </dgm:pt>
    <dgm:pt modelId="{701C6B5B-AC0D-46CA-AD4E-014AF005D27C}" type="pres">
      <dgm:prSet presAssocID="{B3002995-AFC9-456B-904E-C163FBB2DC70}" presName="sibTrans" presStyleCnt="0"/>
      <dgm:spPr/>
    </dgm:pt>
    <dgm:pt modelId="{3D6819C7-2EC0-4662-8C1F-F59D01948411}" type="pres">
      <dgm:prSet presAssocID="{54F75D2C-0A64-49B4-AF5A-8680F520CCA2}" presName="node" presStyleLbl="node1" presStyleIdx="1" presStyleCnt="4" custScaleY="89368" custLinFactNeighborX="-36619" custLinFactNeighborY="5315">
        <dgm:presLayoutVars>
          <dgm:bulletEnabled val="1"/>
        </dgm:presLayoutVars>
      </dgm:prSet>
      <dgm:spPr/>
      <dgm:t>
        <a:bodyPr/>
        <a:lstStyle/>
        <a:p>
          <a:endParaRPr lang="de-DE"/>
        </a:p>
      </dgm:t>
    </dgm:pt>
    <dgm:pt modelId="{8C8025DE-516B-4D3A-8DE0-10F17561A49D}" type="pres">
      <dgm:prSet presAssocID="{73375174-71BD-43FA-B07C-D10A244B28F1}" presName="sibTrans" presStyleCnt="0"/>
      <dgm:spPr/>
    </dgm:pt>
    <dgm:pt modelId="{A30ADC3D-790C-4DAB-9D1F-B855030C1284}" type="pres">
      <dgm:prSet presAssocID="{A158B846-7988-4C0F-ACB3-F6977266E2B6}" presName="node" presStyleLbl="node1" presStyleIdx="2" presStyleCnt="4" custScaleY="70098" custLinFactNeighborX="-5303" custLinFactNeighborY="15170">
        <dgm:presLayoutVars>
          <dgm:bulletEnabled val="1"/>
        </dgm:presLayoutVars>
      </dgm:prSet>
      <dgm:spPr/>
      <dgm:t>
        <a:bodyPr/>
        <a:lstStyle/>
        <a:p>
          <a:endParaRPr lang="de-DE"/>
        </a:p>
      </dgm:t>
    </dgm:pt>
    <dgm:pt modelId="{79992115-2890-4F6C-939C-22CF0186823E}" type="pres">
      <dgm:prSet presAssocID="{2A695BC4-B48A-4533-B34A-9C18E3E4900B}" presName="sibTrans" presStyleCnt="0"/>
      <dgm:spPr/>
    </dgm:pt>
    <dgm:pt modelId="{1D0A3452-D686-4213-8333-4D488EA8C24C}" type="pres">
      <dgm:prSet presAssocID="{EF5A263C-2ECF-4CC5-B1C6-BBCFCE927079}" presName="node" presStyleLbl="node1" presStyleIdx="3" presStyleCnt="4" custScaleY="75194" custLinFactNeighborX="-40563" custLinFactNeighborY="15947">
        <dgm:presLayoutVars>
          <dgm:bulletEnabled val="1"/>
        </dgm:presLayoutVars>
      </dgm:prSet>
      <dgm:spPr/>
      <dgm:t>
        <a:bodyPr/>
        <a:lstStyle/>
        <a:p>
          <a:endParaRPr lang="de-DE"/>
        </a:p>
      </dgm:t>
    </dgm:pt>
  </dgm:ptLst>
  <dgm:cxnLst>
    <dgm:cxn modelId="{31745C1A-E6FD-403C-AE3E-A27CBADC6F6F}" srcId="{92B3B395-A5AD-468E-A4DA-E6448C566F45}" destId="{40C29D4B-6E53-4088-AA8D-849DE3BFF3A4}" srcOrd="0" destOrd="0" parTransId="{17D38A0C-CA08-4EC7-9AD0-D05CD49138DD}" sibTransId="{B3002995-AFC9-456B-904E-C163FBB2DC70}"/>
    <dgm:cxn modelId="{0510B2AD-CBB4-47F6-90CF-1433416F07EB}" type="presOf" srcId="{40C29D4B-6E53-4088-AA8D-849DE3BFF3A4}" destId="{C18DC534-4370-4E35-BFAC-45E5D9937B92}" srcOrd="0" destOrd="0" presId="urn:microsoft.com/office/officeart/2005/8/layout/hList6"/>
    <dgm:cxn modelId="{8A8A1431-F029-4451-A45C-946DA3E21D10}" type="presOf" srcId="{A158B846-7988-4C0F-ACB3-F6977266E2B6}" destId="{A30ADC3D-790C-4DAB-9D1F-B855030C1284}" srcOrd="0" destOrd="0" presId="urn:microsoft.com/office/officeart/2005/8/layout/hList6"/>
    <dgm:cxn modelId="{936E6306-15BE-48CE-B63D-D33BAECB84CC}" type="presOf" srcId="{54F75D2C-0A64-49B4-AF5A-8680F520CCA2}" destId="{3D6819C7-2EC0-4662-8C1F-F59D01948411}" srcOrd="0" destOrd="0" presId="urn:microsoft.com/office/officeart/2005/8/layout/hList6"/>
    <dgm:cxn modelId="{B0752D11-88BF-42E7-B453-9AB1DF64D494}" type="presOf" srcId="{92B3B395-A5AD-468E-A4DA-E6448C566F45}" destId="{11C42641-232E-4494-AE11-ED0A9319C704}" srcOrd="0" destOrd="0" presId="urn:microsoft.com/office/officeart/2005/8/layout/hList6"/>
    <dgm:cxn modelId="{32946925-64C4-45B8-99EE-6FAE2B055B9B}" srcId="{92B3B395-A5AD-468E-A4DA-E6448C566F45}" destId="{54F75D2C-0A64-49B4-AF5A-8680F520CCA2}" srcOrd="1" destOrd="0" parTransId="{686E03F1-25E1-4524-A2F0-AA181C580487}" sibTransId="{73375174-71BD-43FA-B07C-D10A244B28F1}"/>
    <dgm:cxn modelId="{FF8098E8-BB47-46BB-BD60-6BF48F4F721D}" srcId="{92B3B395-A5AD-468E-A4DA-E6448C566F45}" destId="{A158B846-7988-4C0F-ACB3-F6977266E2B6}" srcOrd="2" destOrd="0" parTransId="{EF7A87C4-6A32-48EA-AB26-DA088F5C2413}" sibTransId="{2A695BC4-B48A-4533-B34A-9C18E3E4900B}"/>
    <dgm:cxn modelId="{8CE3D9FD-84CE-4CE1-A3EF-163A3D0B277B}" type="presOf" srcId="{EF5A263C-2ECF-4CC5-B1C6-BBCFCE927079}" destId="{1D0A3452-D686-4213-8333-4D488EA8C24C}" srcOrd="0" destOrd="0" presId="urn:microsoft.com/office/officeart/2005/8/layout/hList6"/>
    <dgm:cxn modelId="{1D60B5FA-159A-4F9B-8798-E12F943F0614}" srcId="{92B3B395-A5AD-468E-A4DA-E6448C566F45}" destId="{EF5A263C-2ECF-4CC5-B1C6-BBCFCE927079}" srcOrd="3" destOrd="0" parTransId="{37D0BD75-0EED-4DD2-9B94-426112CFCD33}" sibTransId="{92AF719A-E9C6-4A09-8EC2-719A164AB4D0}"/>
    <dgm:cxn modelId="{346DD9EF-F0D8-4E0B-B397-8BA91B8A1906}" type="presParOf" srcId="{11C42641-232E-4494-AE11-ED0A9319C704}" destId="{C18DC534-4370-4E35-BFAC-45E5D9937B92}" srcOrd="0" destOrd="0" presId="urn:microsoft.com/office/officeart/2005/8/layout/hList6"/>
    <dgm:cxn modelId="{40282A87-0FD0-4E1D-98B9-A7070237A315}" type="presParOf" srcId="{11C42641-232E-4494-AE11-ED0A9319C704}" destId="{701C6B5B-AC0D-46CA-AD4E-014AF005D27C}" srcOrd="1" destOrd="0" presId="urn:microsoft.com/office/officeart/2005/8/layout/hList6"/>
    <dgm:cxn modelId="{C23D3010-1C1F-4744-A796-D2CE13CF2D19}" type="presParOf" srcId="{11C42641-232E-4494-AE11-ED0A9319C704}" destId="{3D6819C7-2EC0-4662-8C1F-F59D01948411}" srcOrd="2" destOrd="0" presId="urn:microsoft.com/office/officeart/2005/8/layout/hList6"/>
    <dgm:cxn modelId="{2217CC81-6279-4EC8-819C-C0BA184D9EC2}" type="presParOf" srcId="{11C42641-232E-4494-AE11-ED0A9319C704}" destId="{8C8025DE-516B-4D3A-8DE0-10F17561A49D}" srcOrd="3" destOrd="0" presId="urn:microsoft.com/office/officeart/2005/8/layout/hList6"/>
    <dgm:cxn modelId="{941A82C2-400F-4648-91C8-DA7AF4FD025C}" type="presParOf" srcId="{11C42641-232E-4494-AE11-ED0A9319C704}" destId="{A30ADC3D-790C-4DAB-9D1F-B855030C1284}" srcOrd="4" destOrd="0" presId="urn:microsoft.com/office/officeart/2005/8/layout/hList6"/>
    <dgm:cxn modelId="{713BCEA7-1FDC-4F7C-993D-19B1276C6C4B}" type="presParOf" srcId="{11C42641-232E-4494-AE11-ED0A9319C704}" destId="{79992115-2890-4F6C-939C-22CF0186823E}" srcOrd="5" destOrd="0" presId="urn:microsoft.com/office/officeart/2005/8/layout/hList6"/>
    <dgm:cxn modelId="{FEF9A4DF-F09C-4122-B7D3-04740DAAF7DB}" type="presParOf" srcId="{11C42641-232E-4494-AE11-ED0A9319C704}" destId="{1D0A3452-D686-4213-8333-4D488EA8C24C}" srcOrd="6" destOrd="0" presId="urn:microsoft.com/office/officeart/2005/8/layout/h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6205151-7DAB-4C46-8802-244143BDABE7}"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de-DE"/>
        </a:p>
      </dgm:t>
    </dgm:pt>
    <dgm:pt modelId="{0B807A40-12E9-407A-A119-810ABA5BCD8A}">
      <dgm:prSet phldrT="[Text]"/>
      <dgm:spPr/>
      <dgm:t>
        <a:bodyPr/>
        <a:lstStyle/>
        <a:p>
          <a:r>
            <a:rPr lang="de-DE" dirty="0" smtClean="0"/>
            <a:t>Symbolisches Stadium </a:t>
          </a:r>
          <a:endParaRPr lang="de-DE" dirty="0"/>
        </a:p>
      </dgm:t>
    </dgm:pt>
    <dgm:pt modelId="{EF28F645-130B-4B28-B1CB-EF9074E1D138}" type="parTrans" cxnId="{4CC2AD4E-30E6-48B1-9EAF-6BD642DD1A49}">
      <dgm:prSet/>
      <dgm:spPr/>
      <dgm:t>
        <a:bodyPr/>
        <a:lstStyle/>
        <a:p>
          <a:endParaRPr lang="de-DE"/>
        </a:p>
      </dgm:t>
    </dgm:pt>
    <dgm:pt modelId="{6E3926BA-6422-425C-96D2-88717AFDDBE6}" type="sibTrans" cxnId="{4CC2AD4E-30E6-48B1-9EAF-6BD642DD1A49}">
      <dgm:prSet/>
      <dgm:spPr/>
      <dgm:t>
        <a:bodyPr/>
        <a:lstStyle/>
        <a:p>
          <a:endParaRPr lang="de-DE"/>
        </a:p>
      </dgm:t>
    </dgm:pt>
    <dgm:pt modelId="{4D0AE198-B466-4540-964A-80B42A92A331}">
      <dgm:prSet phldrT="[Text]"/>
      <dgm:spPr/>
      <dgm:t>
        <a:bodyPr/>
        <a:lstStyle/>
        <a:p>
          <a:r>
            <a:rPr lang="de-DE" dirty="0" smtClean="0"/>
            <a:t>Logographisches Stadium 2</a:t>
          </a:r>
          <a:endParaRPr lang="de-DE" dirty="0"/>
        </a:p>
      </dgm:t>
    </dgm:pt>
    <dgm:pt modelId="{30EC5770-1F71-44FC-A82E-FF383B616983}" type="parTrans" cxnId="{42105189-2F8D-4578-AE6D-0F395771FDAD}">
      <dgm:prSet/>
      <dgm:spPr/>
      <dgm:t>
        <a:bodyPr/>
        <a:lstStyle/>
        <a:p>
          <a:endParaRPr lang="de-DE"/>
        </a:p>
      </dgm:t>
    </dgm:pt>
    <dgm:pt modelId="{918274BF-DE95-401E-9246-96AFF9356620}" type="sibTrans" cxnId="{42105189-2F8D-4578-AE6D-0F395771FDAD}">
      <dgm:prSet/>
      <dgm:spPr/>
      <dgm:t>
        <a:bodyPr/>
        <a:lstStyle/>
        <a:p>
          <a:endParaRPr lang="de-DE"/>
        </a:p>
      </dgm:t>
    </dgm:pt>
    <dgm:pt modelId="{D640A0D6-036F-431C-92FF-BBD9B1DA98D3}">
      <dgm:prSet phldrT="[Text]"/>
      <dgm:spPr/>
      <dgm:t>
        <a:bodyPr/>
        <a:lstStyle/>
        <a:p>
          <a:endParaRPr lang="de-DE" dirty="0"/>
        </a:p>
      </dgm:t>
    </dgm:pt>
    <dgm:pt modelId="{2AACBCD3-BC4A-4DF7-9721-BBDA7EF1E42E}" type="parTrans" cxnId="{83634AC0-641F-4B7D-9295-31C434FF0471}">
      <dgm:prSet/>
      <dgm:spPr/>
      <dgm:t>
        <a:bodyPr/>
        <a:lstStyle/>
        <a:p>
          <a:endParaRPr lang="de-DE"/>
        </a:p>
      </dgm:t>
    </dgm:pt>
    <dgm:pt modelId="{C3ED2D81-CE35-4C51-AEE2-56DF5B14C630}" type="sibTrans" cxnId="{83634AC0-641F-4B7D-9295-31C434FF0471}">
      <dgm:prSet/>
      <dgm:spPr/>
      <dgm:t>
        <a:bodyPr/>
        <a:lstStyle/>
        <a:p>
          <a:endParaRPr lang="de-DE"/>
        </a:p>
      </dgm:t>
    </dgm:pt>
    <dgm:pt modelId="{B7335119-99D3-448A-88F2-18DC6B2AB92B}">
      <dgm:prSet phldrT="[Text]"/>
      <dgm:spPr/>
      <dgm:t>
        <a:bodyPr/>
        <a:lstStyle/>
        <a:p>
          <a:r>
            <a:rPr lang="de-DE" dirty="0" smtClean="0"/>
            <a:t>Alphabetisches Stadium 1</a:t>
          </a:r>
          <a:endParaRPr lang="de-DE" dirty="0"/>
        </a:p>
      </dgm:t>
    </dgm:pt>
    <dgm:pt modelId="{D24B70AD-AAE8-47FE-B662-1F0E6A37CA82}" type="parTrans" cxnId="{8838E9EB-82FB-4AF4-AD99-A371E56EEFEB}">
      <dgm:prSet/>
      <dgm:spPr/>
      <dgm:t>
        <a:bodyPr/>
        <a:lstStyle/>
        <a:p>
          <a:endParaRPr lang="de-DE"/>
        </a:p>
      </dgm:t>
    </dgm:pt>
    <dgm:pt modelId="{CC364C23-D00F-41AB-8163-F7F461D6787E}" type="sibTrans" cxnId="{8838E9EB-82FB-4AF4-AD99-A371E56EEFEB}">
      <dgm:prSet/>
      <dgm:spPr/>
      <dgm:t>
        <a:bodyPr/>
        <a:lstStyle/>
        <a:p>
          <a:endParaRPr lang="de-DE"/>
        </a:p>
      </dgm:t>
    </dgm:pt>
    <dgm:pt modelId="{229C450A-FFCC-4D4C-8835-1C3B3405EF6F}">
      <dgm:prSet phldrT="[Text]"/>
      <dgm:spPr/>
      <dgm:t>
        <a:bodyPr/>
        <a:lstStyle/>
        <a:p>
          <a:r>
            <a:rPr lang="de-DE" dirty="0" smtClean="0"/>
            <a:t>Alphabetisches Stadium 2</a:t>
          </a:r>
          <a:endParaRPr lang="de-DE" dirty="0"/>
        </a:p>
      </dgm:t>
    </dgm:pt>
    <dgm:pt modelId="{4533C152-42E7-4C4A-B30D-104771AACCFD}" type="parTrans" cxnId="{308291BE-8403-4C1E-93C9-1CABCC5E96B9}">
      <dgm:prSet/>
      <dgm:spPr/>
      <dgm:t>
        <a:bodyPr/>
        <a:lstStyle/>
        <a:p>
          <a:endParaRPr lang="de-DE"/>
        </a:p>
      </dgm:t>
    </dgm:pt>
    <dgm:pt modelId="{13F384C5-CF34-4B15-94F1-0DDEB7FAC22B}" type="sibTrans" cxnId="{308291BE-8403-4C1E-93C9-1CABCC5E96B9}">
      <dgm:prSet/>
      <dgm:spPr/>
      <dgm:t>
        <a:bodyPr/>
        <a:lstStyle/>
        <a:p>
          <a:endParaRPr lang="de-DE"/>
        </a:p>
      </dgm:t>
    </dgm:pt>
    <dgm:pt modelId="{5DDC4476-3912-4D6B-BEF6-41993EF45AD5}">
      <dgm:prSet phldrT="[Text]"/>
      <dgm:spPr/>
      <dgm:t>
        <a:bodyPr/>
        <a:lstStyle/>
        <a:p>
          <a:r>
            <a:rPr lang="de-DE" dirty="0" smtClean="0"/>
            <a:t>Alphabetisches Stadium 2</a:t>
          </a:r>
          <a:endParaRPr lang="de-DE" dirty="0"/>
        </a:p>
      </dgm:t>
    </dgm:pt>
    <dgm:pt modelId="{31E13BD2-09A4-497A-8ED3-0E19629A102B}" type="parTrans" cxnId="{37EAF476-856B-42B8-814E-B33090EA45B8}">
      <dgm:prSet/>
      <dgm:spPr/>
      <dgm:t>
        <a:bodyPr/>
        <a:lstStyle/>
        <a:p>
          <a:endParaRPr lang="de-DE"/>
        </a:p>
      </dgm:t>
    </dgm:pt>
    <dgm:pt modelId="{81AB9D33-CDD1-4F1D-B4AE-A2B1BD4FC4D1}" type="sibTrans" cxnId="{37EAF476-856B-42B8-814E-B33090EA45B8}">
      <dgm:prSet/>
      <dgm:spPr/>
      <dgm:t>
        <a:bodyPr/>
        <a:lstStyle/>
        <a:p>
          <a:endParaRPr lang="de-DE"/>
        </a:p>
      </dgm:t>
    </dgm:pt>
    <dgm:pt modelId="{BFF3FF13-2F5F-4EF8-A9CE-159FE1073B37}">
      <dgm:prSet phldrT="[Text]"/>
      <dgm:spPr/>
      <dgm:t>
        <a:bodyPr/>
        <a:lstStyle/>
        <a:p>
          <a:r>
            <a:rPr lang="de-DE" dirty="0" smtClean="0"/>
            <a:t>Orthographisches Stadium 2</a:t>
          </a:r>
          <a:endParaRPr lang="de-DE" dirty="0"/>
        </a:p>
      </dgm:t>
    </dgm:pt>
    <dgm:pt modelId="{37AF5256-7449-4389-8032-BFFADA76F3F1}" type="parTrans" cxnId="{6B5FB751-67B1-4999-AF94-F7665428F030}">
      <dgm:prSet/>
      <dgm:spPr/>
      <dgm:t>
        <a:bodyPr/>
        <a:lstStyle/>
        <a:p>
          <a:endParaRPr lang="de-DE"/>
        </a:p>
      </dgm:t>
    </dgm:pt>
    <dgm:pt modelId="{90D14F3D-0760-4E03-8827-8FEE1F13E733}" type="sibTrans" cxnId="{6B5FB751-67B1-4999-AF94-F7665428F030}">
      <dgm:prSet/>
      <dgm:spPr/>
      <dgm:t>
        <a:bodyPr/>
        <a:lstStyle/>
        <a:p>
          <a:endParaRPr lang="de-DE"/>
        </a:p>
      </dgm:t>
    </dgm:pt>
    <dgm:pt modelId="{0543EF7D-4E00-4751-9B9E-A4477D4FB302}">
      <dgm:prSet phldrT="[Text]"/>
      <dgm:spPr/>
      <dgm:t>
        <a:bodyPr/>
        <a:lstStyle/>
        <a:p>
          <a:endParaRPr lang="de-DE" dirty="0"/>
        </a:p>
      </dgm:t>
    </dgm:pt>
    <dgm:pt modelId="{301ABA5C-98C1-4CD3-A10E-DB19845FF5CA}" type="parTrans" cxnId="{087556A5-15A7-4412-991B-7FB4CC57B973}">
      <dgm:prSet/>
      <dgm:spPr/>
      <dgm:t>
        <a:bodyPr/>
        <a:lstStyle/>
        <a:p>
          <a:endParaRPr lang="de-DE"/>
        </a:p>
      </dgm:t>
    </dgm:pt>
    <dgm:pt modelId="{D16D7717-7AFE-4056-86A1-303042ACCF7C}" type="sibTrans" cxnId="{087556A5-15A7-4412-991B-7FB4CC57B973}">
      <dgm:prSet/>
      <dgm:spPr/>
      <dgm:t>
        <a:bodyPr/>
        <a:lstStyle/>
        <a:p>
          <a:endParaRPr lang="de-DE"/>
        </a:p>
      </dgm:t>
    </dgm:pt>
    <dgm:pt modelId="{B668AAEC-5942-4CC8-B191-7146BBE874BC}">
      <dgm:prSet phldrT="[Text]"/>
      <dgm:spPr/>
      <dgm:t>
        <a:bodyPr/>
        <a:lstStyle/>
        <a:p>
          <a:endParaRPr lang="de-DE" dirty="0"/>
        </a:p>
      </dgm:t>
    </dgm:pt>
    <dgm:pt modelId="{E7866371-C553-48CF-97E1-BFA8B7B895FE}" type="parTrans" cxnId="{832C61CB-953E-4838-A2CC-A324EE19CE96}">
      <dgm:prSet/>
      <dgm:spPr/>
      <dgm:t>
        <a:bodyPr/>
        <a:lstStyle/>
        <a:p>
          <a:endParaRPr lang="de-DE"/>
        </a:p>
      </dgm:t>
    </dgm:pt>
    <dgm:pt modelId="{B1D7457C-FDA9-4973-903A-E2DEA3ADD56C}" type="sibTrans" cxnId="{832C61CB-953E-4838-A2CC-A324EE19CE96}">
      <dgm:prSet/>
      <dgm:spPr/>
      <dgm:t>
        <a:bodyPr/>
        <a:lstStyle/>
        <a:p>
          <a:endParaRPr lang="de-DE"/>
        </a:p>
      </dgm:t>
    </dgm:pt>
    <dgm:pt modelId="{F0E049C4-C100-4C76-A1AF-D567CC84C02C}" type="pres">
      <dgm:prSet presAssocID="{06205151-7DAB-4C46-8802-244143BDABE7}" presName="Name0" presStyleCnt="0">
        <dgm:presLayoutVars>
          <dgm:dir/>
          <dgm:animLvl val="lvl"/>
          <dgm:resizeHandles val="exact"/>
        </dgm:presLayoutVars>
      </dgm:prSet>
      <dgm:spPr/>
      <dgm:t>
        <a:bodyPr/>
        <a:lstStyle/>
        <a:p>
          <a:endParaRPr lang="de-DE"/>
        </a:p>
      </dgm:t>
    </dgm:pt>
    <dgm:pt modelId="{C12E7D99-1F93-47F3-A038-97916CDDF161}" type="pres">
      <dgm:prSet presAssocID="{0543EF7D-4E00-4751-9B9E-A4477D4FB302}" presName="linNode" presStyleCnt="0"/>
      <dgm:spPr/>
    </dgm:pt>
    <dgm:pt modelId="{C19557AA-6465-4D70-A8A0-8F9A1347EC1E}" type="pres">
      <dgm:prSet presAssocID="{0543EF7D-4E00-4751-9B9E-A4477D4FB302}" presName="parentText" presStyleLbl="node1" presStyleIdx="0" presStyleCnt="3">
        <dgm:presLayoutVars>
          <dgm:chMax val="1"/>
          <dgm:bulletEnabled val="1"/>
        </dgm:presLayoutVars>
      </dgm:prSet>
      <dgm:spPr/>
      <dgm:t>
        <a:bodyPr/>
        <a:lstStyle/>
        <a:p>
          <a:endParaRPr lang="de-DE"/>
        </a:p>
      </dgm:t>
    </dgm:pt>
    <dgm:pt modelId="{3883E36E-3E22-442D-AEE7-20712EB968C1}" type="pres">
      <dgm:prSet presAssocID="{0543EF7D-4E00-4751-9B9E-A4477D4FB302}" presName="descendantText" presStyleLbl="alignAccFollowNode1" presStyleIdx="0" presStyleCnt="3">
        <dgm:presLayoutVars>
          <dgm:bulletEnabled val="1"/>
        </dgm:presLayoutVars>
      </dgm:prSet>
      <dgm:spPr/>
      <dgm:t>
        <a:bodyPr/>
        <a:lstStyle/>
        <a:p>
          <a:endParaRPr lang="de-DE"/>
        </a:p>
      </dgm:t>
    </dgm:pt>
    <dgm:pt modelId="{524D2AC3-517B-4AAD-A1D0-69C061C52470}" type="pres">
      <dgm:prSet presAssocID="{D16D7717-7AFE-4056-86A1-303042ACCF7C}" presName="sp" presStyleCnt="0"/>
      <dgm:spPr/>
    </dgm:pt>
    <dgm:pt modelId="{A858DA70-C299-4A71-9835-DE8FA588598E}" type="pres">
      <dgm:prSet presAssocID="{D640A0D6-036F-431C-92FF-BBD9B1DA98D3}" presName="linNode" presStyleCnt="0"/>
      <dgm:spPr/>
    </dgm:pt>
    <dgm:pt modelId="{589A2C4E-2BFA-4B00-A91C-1AB57E30252F}" type="pres">
      <dgm:prSet presAssocID="{D640A0D6-036F-431C-92FF-BBD9B1DA98D3}" presName="parentText" presStyleLbl="node1" presStyleIdx="1" presStyleCnt="3">
        <dgm:presLayoutVars>
          <dgm:chMax val="1"/>
          <dgm:bulletEnabled val="1"/>
        </dgm:presLayoutVars>
      </dgm:prSet>
      <dgm:spPr/>
      <dgm:t>
        <a:bodyPr/>
        <a:lstStyle/>
        <a:p>
          <a:endParaRPr lang="de-DE"/>
        </a:p>
      </dgm:t>
    </dgm:pt>
    <dgm:pt modelId="{3E2CA01B-FB97-4C33-88B8-636509F87D24}" type="pres">
      <dgm:prSet presAssocID="{D640A0D6-036F-431C-92FF-BBD9B1DA98D3}" presName="descendantText" presStyleLbl="alignAccFollowNode1" presStyleIdx="1" presStyleCnt="3">
        <dgm:presLayoutVars>
          <dgm:bulletEnabled val="1"/>
        </dgm:presLayoutVars>
      </dgm:prSet>
      <dgm:spPr/>
      <dgm:t>
        <a:bodyPr/>
        <a:lstStyle/>
        <a:p>
          <a:endParaRPr lang="de-DE"/>
        </a:p>
      </dgm:t>
    </dgm:pt>
    <dgm:pt modelId="{DCFD14BA-3CEB-4113-9797-2EB04ED7197B}" type="pres">
      <dgm:prSet presAssocID="{C3ED2D81-CE35-4C51-AEE2-56DF5B14C630}" presName="sp" presStyleCnt="0"/>
      <dgm:spPr/>
    </dgm:pt>
    <dgm:pt modelId="{9BFCF1E3-0BB6-4C02-A65F-07C6BC1F656A}" type="pres">
      <dgm:prSet presAssocID="{B668AAEC-5942-4CC8-B191-7146BBE874BC}" presName="linNode" presStyleCnt="0"/>
      <dgm:spPr/>
    </dgm:pt>
    <dgm:pt modelId="{20FB88D0-9075-40CE-A2DC-BC7DC840D235}" type="pres">
      <dgm:prSet presAssocID="{B668AAEC-5942-4CC8-B191-7146BBE874BC}" presName="parentText" presStyleLbl="node1" presStyleIdx="2" presStyleCnt="3">
        <dgm:presLayoutVars>
          <dgm:chMax val="1"/>
          <dgm:bulletEnabled val="1"/>
        </dgm:presLayoutVars>
      </dgm:prSet>
      <dgm:spPr/>
      <dgm:t>
        <a:bodyPr/>
        <a:lstStyle/>
        <a:p>
          <a:endParaRPr lang="de-DE"/>
        </a:p>
      </dgm:t>
    </dgm:pt>
    <dgm:pt modelId="{4B3F63BC-B53A-4EEB-AC0B-A1DEE79954DB}" type="pres">
      <dgm:prSet presAssocID="{B668AAEC-5942-4CC8-B191-7146BBE874BC}" presName="descendantText" presStyleLbl="alignAccFollowNode1" presStyleIdx="2" presStyleCnt="3">
        <dgm:presLayoutVars>
          <dgm:bulletEnabled val="1"/>
        </dgm:presLayoutVars>
      </dgm:prSet>
      <dgm:spPr/>
      <dgm:t>
        <a:bodyPr/>
        <a:lstStyle/>
        <a:p>
          <a:endParaRPr lang="de-DE"/>
        </a:p>
      </dgm:t>
    </dgm:pt>
  </dgm:ptLst>
  <dgm:cxnLst>
    <dgm:cxn modelId="{1C62C004-3DE1-479D-9319-BFE52FB27F30}" type="presOf" srcId="{06205151-7DAB-4C46-8802-244143BDABE7}" destId="{F0E049C4-C100-4C76-A1AF-D567CC84C02C}" srcOrd="0" destOrd="0" presId="urn:microsoft.com/office/officeart/2005/8/layout/vList5"/>
    <dgm:cxn modelId="{31FAA775-1341-422D-9532-172267CED6B1}" type="presOf" srcId="{B7335119-99D3-448A-88F2-18DC6B2AB92B}" destId="{3E2CA01B-FB97-4C33-88B8-636509F87D24}" srcOrd="0" destOrd="0" presId="urn:microsoft.com/office/officeart/2005/8/layout/vList5"/>
    <dgm:cxn modelId="{6FB9F782-1A61-4E59-830C-CCB8892A62AC}" type="presOf" srcId="{4D0AE198-B466-4540-964A-80B42A92A331}" destId="{3883E36E-3E22-442D-AEE7-20712EB968C1}" srcOrd="0" destOrd="1" presId="urn:microsoft.com/office/officeart/2005/8/layout/vList5"/>
    <dgm:cxn modelId="{272C16E4-9B14-46E8-815F-C7ECA0B82126}" type="presOf" srcId="{5DDC4476-3912-4D6B-BEF6-41993EF45AD5}" destId="{4B3F63BC-B53A-4EEB-AC0B-A1DEE79954DB}" srcOrd="0" destOrd="0" presId="urn:microsoft.com/office/officeart/2005/8/layout/vList5"/>
    <dgm:cxn modelId="{2B9A1CDF-87C1-4586-81C2-22160628A249}" type="presOf" srcId="{B668AAEC-5942-4CC8-B191-7146BBE874BC}" destId="{20FB88D0-9075-40CE-A2DC-BC7DC840D235}" srcOrd="0" destOrd="0" presId="urn:microsoft.com/office/officeart/2005/8/layout/vList5"/>
    <dgm:cxn modelId="{087556A5-15A7-4412-991B-7FB4CC57B973}" srcId="{06205151-7DAB-4C46-8802-244143BDABE7}" destId="{0543EF7D-4E00-4751-9B9E-A4477D4FB302}" srcOrd="0" destOrd="0" parTransId="{301ABA5C-98C1-4CD3-A10E-DB19845FF5CA}" sibTransId="{D16D7717-7AFE-4056-86A1-303042ACCF7C}"/>
    <dgm:cxn modelId="{818317B2-7EFC-4580-8B86-ED20C876F118}" type="presOf" srcId="{229C450A-FFCC-4D4C-8835-1C3B3405EF6F}" destId="{3E2CA01B-FB97-4C33-88B8-636509F87D24}" srcOrd="0" destOrd="1" presId="urn:microsoft.com/office/officeart/2005/8/layout/vList5"/>
    <dgm:cxn modelId="{8FD2456F-9EFF-46DA-B907-A57F9C918811}" type="presOf" srcId="{D640A0D6-036F-431C-92FF-BBD9B1DA98D3}" destId="{589A2C4E-2BFA-4B00-A91C-1AB57E30252F}" srcOrd="0" destOrd="0" presId="urn:microsoft.com/office/officeart/2005/8/layout/vList5"/>
    <dgm:cxn modelId="{6B5FB751-67B1-4999-AF94-F7665428F030}" srcId="{B668AAEC-5942-4CC8-B191-7146BBE874BC}" destId="{BFF3FF13-2F5F-4EF8-A9CE-159FE1073B37}" srcOrd="1" destOrd="0" parTransId="{37AF5256-7449-4389-8032-BFFADA76F3F1}" sibTransId="{90D14F3D-0760-4E03-8827-8FEE1F13E733}"/>
    <dgm:cxn modelId="{8838E9EB-82FB-4AF4-AD99-A371E56EEFEB}" srcId="{D640A0D6-036F-431C-92FF-BBD9B1DA98D3}" destId="{B7335119-99D3-448A-88F2-18DC6B2AB92B}" srcOrd="0" destOrd="0" parTransId="{D24B70AD-AAE8-47FE-B662-1F0E6A37CA82}" sibTransId="{CC364C23-D00F-41AB-8163-F7F461D6787E}"/>
    <dgm:cxn modelId="{42105189-2F8D-4578-AE6D-0F395771FDAD}" srcId="{0543EF7D-4E00-4751-9B9E-A4477D4FB302}" destId="{4D0AE198-B466-4540-964A-80B42A92A331}" srcOrd="1" destOrd="0" parTransId="{30EC5770-1F71-44FC-A82E-FF383B616983}" sibTransId="{918274BF-DE95-401E-9246-96AFF9356620}"/>
    <dgm:cxn modelId="{DDC37CE7-BEA4-4ECE-800A-80B8ED851541}" type="presOf" srcId="{BFF3FF13-2F5F-4EF8-A9CE-159FE1073B37}" destId="{4B3F63BC-B53A-4EEB-AC0B-A1DEE79954DB}" srcOrd="0" destOrd="1" presId="urn:microsoft.com/office/officeart/2005/8/layout/vList5"/>
    <dgm:cxn modelId="{4CC2AD4E-30E6-48B1-9EAF-6BD642DD1A49}" srcId="{0543EF7D-4E00-4751-9B9E-A4477D4FB302}" destId="{0B807A40-12E9-407A-A119-810ABA5BCD8A}" srcOrd="0" destOrd="0" parTransId="{EF28F645-130B-4B28-B1CB-EF9074E1D138}" sibTransId="{6E3926BA-6422-425C-96D2-88717AFDDBE6}"/>
    <dgm:cxn modelId="{93DC4375-17A3-4D1E-99AB-185A061FB2E7}" type="presOf" srcId="{0B807A40-12E9-407A-A119-810ABA5BCD8A}" destId="{3883E36E-3E22-442D-AEE7-20712EB968C1}" srcOrd="0" destOrd="0" presId="urn:microsoft.com/office/officeart/2005/8/layout/vList5"/>
    <dgm:cxn modelId="{308291BE-8403-4C1E-93C9-1CABCC5E96B9}" srcId="{D640A0D6-036F-431C-92FF-BBD9B1DA98D3}" destId="{229C450A-FFCC-4D4C-8835-1C3B3405EF6F}" srcOrd="1" destOrd="0" parTransId="{4533C152-42E7-4C4A-B30D-104771AACCFD}" sibTransId="{13F384C5-CF34-4B15-94F1-0DDEB7FAC22B}"/>
    <dgm:cxn modelId="{83634AC0-641F-4B7D-9295-31C434FF0471}" srcId="{06205151-7DAB-4C46-8802-244143BDABE7}" destId="{D640A0D6-036F-431C-92FF-BBD9B1DA98D3}" srcOrd="1" destOrd="0" parTransId="{2AACBCD3-BC4A-4DF7-9721-BBDA7EF1E42E}" sibTransId="{C3ED2D81-CE35-4C51-AEE2-56DF5B14C630}"/>
    <dgm:cxn modelId="{832C61CB-953E-4838-A2CC-A324EE19CE96}" srcId="{06205151-7DAB-4C46-8802-244143BDABE7}" destId="{B668AAEC-5942-4CC8-B191-7146BBE874BC}" srcOrd="2" destOrd="0" parTransId="{E7866371-C553-48CF-97E1-BFA8B7B895FE}" sibTransId="{B1D7457C-FDA9-4973-903A-E2DEA3ADD56C}"/>
    <dgm:cxn modelId="{37EAF476-856B-42B8-814E-B33090EA45B8}" srcId="{B668AAEC-5942-4CC8-B191-7146BBE874BC}" destId="{5DDC4476-3912-4D6B-BEF6-41993EF45AD5}" srcOrd="0" destOrd="0" parTransId="{31E13BD2-09A4-497A-8ED3-0E19629A102B}" sibTransId="{81AB9D33-CDD1-4F1D-B4AE-A2B1BD4FC4D1}"/>
    <dgm:cxn modelId="{B6477195-DB04-4F8B-8EF4-DF280F47AD7D}" type="presOf" srcId="{0543EF7D-4E00-4751-9B9E-A4477D4FB302}" destId="{C19557AA-6465-4D70-A8A0-8F9A1347EC1E}" srcOrd="0" destOrd="0" presId="urn:microsoft.com/office/officeart/2005/8/layout/vList5"/>
    <dgm:cxn modelId="{03C5998A-4E31-4783-B786-3B892A223062}" type="presParOf" srcId="{F0E049C4-C100-4C76-A1AF-D567CC84C02C}" destId="{C12E7D99-1F93-47F3-A038-97916CDDF161}" srcOrd="0" destOrd="0" presId="urn:microsoft.com/office/officeart/2005/8/layout/vList5"/>
    <dgm:cxn modelId="{9E9216BD-F52C-44E1-9F80-6995A8218586}" type="presParOf" srcId="{C12E7D99-1F93-47F3-A038-97916CDDF161}" destId="{C19557AA-6465-4D70-A8A0-8F9A1347EC1E}" srcOrd="0" destOrd="0" presId="urn:microsoft.com/office/officeart/2005/8/layout/vList5"/>
    <dgm:cxn modelId="{F6A96913-9E64-4562-899A-32F01C3E2AEB}" type="presParOf" srcId="{C12E7D99-1F93-47F3-A038-97916CDDF161}" destId="{3883E36E-3E22-442D-AEE7-20712EB968C1}" srcOrd="1" destOrd="0" presId="urn:microsoft.com/office/officeart/2005/8/layout/vList5"/>
    <dgm:cxn modelId="{05D322CC-1442-4EE0-AA09-BB00A92FEB83}" type="presParOf" srcId="{F0E049C4-C100-4C76-A1AF-D567CC84C02C}" destId="{524D2AC3-517B-4AAD-A1D0-69C061C52470}" srcOrd="1" destOrd="0" presId="urn:microsoft.com/office/officeart/2005/8/layout/vList5"/>
    <dgm:cxn modelId="{7565C338-8E70-456B-BFA8-8409D9B4B920}" type="presParOf" srcId="{F0E049C4-C100-4C76-A1AF-D567CC84C02C}" destId="{A858DA70-C299-4A71-9835-DE8FA588598E}" srcOrd="2" destOrd="0" presId="urn:microsoft.com/office/officeart/2005/8/layout/vList5"/>
    <dgm:cxn modelId="{C25B30F9-4FFB-4A2E-AE58-F6CACD3C55B3}" type="presParOf" srcId="{A858DA70-C299-4A71-9835-DE8FA588598E}" destId="{589A2C4E-2BFA-4B00-A91C-1AB57E30252F}" srcOrd="0" destOrd="0" presId="urn:microsoft.com/office/officeart/2005/8/layout/vList5"/>
    <dgm:cxn modelId="{9B53CAAE-1D0B-4BDF-8B82-D04DBDF9355A}" type="presParOf" srcId="{A858DA70-C299-4A71-9835-DE8FA588598E}" destId="{3E2CA01B-FB97-4C33-88B8-636509F87D24}" srcOrd="1" destOrd="0" presId="urn:microsoft.com/office/officeart/2005/8/layout/vList5"/>
    <dgm:cxn modelId="{872F0621-7CE0-4BDC-AFAB-B5167059FEB8}" type="presParOf" srcId="{F0E049C4-C100-4C76-A1AF-D567CC84C02C}" destId="{DCFD14BA-3CEB-4113-9797-2EB04ED7197B}" srcOrd="3" destOrd="0" presId="urn:microsoft.com/office/officeart/2005/8/layout/vList5"/>
    <dgm:cxn modelId="{8F70E524-28B7-427A-B9CF-84888C71101C}" type="presParOf" srcId="{F0E049C4-C100-4C76-A1AF-D567CC84C02C}" destId="{9BFCF1E3-0BB6-4C02-A65F-07C6BC1F656A}" srcOrd="4" destOrd="0" presId="urn:microsoft.com/office/officeart/2005/8/layout/vList5"/>
    <dgm:cxn modelId="{50AFCEFF-B42F-47BC-9633-9C0E9848C329}" type="presParOf" srcId="{9BFCF1E3-0BB6-4C02-A65F-07C6BC1F656A}" destId="{20FB88D0-9075-40CE-A2DC-BC7DC840D235}" srcOrd="0" destOrd="0" presId="urn:microsoft.com/office/officeart/2005/8/layout/vList5"/>
    <dgm:cxn modelId="{5491D712-3DB8-47E3-80A3-D80DAA503456}" type="presParOf" srcId="{9BFCF1E3-0BB6-4C02-A65F-07C6BC1F656A}" destId="{4B3F63BC-B53A-4EEB-AC0B-A1DEE79954DB}"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6205151-7DAB-4C46-8802-244143BDABE7}" type="doc">
      <dgm:prSet loTypeId="urn:microsoft.com/office/officeart/2005/8/layout/vList5" loCatId="list" qsTypeId="urn:microsoft.com/office/officeart/2005/8/quickstyle/3d3" qsCatId="3D" csTypeId="urn:microsoft.com/office/officeart/2005/8/colors/accent1_2" csCatId="accent1" phldr="1"/>
      <dgm:spPr/>
      <dgm:t>
        <a:bodyPr/>
        <a:lstStyle/>
        <a:p>
          <a:endParaRPr lang="de-DE"/>
        </a:p>
      </dgm:t>
    </dgm:pt>
    <dgm:pt modelId="{9D9438C2-44C9-47BF-80D6-8A78C8AC38D3}">
      <dgm:prSet phldrT="[Text]"/>
      <dgm:spPr/>
      <dgm:t>
        <a:bodyPr/>
        <a:lstStyle/>
        <a:p>
          <a:r>
            <a:rPr lang="de-DE" dirty="0" smtClean="0"/>
            <a:t>Phase 1</a:t>
          </a:r>
          <a:endParaRPr lang="de-DE" dirty="0"/>
        </a:p>
      </dgm:t>
    </dgm:pt>
    <dgm:pt modelId="{C5E8A1B2-9C38-46E2-804D-4204B0C8BEAB}" type="parTrans" cxnId="{C7479F9D-11D2-4D08-9F2B-EF3D909AD770}">
      <dgm:prSet/>
      <dgm:spPr/>
      <dgm:t>
        <a:bodyPr/>
        <a:lstStyle/>
        <a:p>
          <a:endParaRPr lang="de-DE"/>
        </a:p>
      </dgm:t>
    </dgm:pt>
    <dgm:pt modelId="{CAB4D08D-D593-4D77-81CF-23ED9A57CDE2}" type="sibTrans" cxnId="{C7479F9D-11D2-4D08-9F2B-EF3D909AD770}">
      <dgm:prSet/>
      <dgm:spPr/>
      <dgm:t>
        <a:bodyPr/>
        <a:lstStyle/>
        <a:p>
          <a:endParaRPr lang="de-DE"/>
        </a:p>
      </dgm:t>
    </dgm:pt>
    <dgm:pt modelId="{0B807A40-12E9-407A-A119-810ABA5BCD8A}">
      <dgm:prSet phldrT="[Text]"/>
      <dgm:spPr/>
      <dgm:t>
        <a:bodyPr/>
        <a:lstStyle/>
        <a:p>
          <a:r>
            <a:rPr lang="de-DE" dirty="0" smtClean="0"/>
            <a:t>Logographisches Stadium 1</a:t>
          </a:r>
          <a:endParaRPr lang="de-DE" dirty="0"/>
        </a:p>
      </dgm:t>
    </dgm:pt>
    <dgm:pt modelId="{EF28F645-130B-4B28-B1CB-EF9074E1D138}" type="parTrans" cxnId="{4CC2AD4E-30E6-48B1-9EAF-6BD642DD1A49}">
      <dgm:prSet/>
      <dgm:spPr/>
      <dgm:t>
        <a:bodyPr/>
        <a:lstStyle/>
        <a:p>
          <a:endParaRPr lang="de-DE"/>
        </a:p>
      </dgm:t>
    </dgm:pt>
    <dgm:pt modelId="{6E3926BA-6422-425C-96D2-88717AFDDBE6}" type="sibTrans" cxnId="{4CC2AD4E-30E6-48B1-9EAF-6BD642DD1A49}">
      <dgm:prSet/>
      <dgm:spPr/>
      <dgm:t>
        <a:bodyPr/>
        <a:lstStyle/>
        <a:p>
          <a:endParaRPr lang="de-DE"/>
        </a:p>
      </dgm:t>
    </dgm:pt>
    <dgm:pt modelId="{4D0AE198-B466-4540-964A-80B42A92A331}">
      <dgm:prSet phldrT="[Text]"/>
      <dgm:spPr/>
      <dgm:t>
        <a:bodyPr/>
        <a:lstStyle/>
        <a:p>
          <a:r>
            <a:rPr lang="de-DE" dirty="0" smtClean="0"/>
            <a:t>Logographisches Stadium 2</a:t>
          </a:r>
          <a:endParaRPr lang="de-DE" dirty="0"/>
        </a:p>
      </dgm:t>
    </dgm:pt>
    <dgm:pt modelId="{30EC5770-1F71-44FC-A82E-FF383B616983}" type="parTrans" cxnId="{42105189-2F8D-4578-AE6D-0F395771FDAD}">
      <dgm:prSet/>
      <dgm:spPr/>
      <dgm:t>
        <a:bodyPr/>
        <a:lstStyle/>
        <a:p>
          <a:endParaRPr lang="de-DE"/>
        </a:p>
      </dgm:t>
    </dgm:pt>
    <dgm:pt modelId="{918274BF-DE95-401E-9246-96AFF9356620}" type="sibTrans" cxnId="{42105189-2F8D-4578-AE6D-0F395771FDAD}">
      <dgm:prSet/>
      <dgm:spPr/>
      <dgm:t>
        <a:bodyPr/>
        <a:lstStyle/>
        <a:p>
          <a:endParaRPr lang="de-DE"/>
        </a:p>
      </dgm:t>
    </dgm:pt>
    <dgm:pt modelId="{D640A0D6-036F-431C-92FF-BBD9B1DA98D3}">
      <dgm:prSet phldrT="[Text]"/>
      <dgm:spPr/>
      <dgm:t>
        <a:bodyPr/>
        <a:lstStyle/>
        <a:p>
          <a:r>
            <a:rPr lang="de-DE" dirty="0" smtClean="0"/>
            <a:t>Phase 2</a:t>
          </a:r>
          <a:endParaRPr lang="de-DE" dirty="0"/>
        </a:p>
      </dgm:t>
    </dgm:pt>
    <dgm:pt modelId="{2AACBCD3-BC4A-4DF7-9721-BBDA7EF1E42E}" type="parTrans" cxnId="{83634AC0-641F-4B7D-9295-31C434FF0471}">
      <dgm:prSet/>
      <dgm:spPr/>
      <dgm:t>
        <a:bodyPr/>
        <a:lstStyle/>
        <a:p>
          <a:endParaRPr lang="de-DE"/>
        </a:p>
      </dgm:t>
    </dgm:pt>
    <dgm:pt modelId="{C3ED2D81-CE35-4C51-AEE2-56DF5B14C630}" type="sibTrans" cxnId="{83634AC0-641F-4B7D-9295-31C434FF0471}">
      <dgm:prSet/>
      <dgm:spPr/>
      <dgm:t>
        <a:bodyPr/>
        <a:lstStyle/>
        <a:p>
          <a:endParaRPr lang="de-DE"/>
        </a:p>
      </dgm:t>
    </dgm:pt>
    <dgm:pt modelId="{B7335119-99D3-448A-88F2-18DC6B2AB92B}">
      <dgm:prSet phldrT="[Text]"/>
      <dgm:spPr/>
      <dgm:t>
        <a:bodyPr/>
        <a:lstStyle/>
        <a:p>
          <a:r>
            <a:rPr lang="de-DE" dirty="0" smtClean="0"/>
            <a:t>Logographisches Stadium 3</a:t>
          </a:r>
          <a:endParaRPr lang="de-DE" dirty="0"/>
        </a:p>
      </dgm:t>
    </dgm:pt>
    <dgm:pt modelId="{D24B70AD-AAE8-47FE-B662-1F0E6A37CA82}" type="parTrans" cxnId="{8838E9EB-82FB-4AF4-AD99-A371E56EEFEB}">
      <dgm:prSet/>
      <dgm:spPr/>
      <dgm:t>
        <a:bodyPr/>
        <a:lstStyle/>
        <a:p>
          <a:endParaRPr lang="de-DE"/>
        </a:p>
      </dgm:t>
    </dgm:pt>
    <dgm:pt modelId="{CC364C23-D00F-41AB-8163-F7F461D6787E}" type="sibTrans" cxnId="{8838E9EB-82FB-4AF4-AD99-A371E56EEFEB}">
      <dgm:prSet/>
      <dgm:spPr/>
      <dgm:t>
        <a:bodyPr/>
        <a:lstStyle/>
        <a:p>
          <a:endParaRPr lang="de-DE"/>
        </a:p>
      </dgm:t>
    </dgm:pt>
    <dgm:pt modelId="{229C450A-FFCC-4D4C-8835-1C3B3405EF6F}">
      <dgm:prSet phldrT="[Text]"/>
      <dgm:spPr/>
      <dgm:t>
        <a:bodyPr/>
        <a:lstStyle/>
        <a:p>
          <a:r>
            <a:rPr lang="de-DE" dirty="0" smtClean="0"/>
            <a:t>Alphabetisches Stadium 2</a:t>
          </a:r>
          <a:endParaRPr lang="de-DE" dirty="0"/>
        </a:p>
      </dgm:t>
    </dgm:pt>
    <dgm:pt modelId="{4533C152-42E7-4C4A-B30D-104771AACCFD}" type="parTrans" cxnId="{308291BE-8403-4C1E-93C9-1CABCC5E96B9}">
      <dgm:prSet/>
      <dgm:spPr/>
      <dgm:t>
        <a:bodyPr/>
        <a:lstStyle/>
        <a:p>
          <a:endParaRPr lang="de-DE"/>
        </a:p>
      </dgm:t>
    </dgm:pt>
    <dgm:pt modelId="{13F384C5-CF34-4B15-94F1-0DDEB7FAC22B}" type="sibTrans" cxnId="{308291BE-8403-4C1E-93C9-1CABCC5E96B9}">
      <dgm:prSet/>
      <dgm:spPr/>
      <dgm:t>
        <a:bodyPr/>
        <a:lstStyle/>
        <a:p>
          <a:endParaRPr lang="de-DE"/>
        </a:p>
      </dgm:t>
    </dgm:pt>
    <dgm:pt modelId="{CD798967-6596-41AA-9AF6-E5BB81C6CCA5}">
      <dgm:prSet phldrT="[Text]"/>
      <dgm:spPr/>
      <dgm:t>
        <a:bodyPr/>
        <a:lstStyle/>
        <a:p>
          <a:r>
            <a:rPr lang="de-DE" dirty="0" smtClean="0"/>
            <a:t>Phase 3</a:t>
          </a:r>
          <a:endParaRPr lang="de-DE" dirty="0"/>
        </a:p>
      </dgm:t>
    </dgm:pt>
    <dgm:pt modelId="{84DECBAA-5D7A-4D87-ADD2-F82CEDF3592A}" type="parTrans" cxnId="{F9D426B2-4661-415E-9E2C-4D962801B36D}">
      <dgm:prSet/>
      <dgm:spPr/>
      <dgm:t>
        <a:bodyPr/>
        <a:lstStyle/>
        <a:p>
          <a:endParaRPr lang="de-DE"/>
        </a:p>
      </dgm:t>
    </dgm:pt>
    <dgm:pt modelId="{A56EFC9B-0309-45E3-B7A6-734315404F73}" type="sibTrans" cxnId="{F9D426B2-4661-415E-9E2C-4D962801B36D}">
      <dgm:prSet/>
      <dgm:spPr/>
      <dgm:t>
        <a:bodyPr/>
        <a:lstStyle/>
        <a:p>
          <a:endParaRPr lang="de-DE"/>
        </a:p>
      </dgm:t>
    </dgm:pt>
    <dgm:pt modelId="{5DDC4476-3912-4D6B-BEF6-41993EF45AD5}">
      <dgm:prSet phldrT="[Text]"/>
      <dgm:spPr/>
      <dgm:t>
        <a:bodyPr/>
        <a:lstStyle/>
        <a:p>
          <a:r>
            <a:rPr lang="de-DE" dirty="0" smtClean="0"/>
            <a:t>Orthographisches Stadium 1</a:t>
          </a:r>
          <a:endParaRPr lang="de-DE" dirty="0"/>
        </a:p>
      </dgm:t>
    </dgm:pt>
    <dgm:pt modelId="{31E13BD2-09A4-497A-8ED3-0E19629A102B}" type="parTrans" cxnId="{37EAF476-856B-42B8-814E-B33090EA45B8}">
      <dgm:prSet/>
      <dgm:spPr/>
      <dgm:t>
        <a:bodyPr/>
        <a:lstStyle/>
        <a:p>
          <a:endParaRPr lang="de-DE"/>
        </a:p>
      </dgm:t>
    </dgm:pt>
    <dgm:pt modelId="{81AB9D33-CDD1-4F1D-B4AE-A2B1BD4FC4D1}" type="sibTrans" cxnId="{37EAF476-856B-42B8-814E-B33090EA45B8}">
      <dgm:prSet/>
      <dgm:spPr/>
      <dgm:t>
        <a:bodyPr/>
        <a:lstStyle/>
        <a:p>
          <a:endParaRPr lang="de-DE"/>
        </a:p>
      </dgm:t>
    </dgm:pt>
    <dgm:pt modelId="{BFF3FF13-2F5F-4EF8-A9CE-159FE1073B37}">
      <dgm:prSet phldrT="[Text]"/>
      <dgm:spPr/>
      <dgm:t>
        <a:bodyPr/>
        <a:lstStyle/>
        <a:p>
          <a:r>
            <a:rPr lang="de-DE" dirty="0" smtClean="0"/>
            <a:t>Orthographisches Stadium 2</a:t>
          </a:r>
          <a:endParaRPr lang="de-DE" dirty="0"/>
        </a:p>
      </dgm:t>
    </dgm:pt>
    <dgm:pt modelId="{37AF5256-7449-4389-8032-BFFADA76F3F1}" type="parTrans" cxnId="{6B5FB751-67B1-4999-AF94-F7665428F030}">
      <dgm:prSet/>
      <dgm:spPr/>
      <dgm:t>
        <a:bodyPr/>
        <a:lstStyle/>
        <a:p>
          <a:endParaRPr lang="de-DE"/>
        </a:p>
      </dgm:t>
    </dgm:pt>
    <dgm:pt modelId="{90D14F3D-0760-4E03-8827-8FEE1F13E733}" type="sibTrans" cxnId="{6B5FB751-67B1-4999-AF94-F7665428F030}">
      <dgm:prSet/>
      <dgm:spPr/>
      <dgm:t>
        <a:bodyPr/>
        <a:lstStyle/>
        <a:p>
          <a:endParaRPr lang="de-DE"/>
        </a:p>
      </dgm:t>
    </dgm:pt>
    <dgm:pt modelId="{F0E049C4-C100-4C76-A1AF-D567CC84C02C}" type="pres">
      <dgm:prSet presAssocID="{06205151-7DAB-4C46-8802-244143BDABE7}" presName="Name0" presStyleCnt="0">
        <dgm:presLayoutVars>
          <dgm:dir/>
          <dgm:animLvl val="lvl"/>
          <dgm:resizeHandles val="exact"/>
        </dgm:presLayoutVars>
      </dgm:prSet>
      <dgm:spPr/>
      <dgm:t>
        <a:bodyPr/>
        <a:lstStyle/>
        <a:p>
          <a:endParaRPr lang="de-DE"/>
        </a:p>
      </dgm:t>
    </dgm:pt>
    <dgm:pt modelId="{C5978333-6A65-4FD5-A5F7-7933CB30B3B6}" type="pres">
      <dgm:prSet presAssocID="{9D9438C2-44C9-47BF-80D6-8A78C8AC38D3}" presName="linNode" presStyleCnt="0"/>
      <dgm:spPr/>
    </dgm:pt>
    <dgm:pt modelId="{CF7574A5-BBD4-4E78-B985-E0FD047A3742}" type="pres">
      <dgm:prSet presAssocID="{9D9438C2-44C9-47BF-80D6-8A78C8AC38D3}" presName="parentText" presStyleLbl="node1" presStyleIdx="0" presStyleCnt="3">
        <dgm:presLayoutVars>
          <dgm:chMax val="1"/>
          <dgm:bulletEnabled val="1"/>
        </dgm:presLayoutVars>
      </dgm:prSet>
      <dgm:spPr/>
      <dgm:t>
        <a:bodyPr/>
        <a:lstStyle/>
        <a:p>
          <a:endParaRPr lang="de-DE"/>
        </a:p>
      </dgm:t>
    </dgm:pt>
    <dgm:pt modelId="{CA2ACA90-549E-4FC8-A565-682348A41565}" type="pres">
      <dgm:prSet presAssocID="{9D9438C2-44C9-47BF-80D6-8A78C8AC38D3}" presName="descendantText" presStyleLbl="alignAccFollowNode1" presStyleIdx="0" presStyleCnt="3">
        <dgm:presLayoutVars>
          <dgm:bulletEnabled val="1"/>
        </dgm:presLayoutVars>
      </dgm:prSet>
      <dgm:spPr/>
      <dgm:t>
        <a:bodyPr/>
        <a:lstStyle/>
        <a:p>
          <a:endParaRPr lang="de-DE"/>
        </a:p>
      </dgm:t>
    </dgm:pt>
    <dgm:pt modelId="{DB35867B-BA1C-4848-B501-1E9FA422069E}" type="pres">
      <dgm:prSet presAssocID="{CAB4D08D-D593-4D77-81CF-23ED9A57CDE2}" presName="sp" presStyleCnt="0"/>
      <dgm:spPr/>
    </dgm:pt>
    <dgm:pt modelId="{A858DA70-C299-4A71-9835-DE8FA588598E}" type="pres">
      <dgm:prSet presAssocID="{D640A0D6-036F-431C-92FF-BBD9B1DA98D3}" presName="linNode" presStyleCnt="0"/>
      <dgm:spPr/>
    </dgm:pt>
    <dgm:pt modelId="{589A2C4E-2BFA-4B00-A91C-1AB57E30252F}" type="pres">
      <dgm:prSet presAssocID="{D640A0D6-036F-431C-92FF-BBD9B1DA98D3}" presName="parentText" presStyleLbl="node1" presStyleIdx="1" presStyleCnt="3">
        <dgm:presLayoutVars>
          <dgm:chMax val="1"/>
          <dgm:bulletEnabled val="1"/>
        </dgm:presLayoutVars>
      </dgm:prSet>
      <dgm:spPr/>
      <dgm:t>
        <a:bodyPr/>
        <a:lstStyle/>
        <a:p>
          <a:endParaRPr lang="de-DE"/>
        </a:p>
      </dgm:t>
    </dgm:pt>
    <dgm:pt modelId="{3E2CA01B-FB97-4C33-88B8-636509F87D24}" type="pres">
      <dgm:prSet presAssocID="{D640A0D6-036F-431C-92FF-BBD9B1DA98D3}" presName="descendantText" presStyleLbl="alignAccFollowNode1" presStyleIdx="1" presStyleCnt="3">
        <dgm:presLayoutVars>
          <dgm:bulletEnabled val="1"/>
        </dgm:presLayoutVars>
      </dgm:prSet>
      <dgm:spPr/>
      <dgm:t>
        <a:bodyPr/>
        <a:lstStyle/>
        <a:p>
          <a:endParaRPr lang="de-DE"/>
        </a:p>
      </dgm:t>
    </dgm:pt>
    <dgm:pt modelId="{DCFD14BA-3CEB-4113-9797-2EB04ED7197B}" type="pres">
      <dgm:prSet presAssocID="{C3ED2D81-CE35-4C51-AEE2-56DF5B14C630}" presName="sp" presStyleCnt="0"/>
      <dgm:spPr/>
    </dgm:pt>
    <dgm:pt modelId="{59C29F9B-FFF2-47D3-8791-65320BCFE16A}" type="pres">
      <dgm:prSet presAssocID="{CD798967-6596-41AA-9AF6-E5BB81C6CCA5}" presName="linNode" presStyleCnt="0"/>
      <dgm:spPr/>
    </dgm:pt>
    <dgm:pt modelId="{7856ABD2-770B-4C92-89C0-590C0BAAD48F}" type="pres">
      <dgm:prSet presAssocID="{CD798967-6596-41AA-9AF6-E5BB81C6CCA5}" presName="parentText" presStyleLbl="node1" presStyleIdx="2" presStyleCnt="3">
        <dgm:presLayoutVars>
          <dgm:chMax val="1"/>
          <dgm:bulletEnabled val="1"/>
        </dgm:presLayoutVars>
      </dgm:prSet>
      <dgm:spPr/>
      <dgm:t>
        <a:bodyPr/>
        <a:lstStyle/>
        <a:p>
          <a:endParaRPr lang="de-DE"/>
        </a:p>
      </dgm:t>
    </dgm:pt>
    <dgm:pt modelId="{7D4E231E-A8A8-4B8F-B811-8663236D8BF0}" type="pres">
      <dgm:prSet presAssocID="{CD798967-6596-41AA-9AF6-E5BB81C6CCA5}" presName="descendantText" presStyleLbl="alignAccFollowNode1" presStyleIdx="2" presStyleCnt="3">
        <dgm:presLayoutVars>
          <dgm:bulletEnabled val="1"/>
        </dgm:presLayoutVars>
      </dgm:prSet>
      <dgm:spPr/>
      <dgm:t>
        <a:bodyPr/>
        <a:lstStyle/>
        <a:p>
          <a:endParaRPr lang="de-DE"/>
        </a:p>
      </dgm:t>
    </dgm:pt>
  </dgm:ptLst>
  <dgm:cxnLst>
    <dgm:cxn modelId="{617A4351-2DA0-4850-958A-D147126D28EA}" type="presOf" srcId="{0B807A40-12E9-407A-A119-810ABA5BCD8A}" destId="{CA2ACA90-549E-4FC8-A565-682348A41565}" srcOrd="0" destOrd="0" presId="urn:microsoft.com/office/officeart/2005/8/layout/vList5"/>
    <dgm:cxn modelId="{89101BBD-8014-4A6A-BDF6-E317E43334EF}" type="presOf" srcId="{229C450A-FFCC-4D4C-8835-1C3B3405EF6F}" destId="{3E2CA01B-FB97-4C33-88B8-636509F87D24}" srcOrd="0" destOrd="1" presId="urn:microsoft.com/office/officeart/2005/8/layout/vList5"/>
    <dgm:cxn modelId="{7A3C58E8-B18E-44E2-B710-4400E4FC484D}" type="presOf" srcId="{4D0AE198-B466-4540-964A-80B42A92A331}" destId="{CA2ACA90-549E-4FC8-A565-682348A41565}" srcOrd="0" destOrd="1" presId="urn:microsoft.com/office/officeart/2005/8/layout/vList5"/>
    <dgm:cxn modelId="{F7A6D64C-ADF6-473E-BED3-39C11EC9C044}" type="presOf" srcId="{9D9438C2-44C9-47BF-80D6-8A78C8AC38D3}" destId="{CF7574A5-BBD4-4E78-B985-E0FD047A3742}" srcOrd="0" destOrd="0" presId="urn:microsoft.com/office/officeart/2005/8/layout/vList5"/>
    <dgm:cxn modelId="{6B5FB751-67B1-4999-AF94-F7665428F030}" srcId="{CD798967-6596-41AA-9AF6-E5BB81C6CCA5}" destId="{BFF3FF13-2F5F-4EF8-A9CE-159FE1073B37}" srcOrd="1" destOrd="0" parTransId="{37AF5256-7449-4389-8032-BFFADA76F3F1}" sibTransId="{90D14F3D-0760-4E03-8827-8FEE1F13E733}"/>
    <dgm:cxn modelId="{5B35A907-A3FE-4269-A6D9-B22764A72C61}" type="presOf" srcId="{BFF3FF13-2F5F-4EF8-A9CE-159FE1073B37}" destId="{7D4E231E-A8A8-4B8F-B811-8663236D8BF0}" srcOrd="0" destOrd="1" presId="urn:microsoft.com/office/officeart/2005/8/layout/vList5"/>
    <dgm:cxn modelId="{B4916F6C-E1E4-4E7F-A11D-444ACDC193E4}" type="presOf" srcId="{CD798967-6596-41AA-9AF6-E5BB81C6CCA5}" destId="{7856ABD2-770B-4C92-89C0-590C0BAAD48F}" srcOrd="0" destOrd="0" presId="urn:microsoft.com/office/officeart/2005/8/layout/vList5"/>
    <dgm:cxn modelId="{8838E9EB-82FB-4AF4-AD99-A371E56EEFEB}" srcId="{D640A0D6-036F-431C-92FF-BBD9B1DA98D3}" destId="{B7335119-99D3-448A-88F2-18DC6B2AB92B}" srcOrd="0" destOrd="0" parTransId="{D24B70AD-AAE8-47FE-B662-1F0E6A37CA82}" sibTransId="{CC364C23-D00F-41AB-8163-F7F461D6787E}"/>
    <dgm:cxn modelId="{42105189-2F8D-4578-AE6D-0F395771FDAD}" srcId="{9D9438C2-44C9-47BF-80D6-8A78C8AC38D3}" destId="{4D0AE198-B466-4540-964A-80B42A92A331}" srcOrd="1" destOrd="0" parTransId="{30EC5770-1F71-44FC-A82E-FF383B616983}" sibTransId="{918274BF-DE95-401E-9246-96AFF9356620}"/>
    <dgm:cxn modelId="{AAFBF187-76B0-4D46-AF73-A2EFB8A2003E}" type="presOf" srcId="{D640A0D6-036F-431C-92FF-BBD9B1DA98D3}" destId="{589A2C4E-2BFA-4B00-A91C-1AB57E30252F}" srcOrd="0" destOrd="0" presId="urn:microsoft.com/office/officeart/2005/8/layout/vList5"/>
    <dgm:cxn modelId="{4CC2AD4E-30E6-48B1-9EAF-6BD642DD1A49}" srcId="{9D9438C2-44C9-47BF-80D6-8A78C8AC38D3}" destId="{0B807A40-12E9-407A-A119-810ABA5BCD8A}" srcOrd="0" destOrd="0" parTransId="{EF28F645-130B-4B28-B1CB-EF9074E1D138}" sibTransId="{6E3926BA-6422-425C-96D2-88717AFDDBE6}"/>
    <dgm:cxn modelId="{F9D426B2-4661-415E-9E2C-4D962801B36D}" srcId="{06205151-7DAB-4C46-8802-244143BDABE7}" destId="{CD798967-6596-41AA-9AF6-E5BB81C6CCA5}" srcOrd="2" destOrd="0" parTransId="{84DECBAA-5D7A-4D87-ADD2-F82CEDF3592A}" sibTransId="{A56EFC9B-0309-45E3-B7A6-734315404F73}"/>
    <dgm:cxn modelId="{3E3BFE47-236C-4427-A88F-95DE9997079F}" type="presOf" srcId="{06205151-7DAB-4C46-8802-244143BDABE7}" destId="{F0E049C4-C100-4C76-A1AF-D567CC84C02C}" srcOrd="0" destOrd="0" presId="urn:microsoft.com/office/officeart/2005/8/layout/vList5"/>
    <dgm:cxn modelId="{C7479F9D-11D2-4D08-9F2B-EF3D909AD770}" srcId="{06205151-7DAB-4C46-8802-244143BDABE7}" destId="{9D9438C2-44C9-47BF-80D6-8A78C8AC38D3}" srcOrd="0" destOrd="0" parTransId="{C5E8A1B2-9C38-46E2-804D-4204B0C8BEAB}" sibTransId="{CAB4D08D-D593-4D77-81CF-23ED9A57CDE2}"/>
    <dgm:cxn modelId="{64C3008E-365F-4E5F-B4CB-03221D65BDC8}" type="presOf" srcId="{B7335119-99D3-448A-88F2-18DC6B2AB92B}" destId="{3E2CA01B-FB97-4C33-88B8-636509F87D24}" srcOrd="0" destOrd="0" presId="urn:microsoft.com/office/officeart/2005/8/layout/vList5"/>
    <dgm:cxn modelId="{308291BE-8403-4C1E-93C9-1CABCC5E96B9}" srcId="{D640A0D6-036F-431C-92FF-BBD9B1DA98D3}" destId="{229C450A-FFCC-4D4C-8835-1C3B3405EF6F}" srcOrd="1" destOrd="0" parTransId="{4533C152-42E7-4C4A-B30D-104771AACCFD}" sibTransId="{13F384C5-CF34-4B15-94F1-0DDEB7FAC22B}"/>
    <dgm:cxn modelId="{83634AC0-641F-4B7D-9295-31C434FF0471}" srcId="{06205151-7DAB-4C46-8802-244143BDABE7}" destId="{D640A0D6-036F-431C-92FF-BBD9B1DA98D3}" srcOrd="1" destOrd="0" parTransId="{2AACBCD3-BC4A-4DF7-9721-BBDA7EF1E42E}" sibTransId="{C3ED2D81-CE35-4C51-AEE2-56DF5B14C630}"/>
    <dgm:cxn modelId="{37EAF476-856B-42B8-814E-B33090EA45B8}" srcId="{CD798967-6596-41AA-9AF6-E5BB81C6CCA5}" destId="{5DDC4476-3912-4D6B-BEF6-41993EF45AD5}" srcOrd="0" destOrd="0" parTransId="{31E13BD2-09A4-497A-8ED3-0E19629A102B}" sibTransId="{81AB9D33-CDD1-4F1D-B4AE-A2B1BD4FC4D1}"/>
    <dgm:cxn modelId="{625FC2BC-9A5F-4A7B-B3FB-8072822E66DD}" type="presOf" srcId="{5DDC4476-3912-4D6B-BEF6-41993EF45AD5}" destId="{7D4E231E-A8A8-4B8F-B811-8663236D8BF0}" srcOrd="0" destOrd="0" presId="urn:microsoft.com/office/officeart/2005/8/layout/vList5"/>
    <dgm:cxn modelId="{DBB75099-6F41-467C-B490-A7B52958C2C1}" type="presParOf" srcId="{F0E049C4-C100-4C76-A1AF-D567CC84C02C}" destId="{C5978333-6A65-4FD5-A5F7-7933CB30B3B6}" srcOrd="0" destOrd="0" presId="urn:microsoft.com/office/officeart/2005/8/layout/vList5"/>
    <dgm:cxn modelId="{58D86B52-A128-4EE0-9D17-53E5E5672F55}" type="presParOf" srcId="{C5978333-6A65-4FD5-A5F7-7933CB30B3B6}" destId="{CF7574A5-BBD4-4E78-B985-E0FD047A3742}" srcOrd="0" destOrd="0" presId="urn:microsoft.com/office/officeart/2005/8/layout/vList5"/>
    <dgm:cxn modelId="{C80612EE-615D-4992-976F-665F33BD1B45}" type="presParOf" srcId="{C5978333-6A65-4FD5-A5F7-7933CB30B3B6}" destId="{CA2ACA90-549E-4FC8-A565-682348A41565}" srcOrd="1" destOrd="0" presId="urn:microsoft.com/office/officeart/2005/8/layout/vList5"/>
    <dgm:cxn modelId="{E37F749B-53AF-4A21-87A4-D57C9DCBC53D}" type="presParOf" srcId="{F0E049C4-C100-4C76-A1AF-D567CC84C02C}" destId="{DB35867B-BA1C-4848-B501-1E9FA422069E}" srcOrd="1" destOrd="0" presId="urn:microsoft.com/office/officeart/2005/8/layout/vList5"/>
    <dgm:cxn modelId="{04690B6C-8736-446E-9652-C1D0E8437698}" type="presParOf" srcId="{F0E049C4-C100-4C76-A1AF-D567CC84C02C}" destId="{A858DA70-C299-4A71-9835-DE8FA588598E}" srcOrd="2" destOrd="0" presId="urn:microsoft.com/office/officeart/2005/8/layout/vList5"/>
    <dgm:cxn modelId="{38C3E35A-3297-40DD-BCAC-A9DF2A25DE2E}" type="presParOf" srcId="{A858DA70-C299-4A71-9835-DE8FA588598E}" destId="{589A2C4E-2BFA-4B00-A91C-1AB57E30252F}" srcOrd="0" destOrd="0" presId="urn:microsoft.com/office/officeart/2005/8/layout/vList5"/>
    <dgm:cxn modelId="{0139D8D6-B6FA-4228-9288-9F1C3E5A71DE}" type="presParOf" srcId="{A858DA70-C299-4A71-9835-DE8FA588598E}" destId="{3E2CA01B-FB97-4C33-88B8-636509F87D24}" srcOrd="1" destOrd="0" presId="urn:microsoft.com/office/officeart/2005/8/layout/vList5"/>
    <dgm:cxn modelId="{AB51AC26-6EF4-4370-8E35-A93CD66A7F5E}" type="presParOf" srcId="{F0E049C4-C100-4C76-A1AF-D567CC84C02C}" destId="{DCFD14BA-3CEB-4113-9797-2EB04ED7197B}" srcOrd="3" destOrd="0" presId="urn:microsoft.com/office/officeart/2005/8/layout/vList5"/>
    <dgm:cxn modelId="{BA1AB0B9-76F5-49E8-9A71-BE2C2B899CC4}" type="presParOf" srcId="{F0E049C4-C100-4C76-A1AF-D567CC84C02C}" destId="{59C29F9B-FFF2-47D3-8791-65320BCFE16A}" srcOrd="4" destOrd="0" presId="urn:microsoft.com/office/officeart/2005/8/layout/vList5"/>
    <dgm:cxn modelId="{4C07B7BD-7E1C-46DD-ADE0-610467269DBF}" type="presParOf" srcId="{59C29F9B-FFF2-47D3-8791-65320BCFE16A}" destId="{7856ABD2-770B-4C92-89C0-590C0BAAD48F}" srcOrd="0" destOrd="0" presId="urn:microsoft.com/office/officeart/2005/8/layout/vList5"/>
    <dgm:cxn modelId="{AA42C9C7-2E2B-4963-9BDF-BE4B8FC503A1}" type="presParOf" srcId="{59C29F9B-FFF2-47D3-8791-65320BCFE16A}" destId="{7D4E231E-A8A8-4B8F-B811-8663236D8BF0}" srcOrd="1" destOrd="0" presId="urn:microsoft.com/office/officeart/2005/8/layout/vList5"/>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D95D1C-AE96-4C6E-A024-A79E423619C9}">
      <dsp:nvSpPr>
        <dsp:cNvPr id="0" name=""/>
        <dsp:cNvSpPr/>
      </dsp:nvSpPr>
      <dsp:spPr>
        <a:xfrm>
          <a:off x="0" y="205744"/>
          <a:ext cx="8136904" cy="61425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1514" tIns="208280" rIns="631514" bIns="142240" numCol="1" spcCol="1270" anchor="t" anchorCtr="0">
          <a:noAutofit/>
        </a:bodyPr>
        <a:lstStyle/>
        <a:p>
          <a:pPr marL="228600" lvl="1" indent="-228600" algn="l" defTabSz="889000">
            <a:lnSpc>
              <a:spcPct val="90000"/>
            </a:lnSpc>
            <a:spcBef>
              <a:spcPct val="0"/>
            </a:spcBef>
            <a:spcAft>
              <a:spcPct val="15000"/>
            </a:spcAft>
            <a:buChar char="••"/>
          </a:pPr>
          <a:r>
            <a:rPr lang="de-DE" sz="2000" kern="1200" dirty="0" smtClean="0"/>
            <a:t>Klinisch-psychiatrisches Syndrom (z.B. Schulangst)</a:t>
          </a:r>
          <a:endParaRPr lang="de-DE" sz="2000" kern="1200" dirty="0"/>
        </a:p>
      </dsp:txBody>
      <dsp:txXfrm>
        <a:off x="0" y="205744"/>
        <a:ext cx="8136904" cy="614250"/>
      </dsp:txXfrm>
    </dsp:sp>
    <dsp:sp modelId="{218D0E3E-9DD7-4783-94DF-73A61974FB97}">
      <dsp:nvSpPr>
        <dsp:cNvPr id="0" name=""/>
        <dsp:cNvSpPr/>
      </dsp:nvSpPr>
      <dsp:spPr>
        <a:xfrm>
          <a:off x="406845" y="58144"/>
          <a:ext cx="5695832" cy="295200"/>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15289" tIns="0" rIns="215289" bIns="0" numCol="1" spcCol="1270" anchor="ctr" anchorCtr="0">
          <a:noAutofit/>
        </a:bodyPr>
        <a:lstStyle/>
        <a:p>
          <a:pPr lvl="0" algn="l" defTabSz="889000">
            <a:lnSpc>
              <a:spcPct val="90000"/>
            </a:lnSpc>
            <a:spcBef>
              <a:spcPct val="0"/>
            </a:spcBef>
            <a:spcAft>
              <a:spcPct val="35000"/>
            </a:spcAft>
          </a:pPr>
          <a:r>
            <a:rPr lang="de-DE" sz="2000" kern="1200" dirty="0" smtClean="0"/>
            <a:t>Achse I</a:t>
          </a:r>
          <a:endParaRPr lang="de-DE" sz="2000" kern="1200" dirty="0"/>
        </a:p>
      </dsp:txBody>
      <dsp:txXfrm>
        <a:off x="421255" y="72554"/>
        <a:ext cx="5667012" cy="266380"/>
      </dsp:txXfrm>
    </dsp:sp>
    <dsp:sp modelId="{4C8FB83E-2DA0-4FDB-91AF-0C73B1821C9F}">
      <dsp:nvSpPr>
        <dsp:cNvPr id="0" name=""/>
        <dsp:cNvSpPr/>
      </dsp:nvSpPr>
      <dsp:spPr>
        <a:xfrm>
          <a:off x="0" y="1021594"/>
          <a:ext cx="8136904" cy="882000"/>
        </a:xfrm>
        <a:prstGeom prst="rect">
          <a:avLst/>
        </a:prstGeom>
        <a:solidFill>
          <a:srgbClr val="FFC000">
            <a:alpha val="90000"/>
          </a:srgb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1514" tIns="208280" rIns="631514" bIns="142240" numCol="1" spcCol="1270" anchor="t" anchorCtr="0">
          <a:noAutofit/>
        </a:bodyPr>
        <a:lstStyle/>
        <a:p>
          <a:pPr marL="228600" lvl="1" indent="-228600" algn="l" defTabSz="889000">
            <a:lnSpc>
              <a:spcPct val="90000"/>
            </a:lnSpc>
            <a:spcBef>
              <a:spcPct val="0"/>
            </a:spcBef>
            <a:spcAft>
              <a:spcPct val="15000"/>
            </a:spcAft>
            <a:buChar char="••"/>
          </a:pPr>
          <a:r>
            <a:rPr lang="de-DE" sz="2000" kern="1200" dirty="0" smtClean="0"/>
            <a:t>Umschriebene Entwicklungsstörung (Legasthenie; F81.0; F81.1)</a:t>
          </a:r>
          <a:endParaRPr lang="de-DE" sz="2000" kern="1200" dirty="0"/>
        </a:p>
      </dsp:txBody>
      <dsp:txXfrm>
        <a:off x="0" y="1021594"/>
        <a:ext cx="8136904" cy="882000"/>
      </dsp:txXfrm>
    </dsp:sp>
    <dsp:sp modelId="{917E2F58-722C-41F8-B56D-61D5479F14F1}">
      <dsp:nvSpPr>
        <dsp:cNvPr id="0" name=""/>
        <dsp:cNvSpPr/>
      </dsp:nvSpPr>
      <dsp:spPr>
        <a:xfrm>
          <a:off x="406845" y="873994"/>
          <a:ext cx="5695832" cy="295200"/>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15289" tIns="0" rIns="215289" bIns="0" numCol="1" spcCol="1270" anchor="ctr" anchorCtr="0">
          <a:noAutofit/>
        </a:bodyPr>
        <a:lstStyle/>
        <a:p>
          <a:pPr lvl="0" algn="l" defTabSz="889000">
            <a:lnSpc>
              <a:spcPct val="90000"/>
            </a:lnSpc>
            <a:spcBef>
              <a:spcPct val="0"/>
            </a:spcBef>
            <a:spcAft>
              <a:spcPct val="35000"/>
            </a:spcAft>
          </a:pPr>
          <a:r>
            <a:rPr lang="de-DE" sz="2000" kern="1200" dirty="0" smtClean="0"/>
            <a:t>Achse II</a:t>
          </a:r>
          <a:endParaRPr lang="de-DE" sz="2000" kern="1200" dirty="0"/>
        </a:p>
      </dsp:txBody>
      <dsp:txXfrm>
        <a:off x="421255" y="888404"/>
        <a:ext cx="5667012" cy="266380"/>
      </dsp:txXfrm>
    </dsp:sp>
    <dsp:sp modelId="{8857D088-F5DB-4071-B875-B128C4B49F95}">
      <dsp:nvSpPr>
        <dsp:cNvPr id="0" name=""/>
        <dsp:cNvSpPr/>
      </dsp:nvSpPr>
      <dsp:spPr>
        <a:xfrm>
          <a:off x="0" y="2105194"/>
          <a:ext cx="8136904" cy="61425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1514" tIns="208280" rIns="631514" bIns="142240" numCol="1" spcCol="1270" anchor="t" anchorCtr="0">
          <a:noAutofit/>
        </a:bodyPr>
        <a:lstStyle/>
        <a:p>
          <a:pPr marL="228600" lvl="1" indent="-228600" algn="l" defTabSz="889000">
            <a:lnSpc>
              <a:spcPct val="90000"/>
            </a:lnSpc>
            <a:spcBef>
              <a:spcPct val="0"/>
            </a:spcBef>
            <a:spcAft>
              <a:spcPct val="15000"/>
            </a:spcAft>
            <a:buChar char="••"/>
          </a:pPr>
          <a:r>
            <a:rPr lang="de-DE" sz="2000" kern="1200" dirty="0" smtClean="0"/>
            <a:t>Intelligenzniveau (F70-79)</a:t>
          </a:r>
          <a:endParaRPr lang="de-DE" sz="2000" kern="1200" dirty="0"/>
        </a:p>
      </dsp:txBody>
      <dsp:txXfrm>
        <a:off x="0" y="2105194"/>
        <a:ext cx="8136904" cy="614250"/>
      </dsp:txXfrm>
    </dsp:sp>
    <dsp:sp modelId="{2C9FD639-ED23-421A-9FD0-002BE4C7807B}">
      <dsp:nvSpPr>
        <dsp:cNvPr id="0" name=""/>
        <dsp:cNvSpPr/>
      </dsp:nvSpPr>
      <dsp:spPr>
        <a:xfrm>
          <a:off x="406845" y="1957594"/>
          <a:ext cx="5695832" cy="295200"/>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15289" tIns="0" rIns="215289" bIns="0" numCol="1" spcCol="1270" anchor="ctr" anchorCtr="0">
          <a:noAutofit/>
        </a:bodyPr>
        <a:lstStyle/>
        <a:p>
          <a:pPr lvl="0" algn="l" defTabSz="889000">
            <a:lnSpc>
              <a:spcPct val="90000"/>
            </a:lnSpc>
            <a:spcBef>
              <a:spcPct val="0"/>
            </a:spcBef>
            <a:spcAft>
              <a:spcPct val="35000"/>
            </a:spcAft>
          </a:pPr>
          <a:r>
            <a:rPr lang="de-DE" sz="2000" kern="1200" dirty="0" smtClean="0"/>
            <a:t>Achse III</a:t>
          </a:r>
          <a:endParaRPr lang="de-DE" sz="2000" kern="1200" dirty="0"/>
        </a:p>
      </dsp:txBody>
      <dsp:txXfrm>
        <a:off x="421255" y="1972004"/>
        <a:ext cx="5667012" cy="266380"/>
      </dsp:txXfrm>
    </dsp:sp>
    <dsp:sp modelId="{D43F5F99-563E-48C5-A8C6-A8A3D51DA3B6}">
      <dsp:nvSpPr>
        <dsp:cNvPr id="0" name=""/>
        <dsp:cNvSpPr/>
      </dsp:nvSpPr>
      <dsp:spPr>
        <a:xfrm>
          <a:off x="0" y="2921045"/>
          <a:ext cx="8136904" cy="882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1514" tIns="208280" rIns="631514" bIns="142240" numCol="1" spcCol="1270" anchor="t" anchorCtr="0">
          <a:noAutofit/>
        </a:bodyPr>
        <a:lstStyle/>
        <a:p>
          <a:pPr marL="228600" lvl="1" indent="-228600" algn="l" defTabSz="889000">
            <a:lnSpc>
              <a:spcPct val="90000"/>
            </a:lnSpc>
            <a:spcBef>
              <a:spcPct val="0"/>
            </a:spcBef>
            <a:spcAft>
              <a:spcPct val="15000"/>
            </a:spcAft>
            <a:buChar char="••"/>
          </a:pPr>
          <a:r>
            <a:rPr lang="de-DE" sz="2000" kern="1200" dirty="0" smtClean="0"/>
            <a:t>Körperliche oder neurologische Erkrankungen oder Behinderung</a:t>
          </a:r>
          <a:endParaRPr lang="de-DE" sz="2000" kern="1200" dirty="0"/>
        </a:p>
      </dsp:txBody>
      <dsp:txXfrm>
        <a:off x="0" y="2921045"/>
        <a:ext cx="8136904" cy="882000"/>
      </dsp:txXfrm>
    </dsp:sp>
    <dsp:sp modelId="{0F58AF2C-1477-4A6E-9BFF-5035B92627D8}">
      <dsp:nvSpPr>
        <dsp:cNvPr id="0" name=""/>
        <dsp:cNvSpPr/>
      </dsp:nvSpPr>
      <dsp:spPr>
        <a:xfrm>
          <a:off x="406845" y="2773445"/>
          <a:ext cx="5695832" cy="295200"/>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15289" tIns="0" rIns="215289" bIns="0" numCol="1" spcCol="1270" anchor="ctr" anchorCtr="0">
          <a:noAutofit/>
        </a:bodyPr>
        <a:lstStyle/>
        <a:p>
          <a:pPr lvl="0" algn="l" defTabSz="889000">
            <a:lnSpc>
              <a:spcPct val="90000"/>
            </a:lnSpc>
            <a:spcBef>
              <a:spcPct val="0"/>
            </a:spcBef>
            <a:spcAft>
              <a:spcPct val="35000"/>
            </a:spcAft>
          </a:pPr>
          <a:r>
            <a:rPr lang="de-DE" sz="2000" kern="1200" dirty="0" smtClean="0"/>
            <a:t>Achse IV</a:t>
          </a:r>
          <a:endParaRPr lang="de-DE" sz="2000" kern="1200" dirty="0"/>
        </a:p>
      </dsp:txBody>
      <dsp:txXfrm>
        <a:off x="421255" y="2787855"/>
        <a:ext cx="5667012" cy="266380"/>
      </dsp:txXfrm>
    </dsp:sp>
    <dsp:sp modelId="{AB8EA83B-C1D0-4866-B610-76419D438E00}">
      <dsp:nvSpPr>
        <dsp:cNvPr id="0" name=""/>
        <dsp:cNvSpPr/>
      </dsp:nvSpPr>
      <dsp:spPr>
        <a:xfrm>
          <a:off x="0" y="4004645"/>
          <a:ext cx="8136904" cy="882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1514" tIns="208280" rIns="631514" bIns="142240" numCol="1" spcCol="1270" anchor="t" anchorCtr="0">
          <a:noAutofit/>
        </a:bodyPr>
        <a:lstStyle/>
        <a:p>
          <a:pPr marL="228600" lvl="1" indent="-228600" algn="l" defTabSz="889000">
            <a:lnSpc>
              <a:spcPct val="90000"/>
            </a:lnSpc>
            <a:spcBef>
              <a:spcPct val="0"/>
            </a:spcBef>
            <a:spcAft>
              <a:spcPct val="15000"/>
            </a:spcAft>
            <a:buChar char="••"/>
          </a:pPr>
          <a:r>
            <a:rPr lang="de-DE" sz="2000" kern="1200" dirty="0" smtClean="0"/>
            <a:t>Abnorme psychosoziale Umstände (z.B. Deprivation, Analphabetismus)</a:t>
          </a:r>
          <a:endParaRPr lang="de-DE" sz="2000" kern="1200" dirty="0"/>
        </a:p>
      </dsp:txBody>
      <dsp:txXfrm>
        <a:off x="0" y="4004645"/>
        <a:ext cx="8136904" cy="882000"/>
      </dsp:txXfrm>
    </dsp:sp>
    <dsp:sp modelId="{388471A8-CA4D-4D1E-840A-936C083C8C3D}">
      <dsp:nvSpPr>
        <dsp:cNvPr id="0" name=""/>
        <dsp:cNvSpPr/>
      </dsp:nvSpPr>
      <dsp:spPr>
        <a:xfrm>
          <a:off x="406845" y="3857045"/>
          <a:ext cx="5695832" cy="295200"/>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15289" tIns="0" rIns="215289" bIns="0" numCol="1" spcCol="1270" anchor="ctr" anchorCtr="0">
          <a:noAutofit/>
        </a:bodyPr>
        <a:lstStyle/>
        <a:p>
          <a:pPr lvl="0" algn="l" defTabSz="889000">
            <a:lnSpc>
              <a:spcPct val="90000"/>
            </a:lnSpc>
            <a:spcBef>
              <a:spcPct val="0"/>
            </a:spcBef>
            <a:spcAft>
              <a:spcPct val="35000"/>
            </a:spcAft>
          </a:pPr>
          <a:r>
            <a:rPr lang="de-DE" sz="2000" kern="1200" dirty="0" smtClean="0"/>
            <a:t>Achse V</a:t>
          </a:r>
          <a:endParaRPr lang="de-DE" sz="2000" kern="1200" dirty="0"/>
        </a:p>
      </dsp:txBody>
      <dsp:txXfrm>
        <a:off x="421255" y="3871455"/>
        <a:ext cx="5667012" cy="266380"/>
      </dsp:txXfrm>
    </dsp:sp>
    <dsp:sp modelId="{E69CA36C-D221-4847-B72A-13A7240FA415}">
      <dsp:nvSpPr>
        <dsp:cNvPr id="0" name=""/>
        <dsp:cNvSpPr/>
      </dsp:nvSpPr>
      <dsp:spPr>
        <a:xfrm>
          <a:off x="0" y="5088245"/>
          <a:ext cx="8136904" cy="61425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1514" tIns="208280" rIns="631514" bIns="142240" numCol="1" spcCol="1270" anchor="t" anchorCtr="0">
          <a:noAutofit/>
        </a:bodyPr>
        <a:lstStyle/>
        <a:p>
          <a:pPr marL="228600" lvl="1" indent="-228600" algn="l" defTabSz="889000">
            <a:lnSpc>
              <a:spcPct val="90000"/>
            </a:lnSpc>
            <a:spcBef>
              <a:spcPct val="0"/>
            </a:spcBef>
            <a:spcAft>
              <a:spcPct val="15000"/>
            </a:spcAft>
            <a:buChar char="••"/>
          </a:pPr>
          <a:r>
            <a:rPr lang="de-DE" sz="2000" kern="1200" dirty="0" smtClean="0"/>
            <a:t>Global Beurteilung der psychosozialen Anpassung</a:t>
          </a:r>
          <a:endParaRPr lang="de-DE" sz="2000" kern="1200" dirty="0"/>
        </a:p>
      </dsp:txBody>
      <dsp:txXfrm>
        <a:off x="0" y="5088245"/>
        <a:ext cx="8136904" cy="614250"/>
      </dsp:txXfrm>
    </dsp:sp>
    <dsp:sp modelId="{4A03046D-9DAB-4B66-873B-6675FC46C673}">
      <dsp:nvSpPr>
        <dsp:cNvPr id="0" name=""/>
        <dsp:cNvSpPr/>
      </dsp:nvSpPr>
      <dsp:spPr>
        <a:xfrm>
          <a:off x="406845" y="4940645"/>
          <a:ext cx="5695832" cy="295200"/>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15289" tIns="0" rIns="215289" bIns="0" numCol="1" spcCol="1270" anchor="ctr" anchorCtr="0">
          <a:noAutofit/>
        </a:bodyPr>
        <a:lstStyle/>
        <a:p>
          <a:pPr lvl="0" algn="l" defTabSz="889000">
            <a:lnSpc>
              <a:spcPct val="90000"/>
            </a:lnSpc>
            <a:spcBef>
              <a:spcPct val="0"/>
            </a:spcBef>
            <a:spcAft>
              <a:spcPct val="35000"/>
            </a:spcAft>
          </a:pPr>
          <a:r>
            <a:rPr lang="de-DE" sz="2000" kern="1200" dirty="0" smtClean="0"/>
            <a:t>Achse VI</a:t>
          </a:r>
          <a:endParaRPr lang="de-DE" sz="2000" kern="1200" dirty="0"/>
        </a:p>
      </dsp:txBody>
      <dsp:txXfrm>
        <a:off x="421255" y="4955055"/>
        <a:ext cx="5667012" cy="26638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D95D1C-AE96-4C6E-A024-A79E423619C9}">
      <dsp:nvSpPr>
        <dsp:cNvPr id="0" name=""/>
        <dsp:cNvSpPr/>
      </dsp:nvSpPr>
      <dsp:spPr>
        <a:xfrm>
          <a:off x="0" y="371570"/>
          <a:ext cx="8136904" cy="945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1514" tIns="520700" rIns="631514" bIns="142240" numCol="1" spcCol="1270" anchor="t" anchorCtr="0">
          <a:noAutofit/>
        </a:bodyPr>
        <a:lstStyle/>
        <a:p>
          <a:pPr marL="228600" lvl="1" indent="-228600" algn="l" defTabSz="889000">
            <a:lnSpc>
              <a:spcPct val="90000"/>
            </a:lnSpc>
            <a:spcBef>
              <a:spcPct val="0"/>
            </a:spcBef>
            <a:spcAft>
              <a:spcPct val="15000"/>
            </a:spcAft>
            <a:buChar char="••"/>
          </a:pPr>
          <a:r>
            <a:rPr lang="de-DE" sz="2000" kern="1200" dirty="0" smtClean="0"/>
            <a:t>Klinisch-psychiatrisches Syndrom (z.B. Schulangst)</a:t>
          </a:r>
          <a:endParaRPr lang="de-DE" sz="2000" kern="1200" dirty="0"/>
        </a:p>
      </dsp:txBody>
      <dsp:txXfrm>
        <a:off x="0" y="371570"/>
        <a:ext cx="8136904" cy="945000"/>
      </dsp:txXfrm>
    </dsp:sp>
    <dsp:sp modelId="{218D0E3E-9DD7-4783-94DF-73A61974FB97}">
      <dsp:nvSpPr>
        <dsp:cNvPr id="0" name=""/>
        <dsp:cNvSpPr/>
      </dsp:nvSpPr>
      <dsp:spPr>
        <a:xfrm>
          <a:off x="406845" y="2570"/>
          <a:ext cx="5695832" cy="738000"/>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15289" tIns="0" rIns="215289" bIns="0" numCol="1" spcCol="1270" anchor="ctr" anchorCtr="0">
          <a:noAutofit/>
        </a:bodyPr>
        <a:lstStyle/>
        <a:p>
          <a:pPr lvl="0" algn="l" defTabSz="889000">
            <a:lnSpc>
              <a:spcPct val="90000"/>
            </a:lnSpc>
            <a:spcBef>
              <a:spcPct val="0"/>
            </a:spcBef>
            <a:spcAft>
              <a:spcPct val="35000"/>
            </a:spcAft>
          </a:pPr>
          <a:r>
            <a:rPr lang="de-DE" sz="2000" kern="1200" dirty="0" smtClean="0"/>
            <a:t>Achse I</a:t>
          </a:r>
          <a:endParaRPr lang="de-DE" sz="2000" kern="1200" dirty="0"/>
        </a:p>
      </dsp:txBody>
      <dsp:txXfrm>
        <a:off x="442871" y="38596"/>
        <a:ext cx="5623780" cy="665948"/>
      </dsp:txXfrm>
    </dsp:sp>
    <dsp:sp modelId="{4C8FB83E-2DA0-4FDB-91AF-0C73B1821C9F}">
      <dsp:nvSpPr>
        <dsp:cNvPr id="0" name=""/>
        <dsp:cNvSpPr/>
      </dsp:nvSpPr>
      <dsp:spPr>
        <a:xfrm>
          <a:off x="0" y="1820570"/>
          <a:ext cx="8136904" cy="3937500"/>
        </a:xfrm>
        <a:prstGeom prst="rect">
          <a:avLst/>
        </a:prstGeom>
        <a:solidFill>
          <a:srgbClr val="FFC000"/>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1514" tIns="520700" rIns="631514" bIns="142240" numCol="1" spcCol="1270" anchor="t" anchorCtr="0">
          <a:noAutofit/>
        </a:bodyPr>
        <a:lstStyle/>
        <a:p>
          <a:pPr marL="228600" lvl="1" indent="-228600" algn="l" defTabSz="889000">
            <a:lnSpc>
              <a:spcPct val="90000"/>
            </a:lnSpc>
            <a:spcBef>
              <a:spcPct val="0"/>
            </a:spcBef>
            <a:spcAft>
              <a:spcPct val="15000"/>
            </a:spcAft>
            <a:buChar char="••"/>
          </a:pPr>
          <a:r>
            <a:rPr lang="de-DE" sz="2000" kern="1200" dirty="0" smtClean="0"/>
            <a:t>Umschriebene Entwicklungsstörung</a:t>
          </a:r>
          <a:endParaRPr lang="de-DE" sz="2000" kern="1200" dirty="0"/>
        </a:p>
        <a:p>
          <a:pPr marL="457200" lvl="2" indent="-228600" algn="l" defTabSz="889000">
            <a:lnSpc>
              <a:spcPct val="90000"/>
            </a:lnSpc>
            <a:spcBef>
              <a:spcPct val="0"/>
            </a:spcBef>
            <a:spcAft>
              <a:spcPct val="15000"/>
            </a:spcAft>
            <a:buChar char="••"/>
          </a:pPr>
          <a:r>
            <a:rPr lang="de-DE" sz="2000" kern="1200" dirty="0" smtClean="0"/>
            <a:t>F80: Umschriebene Entwicklungsstörungen des Sprechens und der Sprache</a:t>
          </a:r>
          <a:endParaRPr lang="de-DE" sz="2000" kern="1200" dirty="0"/>
        </a:p>
        <a:p>
          <a:pPr marL="457200" lvl="2" indent="-228600" algn="l" defTabSz="889000">
            <a:lnSpc>
              <a:spcPct val="90000"/>
            </a:lnSpc>
            <a:spcBef>
              <a:spcPct val="0"/>
            </a:spcBef>
            <a:spcAft>
              <a:spcPct val="15000"/>
            </a:spcAft>
            <a:buChar char="••"/>
          </a:pPr>
          <a:r>
            <a:rPr lang="de-DE" sz="2000" kern="1200" dirty="0" smtClean="0">
              <a:solidFill>
                <a:schemeClr val="accent1"/>
              </a:solidFill>
            </a:rPr>
            <a:t>F81: Umschriebene Entwicklungsstörungen schulischer Fertigkeiten</a:t>
          </a:r>
          <a:endParaRPr lang="de-DE" sz="2000" kern="1200" dirty="0">
            <a:solidFill>
              <a:schemeClr val="accent1"/>
            </a:solidFill>
          </a:endParaRPr>
        </a:p>
        <a:p>
          <a:pPr marL="457200" lvl="2" indent="-228600" algn="l" defTabSz="889000">
            <a:lnSpc>
              <a:spcPct val="90000"/>
            </a:lnSpc>
            <a:spcBef>
              <a:spcPct val="0"/>
            </a:spcBef>
            <a:spcAft>
              <a:spcPct val="15000"/>
            </a:spcAft>
            <a:buChar char="••"/>
          </a:pPr>
          <a:r>
            <a:rPr lang="de-DE" sz="2000" kern="1200" dirty="0" smtClean="0"/>
            <a:t>F82: Umschriebene Entwicklungsstörungen der motorischen Funktionen</a:t>
          </a:r>
          <a:endParaRPr lang="de-DE" sz="2000" kern="1200" dirty="0"/>
        </a:p>
        <a:p>
          <a:pPr marL="457200" lvl="2" indent="-228600" algn="l" defTabSz="889000">
            <a:lnSpc>
              <a:spcPct val="90000"/>
            </a:lnSpc>
            <a:spcBef>
              <a:spcPct val="0"/>
            </a:spcBef>
            <a:spcAft>
              <a:spcPct val="15000"/>
            </a:spcAft>
            <a:buChar char="••"/>
          </a:pPr>
          <a:r>
            <a:rPr lang="de-DE" sz="2000" kern="1200" dirty="0" smtClean="0"/>
            <a:t>F83: Kombinierte Umschriebene Entwicklungsstörungen</a:t>
          </a:r>
          <a:endParaRPr lang="de-DE" sz="2000" kern="1200" dirty="0"/>
        </a:p>
        <a:p>
          <a:pPr marL="457200" lvl="2" indent="-228600" algn="l" defTabSz="889000">
            <a:lnSpc>
              <a:spcPct val="90000"/>
            </a:lnSpc>
            <a:spcBef>
              <a:spcPct val="0"/>
            </a:spcBef>
            <a:spcAft>
              <a:spcPct val="15000"/>
            </a:spcAft>
            <a:buChar char="••"/>
          </a:pPr>
          <a:r>
            <a:rPr lang="de-DE" sz="2000" kern="1200" dirty="0" smtClean="0"/>
            <a:t>F84: Tiefgreifende Entwicklungsstörungen</a:t>
          </a:r>
          <a:endParaRPr lang="de-DE" sz="2000" kern="1200" dirty="0"/>
        </a:p>
        <a:p>
          <a:pPr marL="457200" lvl="2" indent="-228600" algn="l" defTabSz="889000">
            <a:lnSpc>
              <a:spcPct val="90000"/>
            </a:lnSpc>
            <a:spcBef>
              <a:spcPct val="0"/>
            </a:spcBef>
            <a:spcAft>
              <a:spcPct val="15000"/>
            </a:spcAft>
            <a:buChar char="••"/>
          </a:pPr>
          <a:r>
            <a:rPr lang="de-DE" sz="2000" kern="1200" dirty="0" smtClean="0"/>
            <a:t>F88: Andere Entwicklungsstörungen</a:t>
          </a:r>
          <a:endParaRPr lang="de-DE" sz="2000" kern="1200" dirty="0"/>
        </a:p>
        <a:p>
          <a:pPr marL="457200" lvl="2" indent="-228600" algn="l" defTabSz="889000">
            <a:lnSpc>
              <a:spcPct val="90000"/>
            </a:lnSpc>
            <a:spcBef>
              <a:spcPct val="0"/>
            </a:spcBef>
            <a:spcAft>
              <a:spcPct val="15000"/>
            </a:spcAft>
            <a:buChar char="••"/>
          </a:pPr>
          <a:r>
            <a:rPr lang="de-DE" sz="2000" kern="1200" dirty="0" smtClean="0"/>
            <a:t>F 89: Nicht näher bezeichnete Entwicklungsstörungen</a:t>
          </a:r>
          <a:endParaRPr lang="de-DE" sz="2000" kern="1200" dirty="0"/>
        </a:p>
      </dsp:txBody>
      <dsp:txXfrm>
        <a:off x="0" y="1820570"/>
        <a:ext cx="8136904" cy="3937500"/>
      </dsp:txXfrm>
    </dsp:sp>
    <dsp:sp modelId="{917E2F58-722C-41F8-B56D-61D5479F14F1}">
      <dsp:nvSpPr>
        <dsp:cNvPr id="0" name=""/>
        <dsp:cNvSpPr/>
      </dsp:nvSpPr>
      <dsp:spPr>
        <a:xfrm>
          <a:off x="406845" y="1451570"/>
          <a:ext cx="5695832" cy="738000"/>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15289" tIns="0" rIns="215289" bIns="0" numCol="1" spcCol="1270" anchor="ctr" anchorCtr="0">
          <a:noAutofit/>
        </a:bodyPr>
        <a:lstStyle/>
        <a:p>
          <a:pPr lvl="0" algn="l" defTabSz="889000">
            <a:lnSpc>
              <a:spcPct val="90000"/>
            </a:lnSpc>
            <a:spcBef>
              <a:spcPct val="0"/>
            </a:spcBef>
            <a:spcAft>
              <a:spcPct val="35000"/>
            </a:spcAft>
          </a:pPr>
          <a:r>
            <a:rPr lang="de-DE" sz="2000" kern="1200" dirty="0" smtClean="0"/>
            <a:t>Achse II</a:t>
          </a:r>
          <a:endParaRPr lang="de-DE" sz="2000" kern="1200" dirty="0"/>
        </a:p>
      </dsp:txBody>
      <dsp:txXfrm>
        <a:off x="442871" y="1487596"/>
        <a:ext cx="5623780" cy="66594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D95D1C-AE96-4C6E-A024-A79E423619C9}">
      <dsp:nvSpPr>
        <dsp:cNvPr id="0" name=""/>
        <dsp:cNvSpPr/>
      </dsp:nvSpPr>
      <dsp:spPr>
        <a:xfrm>
          <a:off x="0" y="205744"/>
          <a:ext cx="8136904" cy="61425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1514" tIns="208280" rIns="631514" bIns="142240" numCol="1" spcCol="1270" anchor="t" anchorCtr="0">
          <a:noAutofit/>
        </a:bodyPr>
        <a:lstStyle/>
        <a:p>
          <a:pPr marL="228600" lvl="1" indent="-228600" algn="l" defTabSz="889000">
            <a:lnSpc>
              <a:spcPct val="90000"/>
            </a:lnSpc>
            <a:spcBef>
              <a:spcPct val="0"/>
            </a:spcBef>
            <a:spcAft>
              <a:spcPct val="15000"/>
            </a:spcAft>
            <a:buChar char="••"/>
          </a:pPr>
          <a:r>
            <a:rPr lang="de-DE" sz="2000" kern="1200" dirty="0" smtClean="0"/>
            <a:t>Klinisch-psychiatrisches Syndrom (z.B. Schulangst)</a:t>
          </a:r>
          <a:endParaRPr lang="de-DE" sz="2000" kern="1200" dirty="0"/>
        </a:p>
      </dsp:txBody>
      <dsp:txXfrm>
        <a:off x="0" y="205744"/>
        <a:ext cx="8136904" cy="614250"/>
      </dsp:txXfrm>
    </dsp:sp>
    <dsp:sp modelId="{218D0E3E-9DD7-4783-94DF-73A61974FB97}">
      <dsp:nvSpPr>
        <dsp:cNvPr id="0" name=""/>
        <dsp:cNvSpPr/>
      </dsp:nvSpPr>
      <dsp:spPr>
        <a:xfrm>
          <a:off x="406845" y="58144"/>
          <a:ext cx="5695832" cy="295200"/>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15289" tIns="0" rIns="215289" bIns="0" numCol="1" spcCol="1270" anchor="ctr" anchorCtr="0">
          <a:noAutofit/>
        </a:bodyPr>
        <a:lstStyle/>
        <a:p>
          <a:pPr lvl="0" algn="l" defTabSz="889000">
            <a:lnSpc>
              <a:spcPct val="90000"/>
            </a:lnSpc>
            <a:spcBef>
              <a:spcPct val="0"/>
            </a:spcBef>
            <a:spcAft>
              <a:spcPct val="35000"/>
            </a:spcAft>
          </a:pPr>
          <a:r>
            <a:rPr lang="de-DE" sz="2000" kern="1200" dirty="0" smtClean="0"/>
            <a:t>Achse I</a:t>
          </a:r>
          <a:endParaRPr lang="de-DE" sz="2000" kern="1200" dirty="0"/>
        </a:p>
      </dsp:txBody>
      <dsp:txXfrm>
        <a:off x="421255" y="72554"/>
        <a:ext cx="5667012" cy="266380"/>
      </dsp:txXfrm>
    </dsp:sp>
    <dsp:sp modelId="{4C8FB83E-2DA0-4FDB-91AF-0C73B1821C9F}">
      <dsp:nvSpPr>
        <dsp:cNvPr id="0" name=""/>
        <dsp:cNvSpPr/>
      </dsp:nvSpPr>
      <dsp:spPr>
        <a:xfrm>
          <a:off x="0" y="1021594"/>
          <a:ext cx="8136904" cy="882000"/>
        </a:xfrm>
        <a:prstGeom prst="rect">
          <a:avLst/>
        </a:prstGeom>
        <a:solidFill>
          <a:srgbClr val="FFC000">
            <a:alpha val="90000"/>
          </a:srgb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1514" tIns="208280" rIns="631514" bIns="142240" numCol="1" spcCol="1270" anchor="t" anchorCtr="0">
          <a:noAutofit/>
        </a:bodyPr>
        <a:lstStyle/>
        <a:p>
          <a:pPr marL="228600" lvl="1" indent="-228600" algn="l" defTabSz="889000">
            <a:lnSpc>
              <a:spcPct val="90000"/>
            </a:lnSpc>
            <a:spcBef>
              <a:spcPct val="0"/>
            </a:spcBef>
            <a:spcAft>
              <a:spcPct val="15000"/>
            </a:spcAft>
            <a:buChar char="••"/>
          </a:pPr>
          <a:r>
            <a:rPr lang="de-DE" sz="2000" kern="1200" dirty="0" smtClean="0"/>
            <a:t>Umschriebene Entwicklungsstörung (Legasthenie; F81.0; F81.1)</a:t>
          </a:r>
          <a:endParaRPr lang="de-DE" sz="2000" kern="1200" dirty="0"/>
        </a:p>
      </dsp:txBody>
      <dsp:txXfrm>
        <a:off x="0" y="1021594"/>
        <a:ext cx="8136904" cy="882000"/>
      </dsp:txXfrm>
    </dsp:sp>
    <dsp:sp modelId="{917E2F58-722C-41F8-B56D-61D5479F14F1}">
      <dsp:nvSpPr>
        <dsp:cNvPr id="0" name=""/>
        <dsp:cNvSpPr/>
      </dsp:nvSpPr>
      <dsp:spPr>
        <a:xfrm>
          <a:off x="406845" y="873994"/>
          <a:ext cx="5695832" cy="295200"/>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15289" tIns="0" rIns="215289" bIns="0" numCol="1" spcCol="1270" anchor="ctr" anchorCtr="0">
          <a:noAutofit/>
        </a:bodyPr>
        <a:lstStyle/>
        <a:p>
          <a:pPr lvl="0" algn="l" defTabSz="889000">
            <a:lnSpc>
              <a:spcPct val="90000"/>
            </a:lnSpc>
            <a:spcBef>
              <a:spcPct val="0"/>
            </a:spcBef>
            <a:spcAft>
              <a:spcPct val="35000"/>
            </a:spcAft>
          </a:pPr>
          <a:r>
            <a:rPr lang="de-DE" sz="2000" kern="1200" dirty="0" smtClean="0"/>
            <a:t>Achse II</a:t>
          </a:r>
          <a:endParaRPr lang="de-DE" sz="2000" kern="1200" dirty="0"/>
        </a:p>
      </dsp:txBody>
      <dsp:txXfrm>
        <a:off x="421255" y="888404"/>
        <a:ext cx="5667012" cy="266380"/>
      </dsp:txXfrm>
    </dsp:sp>
    <dsp:sp modelId="{8857D088-F5DB-4071-B875-B128C4B49F95}">
      <dsp:nvSpPr>
        <dsp:cNvPr id="0" name=""/>
        <dsp:cNvSpPr/>
      </dsp:nvSpPr>
      <dsp:spPr>
        <a:xfrm>
          <a:off x="0" y="2105194"/>
          <a:ext cx="8136904" cy="61425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1514" tIns="208280" rIns="631514" bIns="142240" numCol="1" spcCol="1270" anchor="t" anchorCtr="0">
          <a:noAutofit/>
        </a:bodyPr>
        <a:lstStyle/>
        <a:p>
          <a:pPr marL="228600" lvl="1" indent="-228600" algn="l" defTabSz="889000">
            <a:lnSpc>
              <a:spcPct val="90000"/>
            </a:lnSpc>
            <a:spcBef>
              <a:spcPct val="0"/>
            </a:spcBef>
            <a:spcAft>
              <a:spcPct val="15000"/>
            </a:spcAft>
            <a:buChar char="••"/>
          </a:pPr>
          <a:r>
            <a:rPr lang="de-DE" sz="2000" kern="1200" dirty="0" smtClean="0"/>
            <a:t>Intelligenzniveau(F70-79)</a:t>
          </a:r>
          <a:endParaRPr lang="de-DE" sz="2000" kern="1200" dirty="0"/>
        </a:p>
      </dsp:txBody>
      <dsp:txXfrm>
        <a:off x="0" y="2105194"/>
        <a:ext cx="8136904" cy="614250"/>
      </dsp:txXfrm>
    </dsp:sp>
    <dsp:sp modelId="{2C9FD639-ED23-421A-9FD0-002BE4C7807B}">
      <dsp:nvSpPr>
        <dsp:cNvPr id="0" name=""/>
        <dsp:cNvSpPr/>
      </dsp:nvSpPr>
      <dsp:spPr>
        <a:xfrm>
          <a:off x="406845" y="1957594"/>
          <a:ext cx="5695832" cy="295200"/>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15289" tIns="0" rIns="215289" bIns="0" numCol="1" spcCol="1270" anchor="ctr" anchorCtr="0">
          <a:noAutofit/>
        </a:bodyPr>
        <a:lstStyle/>
        <a:p>
          <a:pPr lvl="0" algn="l" defTabSz="889000">
            <a:lnSpc>
              <a:spcPct val="90000"/>
            </a:lnSpc>
            <a:spcBef>
              <a:spcPct val="0"/>
            </a:spcBef>
            <a:spcAft>
              <a:spcPct val="35000"/>
            </a:spcAft>
          </a:pPr>
          <a:r>
            <a:rPr lang="de-DE" sz="2000" kern="1200" dirty="0" smtClean="0"/>
            <a:t>Achse III</a:t>
          </a:r>
          <a:endParaRPr lang="de-DE" sz="2000" kern="1200" dirty="0"/>
        </a:p>
      </dsp:txBody>
      <dsp:txXfrm>
        <a:off x="421255" y="1972004"/>
        <a:ext cx="5667012" cy="266380"/>
      </dsp:txXfrm>
    </dsp:sp>
    <dsp:sp modelId="{D43F5F99-563E-48C5-A8C6-A8A3D51DA3B6}">
      <dsp:nvSpPr>
        <dsp:cNvPr id="0" name=""/>
        <dsp:cNvSpPr/>
      </dsp:nvSpPr>
      <dsp:spPr>
        <a:xfrm>
          <a:off x="0" y="2921045"/>
          <a:ext cx="8136904" cy="882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1514" tIns="208280" rIns="631514" bIns="142240" numCol="1" spcCol="1270" anchor="t" anchorCtr="0">
          <a:noAutofit/>
        </a:bodyPr>
        <a:lstStyle/>
        <a:p>
          <a:pPr marL="228600" lvl="1" indent="-228600" algn="l" defTabSz="889000">
            <a:lnSpc>
              <a:spcPct val="90000"/>
            </a:lnSpc>
            <a:spcBef>
              <a:spcPct val="0"/>
            </a:spcBef>
            <a:spcAft>
              <a:spcPct val="15000"/>
            </a:spcAft>
            <a:buChar char="••"/>
          </a:pPr>
          <a:r>
            <a:rPr lang="de-DE" sz="2000" kern="1200" dirty="0" smtClean="0"/>
            <a:t>Körperliche oder neurologische Erkrankungen oder Behinderung</a:t>
          </a:r>
          <a:endParaRPr lang="de-DE" sz="2000" kern="1200" dirty="0"/>
        </a:p>
      </dsp:txBody>
      <dsp:txXfrm>
        <a:off x="0" y="2921045"/>
        <a:ext cx="8136904" cy="882000"/>
      </dsp:txXfrm>
    </dsp:sp>
    <dsp:sp modelId="{0F58AF2C-1477-4A6E-9BFF-5035B92627D8}">
      <dsp:nvSpPr>
        <dsp:cNvPr id="0" name=""/>
        <dsp:cNvSpPr/>
      </dsp:nvSpPr>
      <dsp:spPr>
        <a:xfrm>
          <a:off x="406845" y="2773445"/>
          <a:ext cx="5695832" cy="295200"/>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15289" tIns="0" rIns="215289" bIns="0" numCol="1" spcCol="1270" anchor="ctr" anchorCtr="0">
          <a:noAutofit/>
        </a:bodyPr>
        <a:lstStyle/>
        <a:p>
          <a:pPr lvl="0" algn="l" defTabSz="889000">
            <a:lnSpc>
              <a:spcPct val="90000"/>
            </a:lnSpc>
            <a:spcBef>
              <a:spcPct val="0"/>
            </a:spcBef>
            <a:spcAft>
              <a:spcPct val="35000"/>
            </a:spcAft>
          </a:pPr>
          <a:r>
            <a:rPr lang="de-DE" sz="2000" kern="1200" dirty="0" smtClean="0"/>
            <a:t>Achse IV</a:t>
          </a:r>
          <a:endParaRPr lang="de-DE" sz="2000" kern="1200" dirty="0"/>
        </a:p>
      </dsp:txBody>
      <dsp:txXfrm>
        <a:off x="421255" y="2787855"/>
        <a:ext cx="5667012" cy="266380"/>
      </dsp:txXfrm>
    </dsp:sp>
    <dsp:sp modelId="{AB8EA83B-C1D0-4866-B610-76419D438E00}">
      <dsp:nvSpPr>
        <dsp:cNvPr id="0" name=""/>
        <dsp:cNvSpPr/>
      </dsp:nvSpPr>
      <dsp:spPr>
        <a:xfrm>
          <a:off x="0" y="4004645"/>
          <a:ext cx="8136904" cy="882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1514" tIns="208280" rIns="631514" bIns="142240" numCol="1" spcCol="1270" anchor="t" anchorCtr="0">
          <a:noAutofit/>
        </a:bodyPr>
        <a:lstStyle/>
        <a:p>
          <a:pPr marL="228600" lvl="1" indent="-228600" algn="l" defTabSz="889000">
            <a:lnSpc>
              <a:spcPct val="90000"/>
            </a:lnSpc>
            <a:spcBef>
              <a:spcPct val="0"/>
            </a:spcBef>
            <a:spcAft>
              <a:spcPct val="15000"/>
            </a:spcAft>
            <a:buChar char="••"/>
          </a:pPr>
          <a:r>
            <a:rPr lang="de-DE" sz="2000" kern="1200" dirty="0" smtClean="0"/>
            <a:t>Abnorme psychosoziale Umstände (z.B. Deprivation, Analphabetismus)</a:t>
          </a:r>
          <a:endParaRPr lang="de-DE" sz="2000" kern="1200" dirty="0"/>
        </a:p>
      </dsp:txBody>
      <dsp:txXfrm>
        <a:off x="0" y="4004645"/>
        <a:ext cx="8136904" cy="882000"/>
      </dsp:txXfrm>
    </dsp:sp>
    <dsp:sp modelId="{388471A8-CA4D-4D1E-840A-936C083C8C3D}">
      <dsp:nvSpPr>
        <dsp:cNvPr id="0" name=""/>
        <dsp:cNvSpPr/>
      </dsp:nvSpPr>
      <dsp:spPr>
        <a:xfrm>
          <a:off x="406845" y="3857045"/>
          <a:ext cx="5695832" cy="295200"/>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15289" tIns="0" rIns="215289" bIns="0" numCol="1" spcCol="1270" anchor="ctr" anchorCtr="0">
          <a:noAutofit/>
        </a:bodyPr>
        <a:lstStyle/>
        <a:p>
          <a:pPr lvl="0" algn="l" defTabSz="889000">
            <a:lnSpc>
              <a:spcPct val="90000"/>
            </a:lnSpc>
            <a:spcBef>
              <a:spcPct val="0"/>
            </a:spcBef>
            <a:spcAft>
              <a:spcPct val="35000"/>
            </a:spcAft>
          </a:pPr>
          <a:r>
            <a:rPr lang="de-DE" sz="2000" kern="1200" dirty="0" smtClean="0"/>
            <a:t>Achse V</a:t>
          </a:r>
          <a:endParaRPr lang="de-DE" sz="2000" kern="1200" dirty="0"/>
        </a:p>
      </dsp:txBody>
      <dsp:txXfrm>
        <a:off x="421255" y="3871455"/>
        <a:ext cx="5667012" cy="266380"/>
      </dsp:txXfrm>
    </dsp:sp>
    <dsp:sp modelId="{E69CA36C-D221-4847-B72A-13A7240FA415}">
      <dsp:nvSpPr>
        <dsp:cNvPr id="0" name=""/>
        <dsp:cNvSpPr/>
      </dsp:nvSpPr>
      <dsp:spPr>
        <a:xfrm>
          <a:off x="0" y="5088245"/>
          <a:ext cx="8136904" cy="61425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1514" tIns="208280" rIns="631514" bIns="142240" numCol="1" spcCol="1270" anchor="t" anchorCtr="0">
          <a:noAutofit/>
        </a:bodyPr>
        <a:lstStyle/>
        <a:p>
          <a:pPr marL="228600" lvl="1" indent="-228600" algn="l" defTabSz="889000">
            <a:lnSpc>
              <a:spcPct val="90000"/>
            </a:lnSpc>
            <a:spcBef>
              <a:spcPct val="0"/>
            </a:spcBef>
            <a:spcAft>
              <a:spcPct val="15000"/>
            </a:spcAft>
            <a:buChar char="••"/>
          </a:pPr>
          <a:r>
            <a:rPr lang="de-DE" sz="2000" kern="1200" dirty="0" smtClean="0"/>
            <a:t>Global Beurteilung der psychosozialen Anpassung</a:t>
          </a:r>
          <a:endParaRPr lang="de-DE" sz="2000" kern="1200" dirty="0"/>
        </a:p>
      </dsp:txBody>
      <dsp:txXfrm>
        <a:off x="0" y="5088245"/>
        <a:ext cx="8136904" cy="614250"/>
      </dsp:txXfrm>
    </dsp:sp>
    <dsp:sp modelId="{4A03046D-9DAB-4B66-873B-6675FC46C673}">
      <dsp:nvSpPr>
        <dsp:cNvPr id="0" name=""/>
        <dsp:cNvSpPr/>
      </dsp:nvSpPr>
      <dsp:spPr>
        <a:xfrm>
          <a:off x="406845" y="4940645"/>
          <a:ext cx="5695832" cy="295200"/>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15289" tIns="0" rIns="215289" bIns="0" numCol="1" spcCol="1270" anchor="ctr" anchorCtr="0">
          <a:noAutofit/>
        </a:bodyPr>
        <a:lstStyle/>
        <a:p>
          <a:pPr lvl="0" algn="l" defTabSz="889000">
            <a:lnSpc>
              <a:spcPct val="90000"/>
            </a:lnSpc>
            <a:spcBef>
              <a:spcPct val="0"/>
            </a:spcBef>
            <a:spcAft>
              <a:spcPct val="35000"/>
            </a:spcAft>
          </a:pPr>
          <a:r>
            <a:rPr lang="de-DE" sz="2000" kern="1200" dirty="0" smtClean="0"/>
            <a:t>Achse VI</a:t>
          </a:r>
          <a:endParaRPr lang="de-DE" sz="2000" kern="1200" dirty="0"/>
        </a:p>
      </dsp:txBody>
      <dsp:txXfrm>
        <a:off x="421255" y="4955055"/>
        <a:ext cx="5667012" cy="26638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8DC534-4370-4E35-BFAC-45E5D9937B92}">
      <dsp:nvSpPr>
        <dsp:cNvPr id="0" name=""/>
        <dsp:cNvSpPr/>
      </dsp:nvSpPr>
      <dsp:spPr>
        <a:xfrm rot="16200000">
          <a:off x="-1309458" y="1310927"/>
          <a:ext cx="4064000" cy="1442144"/>
        </a:xfrm>
        <a:prstGeom prst="flowChartManualOperati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0" rIns="93546" bIns="0" numCol="1" spcCol="1270" anchor="ctr" anchorCtr="0">
          <a:noAutofit/>
        </a:bodyPr>
        <a:lstStyle/>
        <a:p>
          <a:pPr lvl="0" algn="ctr" defTabSz="666750">
            <a:lnSpc>
              <a:spcPct val="90000"/>
            </a:lnSpc>
            <a:spcBef>
              <a:spcPct val="0"/>
            </a:spcBef>
            <a:spcAft>
              <a:spcPct val="35000"/>
            </a:spcAft>
          </a:pPr>
          <a:r>
            <a:rPr lang="de-DE" sz="1500" kern="1200" dirty="0" smtClean="0"/>
            <a:t>Phonologische Fertigkeiten</a:t>
          </a:r>
          <a:endParaRPr lang="de-DE" sz="1500" kern="1200" dirty="0"/>
        </a:p>
      </dsp:txBody>
      <dsp:txXfrm rot="5400000">
        <a:off x="1470" y="812799"/>
        <a:ext cx="1442144" cy="2438400"/>
      </dsp:txXfrm>
    </dsp:sp>
    <dsp:sp modelId="{3D6819C7-2EC0-4662-8C1F-F59D01948411}">
      <dsp:nvSpPr>
        <dsp:cNvPr id="0" name=""/>
        <dsp:cNvSpPr/>
      </dsp:nvSpPr>
      <dsp:spPr>
        <a:xfrm rot="16200000">
          <a:off x="417282" y="1526929"/>
          <a:ext cx="3631915" cy="1442144"/>
        </a:xfrm>
        <a:prstGeom prst="flowChartManualOperati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0" rIns="93546" bIns="0" numCol="1" spcCol="1270" anchor="ctr" anchorCtr="0">
          <a:noAutofit/>
        </a:bodyPr>
        <a:lstStyle/>
        <a:p>
          <a:pPr lvl="0" algn="ctr" defTabSz="666750">
            <a:lnSpc>
              <a:spcPct val="90000"/>
            </a:lnSpc>
            <a:spcBef>
              <a:spcPct val="0"/>
            </a:spcBef>
            <a:spcAft>
              <a:spcPct val="35000"/>
            </a:spcAft>
          </a:pPr>
          <a:r>
            <a:rPr lang="de-DE" sz="1500" kern="1200" dirty="0" smtClean="0"/>
            <a:t>Nicht lexikalisches Lesen</a:t>
          </a:r>
          <a:endParaRPr lang="de-DE" sz="1500" kern="1200" dirty="0"/>
        </a:p>
      </dsp:txBody>
      <dsp:txXfrm rot="5400000">
        <a:off x="1512167" y="1158427"/>
        <a:ext cx="1442144" cy="2179149"/>
      </dsp:txXfrm>
    </dsp:sp>
    <dsp:sp modelId="{A30ADC3D-790C-4DAB-9D1F-B855030C1284}">
      <dsp:nvSpPr>
        <dsp:cNvPr id="0" name=""/>
        <dsp:cNvSpPr/>
      </dsp:nvSpPr>
      <dsp:spPr>
        <a:xfrm rot="16200000">
          <a:off x="2393025" y="1918536"/>
          <a:ext cx="2848782" cy="1442144"/>
        </a:xfrm>
        <a:prstGeom prst="flowChartManualOperati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0" rIns="93546" bIns="0" numCol="1" spcCol="1270" anchor="ctr" anchorCtr="0">
          <a:noAutofit/>
        </a:bodyPr>
        <a:lstStyle/>
        <a:p>
          <a:pPr lvl="0" algn="ctr" defTabSz="666750">
            <a:lnSpc>
              <a:spcPct val="90000"/>
            </a:lnSpc>
            <a:spcBef>
              <a:spcPct val="0"/>
            </a:spcBef>
            <a:spcAft>
              <a:spcPct val="35000"/>
            </a:spcAft>
          </a:pPr>
          <a:r>
            <a:rPr lang="de-DE" sz="1500" kern="1200" dirty="0" smtClean="0"/>
            <a:t>Parziell lexikalisches Lesen</a:t>
          </a:r>
          <a:endParaRPr lang="de-DE" sz="1500" kern="1200" dirty="0"/>
        </a:p>
      </dsp:txBody>
      <dsp:txXfrm rot="5400000">
        <a:off x="3096344" y="1784973"/>
        <a:ext cx="1442144" cy="1709270"/>
      </dsp:txXfrm>
    </dsp:sp>
    <dsp:sp modelId="{1D0A3452-D686-4213-8333-4D488EA8C24C}">
      <dsp:nvSpPr>
        <dsp:cNvPr id="0" name=""/>
        <dsp:cNvSpPr/>
      </dsp:nvSpPr>
      <dsp:spPr>
        <a:xfrm rot="16200000">
          <a:off x="3801642" y="1814985"/>
          <a:ext cx="3055884" cy="1442144"/>
        </a:xfrm>
        <a:prstGeom prst="flowChartManualOperati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0" rIns="93546" bIns="0" numCol="1" spcCol="1270" anchor="ctr" anchorCtr="0">
          <a:noAutofit/>
        </a:bodyPr>
        <a:lstStyle/>
        <a:p>
          <a:pPr lvl="0" algn="ctr" defTabSz="666750">
            <a:lnSpc>
              <a:spcPct val="90000"/>
            </a:lnSpc>
            <a:spcBef>
              <a:spcPct val="0"/>
            </a:spcBef>
            <a:spcAft>
              <a:spcPct val="35000"/>
            </a:spcAft>
          </a:pPr>
          <a:r>
            <a:rPr lang="de-DE" sz="1500" kern="1200" dirty="0" smtClean="0"/>
            <a:t>Lexikalisches Lesen</a:t>
          </a:r>
          <a:endParaRPr lang="de-DE" sz="1500" kern="1200" dirty="0"/>
        </a:p>
      </dsp:txBody>
      <dsp:txXfrm rot="5400000">
        <a:off x="4608512" y="1619292"/>
        <a:ext cx="1442144" cy="183353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83E36E-3E22-442D-AEE7-20712EB968C1}">
      <dsp:nvSpPr>
        <dsp:cNvPr id="0" name=""/>
        <dsp:cNvSpPr/>
      </dsp:nvSpPr>
      <dsp:spPr>
        <a:xfrm rot="5400000">
          <a:off x="2878877" y="-944467"/>
          <a:ext cx="1047750" cy="3202590"/>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36195" rIns="72390" bIns="36195" numCol="1" spcCol="1270" anchor="ctr" anchorCtr="0">
          <a:noAutofit/>
        </a:bodyPr>
        <a:lstStyle/>
        <a:p>
          <a:pPr marL="171450" lvl="1" indent="-171450" algn="l" defTabSz="844550">
            <a:lnSpc>
              <a:spcPct val="90000"/>
            </a:lnSpc>
            <a:spcBef>
              <a:spcPct val="0"/>
            </a:spcBef>
            <a:spcAft>
              <a:spcPct val="15000"/>
            </a:spcAft>
            <a:buChar char="••"/>
          </a:pPr>
          <a:r>
            <a:rPr lang="de-DE" sz="1900" kern="1200" dirty="0" smtClean="0"/>
            <a:t>Symbolisches Stadium </a:t>
          </a:r>
          <a:endParaRPr lang="de-DE" sz="1900" kern="1200" dirty="0"/>
        </a:p>
        <a:p>
          <a:pPr marL="171450" lvl="1" indent="-171450" algn="l" defTabSz="844550">
            <a:lnSpc>
              <a:spcPct val="90000"/>
            </a:lnSpc>
            <a:spcBef>
              <a:spcPct val="0"/>
            </a:spcBef>
            <a:spcAft>
              <a:spcPct val="15000"/>
            </a:spcAft>
            <a:buChar char="••"/>
          </a:pPr>
          <a:r>
            <a:rPr lang="de-DE" sz="1900" kern="1200" dirty="0" smtClean="0"/>
            <a:t>Logographisches Stadium 2</a:t>
          </a:r>
          <a:endParaRPr lang="de-DE" sz="1900" kern="1200" dirty="0"/>
        </a:p>
      </dsp:txBody>
      <dsp:txXfrm rot="-5400000">
        <a:off x="1801458" y="184099"/>
        <a:ext cx="3151443" cy="945456"/>
      </dsp:txXfrm>
    </dsp:sp>
    <dsp:sp modelId="{C19557AA-6465-4D70-A8A0-8F9A1347EC1E}">
      <dsp:nvSpPr>
        <dsp:cNvPr id="0" name=""/>
        <dsp:cNvSpPr/>
      </dsp:nvSpPr>
      <dsp:spPr>
        <a:xfrm>
          <a:off x="0" y="1984"/>
          <a:ext cx="1801457" cy="130968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123825" rIns="247650" bIns="123825" numCol="1" spcCol="1270" anchor="ctr" anchorCtr="0">
          <a:noAutofit/>
        </a:bodyPr>
        <a:lstStyle/>
        <a:p>
          <a:pPr lvl="0" algn="ctr" defTabSz="2889250">
            <a:lnSpc>
              <a:spcPct val="90000"/>
            </a:lnSpc>
            <a:spcBef>
              <a:spcPct val="0"/>
            </a:spcBef>
            <a:spcAft>
              <a:spcPct val="35000"/>
            </a:spcAft>
          </a:pPr>
          <a:endParaRPr lang="de-DE" sz="6500" kern="1200" dirty="0"/>
        </a:p>
      </dsp:txBody>
      <dsp:txXfrm>
        <a:off x="63934" y="65918"/>
        <a:ext cx="1673589" cy="1181819"/>
      </dsp:txXfrm>
    </dsp:sp>
    <dsp:sp modelId="{3E2CA01B-FB97-4C33-88B8-636509F87D24}">
      <dsp:nvSpPr>
        <dsp:cNvPr id="0" name=""/>
        <dsp:cNvSpPr/>
      </dsp:nvSpPr>
      <dsp:spPr>
        <a:xfrm rot="5400000">
          <a:off x="2878877" y="430704"/>
          <a:ext cx="1047750" cy="3202590"/>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36195" rIns="72390" bIns="36195" numCol="1" spcCol="1270" anchor="ctr" anchorCtr="0">
          <a:noAutofit/>
        </a:bodyPr>
        <a:lstStyle/>
        <a:p>
          <a:pPr marL="171450" lvl="1" indent="-171450" algn="l" defTabSz="844550">
            <a:lnSpc>
              <a:spcPct val="90000"/>
            </a:lnSpc>
            <a:spcBef>
              <a:spcPct val="0"/>
            </a:spcBef>
            <a:spcAft>
              <a:spcPct val="15000"/>
            </a:spcAft>
            <a:buChar char="••"/>
          </a:pPr>
          <a:r>
            <a:rPr lang="de-DE" sz="1900" kern="1200" dirty="0" smtClean="0"/>
            <a:t>Alphabetisches Stadium 1</a:t>
          </a:r>
          <a:endParaRPr lang="de-DE" sz="1900" kern="1200" dirty="0"/>
        </a:p>
        <a:p>
          <a:pPr marL="171450" lvl="1" indent="-171450" algn="l" defTabSz="844550">
            <a:lnSpc>
              <a:spcPct val="90000"/>
            </a:lnSpc>
            <a:spcBef>
              <a:spcPct val="0"/>
            </a:spcBef>
            <a:spcAft>
              <a:spcPct val="15000"/>
            </a:spcAft>
            <a:buChar char="••"/>
          </a:pPr>
          <a:r>
            <a:rPr lang="de-DE" sz="1900" kern="1200" dirty="0" smtClean="0"/>
            <a:t>Alphabetisches Stadium 2</a:t>
          </a:r>
          <a:endParaRPr lang="de-DE" sz="1900" kern="1200" dirty="0"/>
        </a:p>
      </dsp:txBody>
      <dsp:txXfrm rot="-5400000">
        <a:off x="1801458" y="1559271"/>
        <a:ext cx="3151443" cy="945456"/>
      </dsp:txXfrm>
    </dsp:sp>
    <dsp:sp modelId="{589A2C4E-2BFA-4B00-A91C-1AB57E30252F}">
      <dsp:nvSpPr>
        <dsp:cNvPr id="0" name=""/>
        <dsp:cNvSpPr/>
      </dsp:nvSpPr>
      <dsp:spPr>
        <a:xfrm>
          <a:off x="0" y="1377156"/>
          <a:ext cx="1801457" cy="130968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123825" rIns="247650" bIns="123825" numCol="1" spcCol="1270" anchor="ctr" anchorCtr="0">
          <a:noAutofit/>
        </a:bodyPr>
        <a:lstStyle/>
        <a:p>
          <a:pPr lvl="0" algn="ctr" defTabSz="2889250">
            <a:lnSpc>
              <a:spcPct val="90000"/>
            </a:lnSpc>
            <a:spcBef>
              <a:spcPct val="0"/>
            </a:spcBef>
            <a:spcAft>
              <a:spcPct val="35000"/>
            </a:spcAft>
          </a:pPr>
          <a:endParaRPr lang="de-DE" sz="6500" kern="1200" dirty="0"/>
        </a:p>
      </dsp:txBody>
      <dsp:txXfrm>
        <a:off x="63934" y="1441090"/>
        <a:ext cx="1673589" cy="1181819"/>
      </dsp:txXfrm>
    </dsp:sp>
    <dsp:sp modelId="{4B3F63BC-B53A-4EEB-AC0B-A1DEE79954DB}">
      <dsp:nvSpPr>
        <dsp:cNvPr id="0" name=""/>
        <dsp:cNvSpPr/>
      </dsp:nvSpPr>
      <dsp:spPr>
        <a:xfrm rot="5400000">
          <a:off x="2878877" y="1805876"/>
          <a:ext cx="1047750" cy="3202590"/>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36195" rIns="72390" bIns="36195" numCol="1" spcCol="1270" anchor="ctr" anchorCtr="0">
          <a:noAutofit/>
        </a:bodyPr>
        <a:lstStyle/>
        <a:p>
          <a:pPr marL="171450" lvl="1" indent="-171450" algn="l" defTabSz="844550">
            <a:lnSpc>
              <a:spcPct val="90000"/>
            </a:lnSpc>
            <a:spcBef>
              <a:spcPct val="0"/>
            </a:spcBef>
            <a:spcAft>
              <a:spcPct val="15000"/>
            </a:spcAft>
            <a:buChar char="••"/>
          </a:pPr>
          <a:r>
            <a:rPr lang="de-DE" sz="1900" kern="1200" dirty="0" smtClean="0"/>
            <a:t>Alphabetisches Stadium 2</a:t>
          </a:r>
          <a:endParaRPr lang="de-DE" sz="1900" kern="1200" dirty="0"/>
        </a:p>
        <a:p>
          <a:pPr marL="171450" lvl="1" indent="-171450" algn="l" defTabSz="844550">
            <a:lnSpc>
              <a:spcPct val="90000"/>
            </a:lnSpc>
            <a:spcBef>
              <a:spcPct val="0"/>
            </a:spcBef>
            <a:spcAft>
              <a:spcPct val="15000"/>
            </a:spcAft>
            <a:buChar char="••"/>
          </a:pPr>
          <a:r>
            <a:rPr lang="de-DE" sz="1900" kern="1200" dirty="0" smtClean="0"/>
            <a:t>Orthographisches Stadium 2</a:t>
          </a:r>
          <a:endParaRPr lang="de-DE" sz="1900" kern="1200" dirty="0"/>
        </a:p>
      </dsp:txBody>
      <dsp:txXfrm rot="-5400000">
        <a:off x="1801458" y="2934443"/>
        <a:ext cx="3151443" cy="945456"/>
      </dsp:txXfrm>
    </dsp:sp>
    <dsp:sp modelId="{20FB88D0-9075-40CE-A2DC-BC7DC840D235}">
      <dsp:nvSpPr>
        <dsp:cNvPr id="0" name=""/>
        <dsp:cNvSpPr/>
      </dsp:nvSpPr>
      <dsp:spPr>
        <a:xfrm>
          <a:off x="0" y="2752328"/>
          <a:ext cx="1801457" cy="130968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123825" rIns="247650" bIns="123825" numCol="1" spcCol="1270" anchor="ctr" anchorCtr="0">
          <a:noAutofit/>
        </a:bodyPr>
        <a:lstStyle/>
        <a:p>
          <a:pPr lvl="0" algn="ctr" defTabSz="2889250">
            <a:lnSpc>
              <a:spcPct val="90000"/>
            </a:lnSpc>
            <a:spcBef>
              <a:spcPct val="0"/>
            </a:spcBef>
            <a:spcAft>
              <a:spcPct val="35000"/>
            </a:spcAft>
          </a:pPr>
          <a:endParaRPr lang="de-DE" sz="6500" kern="1200" dirty="0"/>
        </a:p>
      </dsp:txBody>
      <dsp:txXfrm>
        <a:off x="63934" y="2816262"/>
        <a:ext cx="1673589" cy="118181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2ACA90-549E-4FC8-A565-682348A41565}">
      <dsp:nvSpPr>
        <dsp:cNvPr id="0" name=""/>
        <dsp:cNvSpPr/>
      </dsp:nvSpPr>
      <dsp:spPr>
        <a:xfrm rot="5400000">
          <a:off x="2609913" y="-817895"/>
          <a:ext cx="1047750" cy="2949447"/>
        </a:xfrm>
        <a:prstGeom prst="round2SameRect">
          <a:avLst/>
        </a:prstGeom>
        <a:solidFill>
          <a:schemeClr val="accent1">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Char char="••"/>
          </a:pPr>
          <a:r>
            <a:rPr lang="de-DE" sz="1600" kern="1200" dirty="0" smtClean="0"/>
            <a:t>Logographisches Stadium 1</a:t>
          </a:r>
          <a:endParaRPr lang="de-DE" sz="1600" kern="1200" dirty="0"/>
        </a:p>
        <a:p>
          <a:pPr marL="171450" lvl="1" indent="-171450" algn="l" defTabSz="711200">
            <a:lnSpc>
              <a:spcPct val="90000"/>
            </a:lnSpc>
            <a:spcBef>
              <a:spcPct val="0"/>
            </a:spcBef>
            <a:spcAft>
              <a:spcPct val="15000"/>
            </a:spcAft>
            <a:buChar char="••"/>
          </a:pPr>
          <a:r>
            <a:rPr lang="de-DE" sz="1600" kern="1200" dirty="0" smtClean="0"/>
            <a:t>Logographisches Stadium 2</a:t>
          </a:r>
          <a:endParaRPr lang="de-DE" sz="1600" kern="1200" dirty="0"/>
        </a:p>
      </dsp:txBody>
      <dsp:txXfrm rot="-5400000">
        <a:off x="1659065" y="184100"/>
        <a:ext cx="2898300" cy="945456"/>
      </dsp:txXfrm>
    </dsp:sp>
    <dsp:sp modelId="{CF7574A5-BBD4-4E78-B985-E0FD047A3742}">
      <dsp:nvSpPr>
        <dsp:cNvPr id="0" name=""/>
        <dsp:cNvSpPr/>
      </dsp:nvSpPr>
      <dsp:spPr>
        <a:xfrm>
          <a:off x="0" y="1984"/>
          <a:ext cx="1659064" cy="1309687"/>
        </a:xfrm>
        <a:prstGeom prst="roundRect">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de-DE" sz="3400" kern="1200" dirty="0" smtClean="0"/>
            <a:t>Phase 1</a:t>
          </a:r>
          <a:endParaRPr lang="de-DE" sz="3400" kern="1200" dirty="0"/>
        </a:p>
      </dsp:txBody>
      <dsp:txXfrm>
        <a:off x="63934" y="65918"/>
        <a:ext cx="1531196" cy="1181819"/>
      </dsp:txXfrm>
    </dsp:sp>
    <dsp:sp modelId="{3E2CA01B-FB97-4C33-88B8-636509F87D24}">
      <dsp:nvSpPr>
        <dsp:cNvPr id="0" name=""/>
        <dsp:cNvSpPr/>
      </dsp:nvSpPr>
      <dsp:spPr>
        <a:xfrm rot="5400000">
          <a:off x="2609913" y="557276"/>
          <a:ext cx="1047750" cy="2949447"/>
        </a:xfrm>
        <a:prstGeom prst="round2SameRect">
          <a:avLst/>
        </a:prstGeom>
        <a:solidFill>
          <a:schemeClr val="accent1">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Char char="••"/>
          </a:pPr>
          <a:r>
            <a:rPr lang="de-DE" sz="1600" kern="1200" dirty="0" smtClean="0"/>
            <a:t>Logographisches Stadium 3</a:t>
          </a:r>
          <a:endParaRPr lang="de-DE" sz="1600" kern="1200" dirty="0"/>
        </a:p>
        <a:p>
          <a:pPr marL="171450" lvl="1" indent="-171450" algn="l" defTabSz="711200">
            <a:lnSpc>
              <a:spcPct val="90000"/>
            </a:lnSpc>
            <a:spcBef>
              <a:spcPct val="0"/>
            </a:spcBef>
            <a:spcAft>
              <a:spcPct val="15000"/>
            </a:spcAft>
            <a:buChar char="••"/>
          </a:pPr>
          <a:r>
            <a:rPr lang="de-DE" sz="1600" kern="1200" dirty="0" smtClean="0"/>
            <a:t>Alphabetisches Stadium 2</a:t>
          </a:r>
          <a:endParaRPr lang="de-DE" sz="1600" kern="1200" dirty="0"/>
        </a:p>
      </dsp:txBody>
      <dsp:txXfrm rot="-5400000">
        <a:off x="1659065" y="1559272"/>
        <a:ext cx="2898300" cy="945456"/>
      </dsp:txXfrm>
    </dsp:sp>
    <dsp:sp modelId="{589A2C4E-2BFA-4B00-A91C-1AB57E30252F}">
      <dsp:nvSpPr>
        <dsp:cNvPr id="0" name=""/>
        <dsp:cNvSpPr/>
      </dsp:nvSpPr>
      <dsp:spPr>
        <a:xfrm>
          <a:off x="0" y="1377156"/>
          <a:ext cx="1659064" cy="1309687"/>
        </a:xfrm>
        <a:prstGeom prst="roundRect">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de-DE" sz="3400" kern="1200" dirty="0" smtClean="0"/>
            <a:t>Phase 2</a:t>
          </a:r>
          <a:endParaRPr lang="de-DE" sz="3400" kern="1200" dirty="0"/>
        </a:p>
      </dsp:txBody>
      <dsp:txXfrm>
        <a:off x="63934" y="1441090"/>
        <a:ext cx="1531196" cy="1181819"/>
      </dsp:txXfrm>
    </dsp:sp>
    <dsp:sp modelId="{7D4E231E-A8A8-4B8F-B811-8663236D8BF0}">
      <dsp:nvSpPr>
        <dsp:cNvPr id="0" name=""/>
        <dsp:cNvSpPr/>
      </dsp:nvSpPr>
      <dsp:spPr>
        <a:xfrm rot="5400000">
          <a:off x="2609913" y="1932448"/>
          <a:ext cx="1047750" cy="2949447"/>
        </a:xfrm>
        <a:prstGeom prst="round2SameRect">
          <a:avLst/>
        </a:prstGeom>
        <a:solidFill>
          <a:schemeClr val="accent1">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Char char="••"/>
          </a:pPr>
          <a:r>
            <a:rPr lang="de-DE" sz="1600" kern="1200" dirty="0" smtClean="0"/>
            <a:t>Orthographisches Stadium 1</a:t>
          </a:r>
          <a:endParaRPr lang="de-DE" sz="1600" kern="1200" dirty="0"/>
        </a:p>
        <a:p>
          <a:pPr marL="171450" lvl="1" indent="-171450" algn="l" defTabSz="711200">
            <a:lnSpc>
              <a:spcPct val="90000"/>
            </a:lnSpc>
            <a:spcBef>
              <a:spcPct val="0"/>
            </a:spcBef>
            <a:spcAft>
              <a:spcPct val="15000"/>
            </a:spcAft>
            <a:buChar char="••"/>
          </a:pPr>
          <a:r>
            <a:rPr lang="de-DE" sz="1600" kern="1200" dirty="0" smtClean="0"/>
            <a:t>Orthographisches Stadium 2</a:t>
          </a:r>
          <a:endParaRPr lang="de-DE" sz="1600" kern="1200" dirty="0"/>
        </a:p>
      </dsp:txBody>
      <dsp:txXfrm rot="-5400000">
        <a:off x="1659065" y="2934444"/>
        <a:ext cx="2898300" cy="945456"/>
      </dsp:txXfrm>
    </dsp:sp>
    <dsp:sp modelId="{7856ABD2-770B-4C92-89C0-590C0BAAD48F}">
      <dsp:nvSpPr>
        <dsp:cNvPr id="0" name=""/>
        <dsp:cNvSpPr/>
      </dsp:nvSpPr>
      <dsp:spPr>
        <a:xfrm>
          <a:off x="0" y="2752328"/>
          <a:ext cx="1659064" cy="1309687"/>
        </a:xfrm>
        <a:prstGeom prst="roundRect">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de-DE" sz="3400" kern="1200" dirty="0" smtClean="0"/>
            <a:t>Phase 3</a:t>
          </a:r>
          <a:endParaRPr lang="de-DE" sz="3400" kern="1200" dirty="0"/>
        </a:p>
      </dsp:txBody>
      <dsp:txXfrm>
        <a:off x="63934" y="2816262"/>
        <a:ext cx="1531196" cy="1181819"/>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dirty="0"/>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8A4705-13FB-46C8-AF31-BA4D792E8425}" type="datetimeFigureOut">
              <a:rPr lang="de-DE" smtClean="0"/>
              <a:pPr/>
              <a:t>16.01.2021</a:t>
            </a:fld>
            <a:endParaRPr lang="de-DE" dirty="0"/>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dirty="0"/>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dirty="0"/>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C502528-ABFA-4112-B002-7BB38B5400FD}" type="slidenum">
              <a:rPr lang="de-DE" smtClean="0"/>
              <a:pPr/>
              <a:t>‹Nr.›</a:t>
            </a:fld>
            <a:endParaRPr lang="de-DE" dirty="0"/>
          </a:p>
        </p:txBody>
      </p:sp>
    </p:spTree>
    <p:extLst>
      <p:ext uri="{BB962C8B-B14F-4D97-AF65-F5344CB8AC3E}">
        <p14:creationId xmlns:p14="http://schemas.microsoft.com/office/powerpoint/2010/main" val="25287937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0C502528-ABFA-4112-B002-7BB38B5400FD}" type="slidenum">
              <a:rPr lang="de-DE" smtClean="0"/>
              <a:pPr/>
              <a:t>1</a:t>
            </a:fld>
            <a:endParaRPr lang="de-DE" dirty="0"/>
          </a:p>
        </p:txBody>
      </p:sp>
    </p:spTree>
    <p:extLst>
      <p:ext uri="{BB962C8B-B14F-4D97-AF65-F5344CB8AC3E}">
        <p14:creationId xmlns:p14="http://schemas.microsoft.com/office/powerpoint/2010/main" val="17935603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0C502528-ABFA-4112-B002-7BB38B5400FD}" type="slidenum">
              <a:rPr lang="de-DE" smtClean="0"/>
              <a:pPr/>
              <a:t>11</a:t>
            </a:fld>
            <a:endParaRPr lang="de-DE" dirty="0"/>
          </a:p>
        </p:txBody>
      </p:sp>
    </p:spTree>
    <p:extLst>
      <p:ext uri="{BB962C8B-B14F-4D97-AF65-F5344CB8AC3E}">
        <p14:creationId xmlns:p14="http://schemas.microsoft.com/office/powerpoint/2010/main" val="30065615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0C502528-ABFA-4112-B002-7BB38B5400FD}" type="slidenum">
              <a:rPr lang="de-DE" smtClean="0"/>
              <a:pPr/>
              <a:t>12</a:t>
            </a:fld>
            <a:endParaRPr lang="de-DE" dirty="0"/>
          </a:p>
        </p:txBody>
      </p:sp>
    </p:spTree>
    <p:extLst>
      <p:ext uri="{BB962C8B-B14F-4D97-AF65-F5344CB8AC3E}">
        <p14:creationId xmlns:p14="http://schemas.microsoft.com/office/powerpoint/2010/main" val="10618771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0C502528-ABFA-4112-B002-7BB38B5400FD}" type="slidenum">
              <a:rPr lang="de-DE" smtClean="0"/>
              <a:pPr/>
              <a:t>13</a:t>
            </a:fld>
            <a:endParaRPr lang="de-DE" dirty="0"/>
          </a:p>
        </p:txBody>
      </p:sp>
    </p:spTree>
    <p:extLst>
      <p:ext uri="{BB962C8B-B14F-4D97-AF65-F5344CB8AC3E}">
        <p14:creationId xmlns:p14="http://schemas.microsoft.com/office/powerpoint/2010/main" val="2616456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0C502528-ABFA-4112-B002-7BB38B5400FD}" type="slidenum">
              <a:rPr lang="de-DE" smtClean="0"/>
              <a:pPr/>
              <a:t>14</a:t>
            </a:fld>
            <a:endParaRPr lang="de-DE" dirty="0"/>
          </a:p>
        </p:txBody>
      </p:sp>
    </p:spTree>
    <p:extLst>
      <p:ext uri="{BB962C8B-B14F-4D97-AF65-F5344CB8AC3E}">
        <p14:creationId xmlns:p14="http://schemas.microsoft.com/office/powerpoint/2010/main" val="35075534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0C502528-ABFA-4112-B002-7BB38B5400FD}" type="slidenum">
              <a:rPr lang="de-DE" smtClean="0"/>
              <a:pPr/>
              <a:t>15</a:t>
            </a:fld>
            <a:endParaRPr lang="de-DE" dirty="0"/>
          </a:p>
        </p:txBody>
      </p:sp>
    </p:spTree>
    <p:extLst>
      <p:ext uri="{BB962C8B-B14F-4D97-AF65-F5344CB8AC3E}">
        <p14:creationId xmlns:p14="http://schemas.microsoft.com/office/powerpoint/2010/main" val="340993054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0C502528-ABFA-4112-B002-7BB38B5400FD}" type="slidenum">
              <a:rPr lang="de-DE" smtClean="0"/>
              <a:pPr/>
              <a:t>16</a:t>
            </a:fld>
            <a:endParaRPr lang="de-DE" dirty="0"/>
          </a:p>
        </p:txBody>
      </p:sp>
    </p:spTree>
    <p:extLst>
      <p:ext uri="{BB962C8B-B14F-4D97-AF65-F5344CB8AC3E}">
        <p14:creationId xmlns:p14="http://schemas.microsoft.com/office/powerpoint/2010/main" val="426515743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0C502528-ABFA-4112-B002-7BB38B5400FD}" type="slidenum">
              <a:rPr lang="de-DE" smtClean="0"/>
              <a:pPr/>
              <a:t>17</a:t>
            </a:fld>
            <a:endParaRPr lang="de-DE" dirty="0"/>
          </a:p>
        </p:txBody>
      </p:sp>
    </p:spTree>
    <p:extLst>
      <p:ext uri="{BB962C8B-B14F-4D97-AF65-F5344CB8AC3E}">
        <p14:creationId xmlns:p14="http://schemas.microsoft.com/office/powerpoint/2010/main" val="4818376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0C502528-ABFA-4112-B002-7BB38B5400FD}" type="slidenum">
              <a:rPr lang="de-DE" smtClean="0"/>
              <a:pPr/>
              <a:t>18</a:t>
            </a:fld>
            <a:endParaRPr lang="de-DE" dirty="0"/>
          </a:p>
        </p:txBody>
      </p:sp>
    </p:spTree>
    <p:extLst>
      <p:ext uri="{BB962C8B-B14F-4D97-AF65-F5344CB8AC3E}">
        <p14:creationId xmlns:p14="http://schemas.microsoft.com/office/powerpoint/2010/main" val="396568928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0C502528-ABFA-4112-B002-7BB38B5400FD}" type="slidenum">
              <a:rPr lang="de-DE" smtClean="0"/>
              <a:pPr/>
              <a:t>19</a:t>
            </a:fld>
            <a:endParaRPr lang="de-DE" dirty="0"/>
          </a:p>
        </p:txBody>
      </p:sp>
    </p:spTree>
    <p:extLst>
      <p:ext uri="{BB962C8B-B14F-4D97-AF65-F5344CB8AC3E}">
        <p14:creationId xmlns:p14="http://schemas.microsoft.com/office/powerpoint/2010/main" val="245931567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0C502528-ABFA-4112-B002-7BB38B5400FD}" type="slidenum">
              <a:rPr lang="de-DE" smtClean="0"/>
              <a:pPr/>
              <a:t>20</a:t>
            </a:fld>
            <a:endParaRPr lang="de-DE" dirty="0"/>
          </a:p>
        </p:txBody>
      </p:sp>
    </p:spTree>
    <p:extLst>
      <p:ext uri="{BB962C8B-B14F-4D97-AF65-F5344CB8AC3E}">
        <p14:creationId xmlns:p14="http://schemas.microsoft.com/office/powerpoint/2010/main" val="27657624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0C502528-ABFA-4112-B002-7BB38B5400FD}" type="slidenum">
              <a:rPr lang="de-DE" smtClean="0"/>
              <a:pPr/>
              <a:t>3</a:t>
            </a:fld>
            <a:endParaRPr lang="de-DE" dirty="0"/>
          </a:p>
        </p:txBody>
      </p:sp>
    </p:spTree>
    <p:extLst>
      <p:ext uri="{BB962C8B-B14F-4D97-AF65-F5344CB8AC3E}">
        <p14:creationId xmlns:p14="http://schemas.microsoft.com/office/powerpoint/2010/main" val="360066502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0C502528-ABFA-4112-B002-7BB38B5400FD}" type="slidenum">
              <a:rPr lang="de-DE" smtClean="0"/>
              <a:pPr/>
              <a:t>21</a:t>
            </a:fld>
            <a:endParaRPr lang="de-DE" dirty="0"/>
          </a:p>
        </p:txBody>
      </p:sp>
    </p:spTree>
    <p:extLst>
      <p:ext uri="{BB962C8B-B14F-4D97-AF65-F5344CB8AC3E}">
        <p14:creationId xmlns:p14="http://schemas.microsoft.com/office/powerpoint/2010/main" val="76014926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0C502528-ABFA-4112-B002-7BB38B5400FD}" type="slidenum">
              <a:rPr lang="de-DE" smtClean="0"/>
              <a:pPr/>
              <a:t>22</a:t>
            </a:fld>
            <a:endParaRPr lang="de-DE" dirty="0"/>
          </a:p>
        </p:txBody>
      </p:sp>
    </p:spTree>
    <p:extLst>
      <p:ext uri="{BB962C8B-B14F-4D97-AF65-F5344CB8AC3E}">
        <p14:creationId xmlns:p14="http://schemas.microsoft.com/office/powerpoint/2010/main" val="416251515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0C502528-ABFA-4112-B002-7BB38B5400FD}" type="slidenum">
              <a:rPr lang="de-DE" smtClean="0"/>
              <a:pPr/>
              <a:t>23</a:t>
            </a:fld>
            <a:endParaRPr lang="de-DE" dirty="0"/>
          </a:p>
        </p:txBody>
      </p:sp>
    </p:spTree>
    <p:extLst>
      <p:ext uri="{BB962C8B-B14F-4D97-AF65-F5344CB8AC3E}">
        <p14:creationId xmlns:p14="http://schemas.microsoft.com/office/powerpoint/2010/main" val="170025686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0C502528-ABFA-4112-B002-7BB38B5400FD}" type="slidenum">
              <a:rPr lang="de-DE" smtClean="0"/>
              <a:pPr/>
              <a:t>24</a:t>
            </a:fld>
            <a:endParaRPr lang="de-DE" dirty="0"/>
          </a:p>
        </p:txBody>
      </p:sp>
    </p:spTree>
    <p:extLst>
      <p:ext uri="{BB962C8B-B14F-4D97-AF65-F5344CB8AC3E}">
        <p14:creationId xmlns:p14="http://schemas.microsoft.com/office/powerpoint/2010/main" val="276566693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310926FF-B6A9-4823-AB63-D171DAE83BBF}" type="slidenum">
              <a:rPr lang="de-DE" smtClean="0"/>
              <a:pPr/>
              <a:t>25</a:t>
            </a:fld>
            <a:endParaRPr lang="de-DE" dirty="0"/>
          </a:p>
        </p:txBody>
      </p:sp>
    </p:spTree>
    <p:extLst>
      <p:ext uri="{BB962C8B-B14F-4D97-AF65-F5344CB8AC3E}">
        <p14:creationId xmlns:p14="http://schemas.microsoft.com/office/powerpoint/2010/main" val="334487591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310926FF-B6A9-4823-AB63-D171DAE83BBF}" type="slidenum">
              <a:rPr lang="de-DE" smtClean="0"/>
              <a:pPr/>
              <a:t>26</a:t>
            </a:fld>
            <a:endParaRPr lang="de-DE" dirty="0"/>
          </a:p>
        </p:txBody>
      </p:sp>
    </p:spTree>
    <p:extLst>
      <p:ext uri="{BB962C8B-B14F-4D97-AF65-F5344CB8AC3E}">
        <p14:creationId xmlns:p14="http://schemas.microsoft.com/office/powerpoint/2010/main" val="408470904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310926FF-B6A9-4823-AB63-D171DAE83BBF}" type="slidenum">
              <a:rPr lang="de-DE" smtClean="0"/>
              <a:pPr/>
              <a:t>27</a:t>
            </a:fld>
            <a:endParaRPr lang="de-DE" dirty="0"/>
          </a:p>
        </p:txBody>
      </p:sp>
    </p:spTree>
    <p:extLst>
      <p:ext uri="{BB962C8B-B14F-4D97-AF65-F5344CB8AC3E}">
        <p14:creationId xmlns:p14="http://schemas.microsoft.com/office/powerpoint/2010/main" val="209849090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310926FF-B6A9-4823-AB63-D171DAE83BBF}" type="slidenum">
              <a:rPr lang="de-DE" smtClean="0"/>
              <a:pPr/>
              <a:t>28</a:t>
            </a:fld>
            <a:endParaRPr lang="de-DE" dirty="0"/>
          </a:p>
        </p:txBody>
      </p:sp>
    </p:spTree>
    <p:extLst>
      <p:ext uri="{BB962C8B-B14F-4D97-AF65-F5344CB8AC3E}">
        <p14:creationId xmlns:p14="http://schemas.microsoft.com/office/powerpoint/2010/main" val="46432769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310926FF-B6A9-4823-AB63-D171DAE83BBF}" type="slidenum">
              <a:rPr lang="de-DE" smtClean="0"/>
              <a:pPr/>
              <a:t>29</a:t>
            </a:fld>
            <a:endParaRPr lang="de-DE" dirty="0"/>
          </a:p>
        </p:txBody>
      </p:sp>
    </p:spTree>
    <p:extLst>
      <p:ext uri="{BB962C8B-B14F-4D97-AF65-F5344CB8AC3E}">
        <p14:creationId xmlns:p14="http://schemas.microsoft.com/office/powerpoint/2010/main" val="404779601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310926FF-B6A9-4823-AB63-D171DAE83BBF}" type="slidenum">
              <a:rPr lang="de-DE" smtClean="0"/>
              <a:pPr/>
              <a:t>30</a:t>
            </a:fld>
            <a:endParaRPr lang="de-DE" dirty="0"/>
          </a:p>
        </p:txBody>
      </p:sp>
    </p:spTree>
    <p:extLst>
      <p:ext uri="{BB962C8B-B14F-4D97-AF65-F5344CB8AC3E}">
        <p14:creationId xmlns:p14="http://schemas.microsoft.com/office/powerpoint/2010/main" val="39274950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310926FF-B6A9-4823-AB63-D171DAE83BBF}" type="slidenum">
              <a:rPr lang="de-DE" smtClean="0"/>
              <a:pPr/>
              <a:t>4</a:t>
            </a:fld>
            <a:endParaRPr lang="de-DE" dirty="0"/>
          </a:p>
        </p:txBody>
      </p:sp>
    </p:spTree>
    <p:extLst>
      <p:ext uri="{BB962C8B-B14F-4D97-AF65-F5344CB8AC3E}">
        <p14:creationId xmlns:p14="http://schemas.microsoft.com/office/powerpoint/2010/main" val="297046248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310926FF-B6A9-4823-AB63-D171DAE83BBF}" type="slidenum">
              <a:rPr lang="de-DE" smtClean="0"/>
              <a:pPr/>
              <a:t>31</a:t>
            </a:fld>
            <a:endParaRPr lang="de-DE" dirty="0"/>
          </a:p>
        </p:txBody>
      </p:sp>
    </p:spTree>
    <p:extLst>
      <p:ext uri="{BB962C8B-B14F-4D97-AF65-F5344CB8AC3E}">
        <p14:creationId xmlns:p14="http://schemas.microsoft.com/office/powerpoint/2010/main" val="239322953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310926FF-B6A9-4823-AB63-D171DAE83BBF}" type="slidenum">
              <a:rPr lang="de-DE" smtClean="0"/>
              <a:pPr/>
              <a:t>32</a:t>
            </a:fld>
            <a:endParaRPr lang="de-DE" dirty="0"/>
          </a:p>
        </p:txBody>
      </p:sp>
    </p:spTree>
    <p:extLst>
      <p:ext uri="{BB962C8B-B14F-4D97-AF65-F5344CB8AC3E}">
        <p14:creationId xmlns:p14="http://schemas.microsoft.com/office/powerpoint/2010/main" val="31618778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310926FF-B6A9-4823-AB63-D171DAE83BBF}" type="slidenum">
              <a:rPr lang="de-DE" smtClean="0"/>
              <a:pPr/>
              <a:t>33</a:t>
            </a:fld>
            <a:endParaRPr lang="de-DE" dirty="0"/>
          </a:p>
        </p:txBody>
      </p:sp>
    </p:spTree>
    <p:extLst>
      <p:ext uri="{BB962C8B-B14F-4D97-AF65-F5344CB8AC3E}">
        <p14:creationId xmlns:p14="http://schemas.microsoft.com/office/powerpoint/2010/main" val="172519578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310926FF-B6A9-4823-AB63-D171DAE83BBF}" type="slidenum">
              <a:rPr lang="de-DE" smtClean="0"/>
              <a:pPr/>
              <a:t>34</a:t>
            </a:fld>
            <a:endParaRPr lang="de-DE" dirty="0"/>
          </a:p>
        </p:txBody>
      </p:sp>
    </p:spTree>
    <p:extLst>
      <p:ext uri="{BB962C8B-B14F-4D97-AF65-F5344CB8AC3E}">
        <p14:creationId xmlns:p14="http://schemas.microsoft.com/office/powerpoint/2010/main" val="128137143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310926FF-B6A9-4823-AB63-D171DAE83BBF}" type="slidenum">
              <a:rPr lang="de-DE" smtClean="0"/>
              <a:pPr/>
              <a:t>35</a:t>
            </a:fld>
            <a:endParaRPr lang="de-DE" dirty="0"/>
          </a:p>
        </p:txBody>
      </p:sp>
    </p:spTree>
    <p:extLst>
      <p:ext uri="{BB962C8B-B14F-4D97-AF65-F5344CB8AC3E}">
        <p14:creationId xmlns:p14="http://schemas.microsoft.com/office/powerpoint/2010/main" val="402904945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310926FF-B6A9-4823-AB63-D171DAE83BBF}" type="slidenum">
              <a:rPr lang="de-DE" smtClean="0"/>
              <a:pPr/>
              <a:t>36</a:t>
            </a:fld>
            <a:endParaRPr lang="de-DE" dirty="0"/>
          </a:p>
        </p:txBody>
      </p:sp>
    </p:spTree>
    <p:extLst>
      <p:ext uri="{BB962C8B-B14F-4D97-AF65-F5344CB8AC3E}">
        <p14:creationId xmlns:p14="http://schemas.microsoft.com/office/powerpoint/2010/main" val="232092830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310926FF-B6A9-4823-AB63-D171DAE83BBF}" type="slidenum">
              <a:rPr lang="de-DE" smtClean="0"/>
              <a:pPr/>
              <a:t>37</a:t>
            </a:fld>
            <a:endParaRPr lang="de-DE" dirty="0"/>
          </a:p>
        </p:txBody>
      </p:sp>
    </p:spTree>
    <p:extLst>
      <p:ext uri="{BB962C8B-B14F-4D97-AF65-F5344CB8AC3E}">
        <p14:creationId xmlns:p14="http://schemas.microsoft.com/office/powerpoint/2010/main" val="137758778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310926FF-B6A9-4823-AB63-D171DAE83BBF}" type="slidenum">
              <a:rPr lang="de-DE" smtClean="0"/>
              <a:pPr/>
              <a:t>38</a:t>
            </a:fld>
            <a:endParaRPr lang="de-DE" dirty="0"/>
          </a:p>
        </p:txBody>
      </p:sp>
    </p:spTree>
    <p:extLst>
      <p:ext uri="{BB962C8B-B14F-4D97-AF65-F5344CB8AC3E}">
        <p14:creationId xmlns:p14="http://schemas.microsoft.com/office/powerpoint/2010/main" val="289248836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310926FF-B6A9-4823-AB63-D171DAE83BBF}" type="slidenum">
              <a:rPr lang="de-DE" smtClean="0"/>
              <a:pPr/>
              <a:t>39</a:t>
            </a:fld>
            <a:endParaRPr lang="de-DE" dirty="0"/>
          </a:p>
        </p:txBody>
      </p:sp>
    </p:spTree>
    <p:extLst>
      <p:ext uri="{BB962C8B-B14F-4D97-AF65-F5344CB8AC3E}">
        <p14:creationId xmlns:p14="http://schemas.microsoft.com/office/powerpoint/2010/main" val="278915775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310926FF-B6A9-4823-AB63-D171DAE83BBF}" type="slidenum">
              <a:rPr lang="de-DE" smtClean="0"/>
              <a:pPr/>
              <a:t>40</a:t>
            </a:fld>
            <a:endParaRPr lang="de-DE" dirty="0"/>
          </a:p>
        </p:txBody>
      </p:sp>
    </p:spTree>
    <p:extLst>
      <p:ext uri="{BB962C8B-B14F-4D97-AF65-F5344CB8AC3E}">
        <p14:creationId xmlns:p14="http://schemas.microsoft.com/office/powerpoint/2010/main" val="17514441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310926FF-B6A9-4823-AB63-D171DAE83BBF}" type="slidenum">
              <a:rPr lang="de-DE" smtClean="0"/>
              <a:pPr/>
              <a:t>5</a:t>
            </a:fld>
            <a:endParaRPr lang="de-DE" dirty="0"/>
          </a:p>
        </p:txBody>
      </p:sp>
    </p:spTree>
    <p:extLst>
      <p:ext uri="{BB962C8B-B14F-4D97-AF65-F5344CB8AC3E}">
        <p14:creationId xmlns:p14="http://schemas.microsoft.com/office/powerpoint/2010/main" val="142967707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310926FF-B6A9-4823-AB63-D171DAE83BBF}" type="slidenum">
              <a:rPr lang="de-DE" smtClean="0"/>
              <a:pPr/>
              <a:t>41</a:t>
            </a:fld>
            <a:endParaRPr lang="de-DE" dirty="0"/>
          </a:p>
        </p:txBody>
      </p:sp>
    </p:spTree>
    <p:extLst>
      <p:ext uri="{BB962C8B-B14F-4D97-AF65-F5344CB8AC3E}">
        <p14:creationId xmlns:p14="http://schemas.microsoft.com/office/powerpoint/2010/main" val="243781435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310926FF-B6A9-4823-AB63-D171DAE83BBF}" type="slidenum">
              <a:rPr lang="de-DE" smtClean="0"/>
              <a:pPr/>
              <a:t>42</a:t>
            </a:fld>
            <a:endParaRPr lang="de-DE" dirty="0"/>
          </a:p>
        </p:txBody>
      </p:sp>
    </p:spTree>
    <p:extLst>
      <p:ext uri="{BB962C8B-B14F-4D97-AF65-F5344CB8AC3E}">
        <p14:creationId xmlns:p14="http://schemas.microsoft.com/office/powerpoint/2010/main" val="38663989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310926FF-B6A9-4823-AB63-D171DAE83BBF}" type="slidenum">
              <a:rPr lang="de-DE" smtClean="0"/>
              <a:pPr/>
              <a:t>43</a:t>
            </a:fld>
            <a:endParaRPr lang="de-DE" dirty="0"/>
          </a:p>
        </p:txBody>
      </p:sp>
    </p:spTree>
    <p:extLst>
      <p:ext uri="{BB962C8B-B14F-4D97-AF65-F5344CB8AC3E}">
        <p14:creationId xmlns:p14="http://schemas.microsoft.com/office/powerpoint/2010/main" val="351980354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310926FF-B6A9-4823-AB63-D171DAE83BBF}" type="slidenum">
              <a:rPr lang="de-DE" smtClean="0"/>
              <a:pPr/>
              <a:t>44</a:t>
            </a:fld>
            <a:endParaRPr lang="de-DE" dirty="0"/>
          </a:p>
        </p:txBody>
      </p:sp>
    </p:spTree>
    <p:extLst>
      <p:ext uri="{BB962C8B-B14F-4D97-AF65-F5344CB8AC3E}">
        <p14:creationId xmlns:p14="http://schemas.microsoft.com/office/powerpoint/2010/main" val="5984397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310926FF-B6A9-4823-AB63-D171DAE83BBF}" type="slidenum">
              <a:rPr lang="de-DE" smtClean="0"/>
              <a:pPr/>
              <a:t>45</a:t>
            </a:fld>
            <a:endParaRPr lang="de-DE" dirty="0"/>
          </a:p>
        </p:txBody>
      </p:sp>
    </p:spTree>
    <p:extLst>
      <p:ext uri="{BB962C8B-B14F-4D97-AF65-F5344CB8AC3E}">
        <p14:creationId xmlns:p14="http://schemas.microsoft.com/office/powerpoint/2010/main" val="2570586265"/>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310926FF-B6A9-4823-AB63-D171DAE83BBF}" type="slidenum">
              <a:rPr lang="de-DE" smtClean="0"/>
              <a:pPr/>
              <a:t>46</a:t>
            </a:fld>
            <a:endParaRPr lang="de-DE" dirty="0"/>
          </a:p>
        </p:txBody>
      </p:sp>
    </p:spTree>
    <p:extLst>
      <p:ext uri="{BB962C8B-B14F-4D97-AF65-F5344CB8AC3E}">
        <p14:creationId xmlns:p14="http://schemas.microsoft.com/office/powerpoint/2010/main" val="260197210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310926FF-B6A9-4823-AB63-D171DAE83BBF}" type="slidenum">
              <a:rPr lang="de-DE" smtClean="0"/>
              <a:pPr/>
              <a:t>47</a:t>
            </a:fld>
            <a:endParaRPr lang="de-DE" dirty="0"/>
          </a:p>
        </p:txBody>
      </p:sp>
    </p:spTree>
    <p:extLst>
      <p:ext uri="{BB962C8B-B14F-4D97-AF65-F5344CB8AC3E}">
        <p14:creationId xmlns:p14="http://schemas.microsoft.com/office/powerpoint/2010/main" val="3033742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0C502528-ABFA-4112-B002-7BB38B5400FD}" type="slidenum">
              <a:rPr lang="de-DE" smtClean="0"/>
              <a:pPr/>
              <a:t>6</a:t>
            </a:fld>
            <a:endParaRPr lang="de-DE" dirty="0"/>
          </a:p>
        </p:txBody>
      </p:sp>
    </p:spTree>
    <p:extLst>
      <p:ext uri="{BB962C8B-B14F-4D97-AF65-F5344CB8AC3E}">
        <p14:creationId xmlns:p14="http://schemas.microsoft.com/office/powerpoint/2010/main" val="6495623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0C502528-ABFA-4112-B002-7BB38B5400FD}" type="slidenum">
              <a:rPr lang="de-DE" smtClean="0"/>
              <a:pPr/>
              <a:t>7</a:t>
            </a:fld>
            <a:endParaRPr lang="de-DE" dirty="0"/>
          </a:p>
        </p:txBody>
      </p:sp>
    </p:spTree>
    <p:extLst>
      <p:ext uri="{BB962C8B-B14F-4D97-AF65-F5344CB8AC3E}">
        <p14:creationId xmlns:p14="http://schemas.microsoft.com/office/powerpoint/2010/main" val="28808572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0C502528-ABFA-4112-B002-7BB38B5400FD}" type="slidenum">
              <a:rPr lang="de-DE" smtClean="0"/>
              <a:pPr/>
              <a:t>8</a:t>
            </a:fld>
            <a:endParaRPr lang="de-DE" dirty="0"/>
          </a:p>
        </p:txBody>
      </p:sp>
    </p:spTree>
    <p:extLst>
      <p:ext uri="{BB962C8B-B14F-4D97-AF65-F5344CB8AC3E}">
        <p14:creationId xmlns:p14="http://schemas.microsoft.com/office/powerpoint/2010/main" val="12415956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0C502528-ABFA-4112-B002-7BB38B5400FD}" type="slidenum">
              <a:rPr lang="de-DE" smtClean="0"/>
              <a:pPr/>
              <a:t>9</a:t>
            </a:fld>
            <a:endParaRPr lang="de-DE" dirty="0"/>
          </a:p>
        </p:txBody>
      </p:sp>
    </p:spTree>
    <p:extLst>
      <p:ext uri="{BB962C8B-B14F-4D97-AF65-F5344CB8AC3E}">
        <p14:creationId xmlns:p14="http://schemas.microsoft.com/office/powerpoint/2010/main" val="7220796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0C502528-ABFA-4112-B002-7BB38B5400FD}" type="slidenum">
              <a:rPr lang="de-DE" smtClean="0"/>
              <a:pPr/>
              <a:t>10</a:t>
            </a:fld>
            <a:endParaRPr lang="de-DE" dirty="0"/>
          </a:p>
        </p:txBody>
      </p:sp>
    </p:spTree>
    <p:extLst>
      <p:ext uri="{BB962C8B-B14F-4D97-AF65-F5344CB8AC3E}">
        <p14:creationId xmlns:p14="http://schemas.microsoft.com/office/powerpoint/2010/main" val="30081449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395536" y="356660"/>
            <a:ext cx="7344816" cy="1470025"/>
          </a:xfrm>
          <a:prstGeom prst="rect">
            <a:avLst/>
          </a:prstGeom>
          <a:noFill/>
        </p:spPr>
        <p:txBody>
          <a:bodyPr/>
          <a:lstStyle>
            <a:lvl1pPr>
              <a:defRPr>
                <a:latin typeface="UB Scala Sans" panose="02000503050000020003" pitchFamily="2" charset="0"/>
              </a:defRPr>
            </a:lvl1pPr>
          </a:lstStyle>
          <a:p>
            <a:r>
              <a:rPr lang="de-DE" smtClean="0"/>
              <a:t>Titelmasterformat durch Klicken bearbeiten</a:t>
            </a:r>
            <a:endParaRPr lang="de-DE" dirty="0"/>
          </a:p>
        </p:txBody>
      </p:sp>
      <p:sp>
        <p:nvSpPr>
          <p:cNvPr id="3" name="Untertitel 2"/>
          <p:cNvSpPr>
            <a:spLocks noGrp="1"/>
          </p:cNvSpPr>
          <p:nvPr>
            <p:ph type="subTitle" idx="1"/>
          </p:nvPr>
        </p:nvSpPr>
        <p:spPr>
          <a:xfrm>
            <a:off x="395536" y="2112433"/>
            <a:ext cx="6400800" cy="1752600"/>
          </a:xfrm>
          <a:prstGeom prst="rect">
            <a:avLst/>
          </a:prstGeom>
        </p:spPr>
        <p:txBody>
          <a:bodyPr/>
          <a:lstStyle>
            <a:lvl1pPr marL="0" indent="0" algn="l">
              <a:buNone/>
              <a:defRPr>
                <a:latin typeface="UB Scala Sans" panose="02000503050000020003" pitchFamily="2"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dirty="0"/>
          </a:p>
        </p:txBody>
      </p:sp>
    </p:spTree>
    <p:extLst>
      <p:ext uri="{BB962C8B-B14F-4D97-AF65-F5344CB8AC3E}">
        <p14:creationId xmlns:p14="http://schemas.microsoft.com/office/powerpoint/2010/main" val="36191299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el und Inhalt">
    <p:spTree>
      <p:nvGrpSpPr>
        <p:cNvPr id="1" name=""/>
        <p:cNvGrpSpPr/>
        <p:nvPr/>
      </p:nvGrpSpPr>
      <p:grpSpPr>
        <a:xfrm>
          <a:off x="0" y="0"/>
          <a:ext cx="0" cy="0"/>
          <a:chOff x="0" y="0"/>
          <a:chExt cx="0" cy="0"/>
        </a:xfrm>
      </p:grpSpPr>
      <p:sp>
        <p:nvSpPr>
          <p:cNvPr id="4" name="Titel 1"/>
          <p:cNvSpPr>
            <a:spLocks noGrp="1"/>
          </p:cNvSpPr>
          <p:nvPr>
            <p:ph type="title"/>
          </p:nvPr>
        </p:nvSpPr>
        <p:spPr>
          <a:xfrm>
            <a:off x="395536" y="356659"/>
            <a:ext cx="7344816" cy="1143000"/>
          </a:xfrm>
          <a:prstGeom prst="rect">
            <a:avLst/>
          </a:prstGeom>
        </p:spPr>
        <p:txBody>
          <a:bodyPr/>
          <a:lstStyle/>
          <a:p>
            <a:r>
              <a:rPr lang="de-DE" smtClean="0"/>
              <a:t>Titelmasterformat durch Klicken bearbeiten</a:t>
            </a:r>
            <a:endParaRPr lang="de-DE" dirty="0"/>
          </a:p>
        </p:txBody>
      </p:sp>
      <p:sp>
        <p:nvSpPr>
          <p:cNvPr id="5" name="Inhaltsplatzhalter 2"/>
          <p:cNvSpPr>
            <a:spLocks noGrp="1"/>
          </p:cNvSpPr>
          <p:nvPr>
            <p:ph idx="1"/>
          </p:nvPr>
        </p:nvSpPr>
        <p:spPr>
          <a:xfrm>
            <a:off x="395536" y="1804459"/>
            <a:ext cx="7344816" cy="3552844"/>
          </a:xfrm>
          <a:prstGeom prst="rect">
            <a:avLst/>
          </a:prstGeo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Tree>
    <p:extLst>
      <p:ext uri="{BB962C8B-B14F-4D97-AF65-F5344CB8AC3E}">
        <p14:creationId xmlns:p14="http://schemas.microsoft.com/office/powerpoint/2010/main" val="30600943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Zwei Inhalte">
    <p:spTree>
      <p:nvGrpSpPr>
        <p:cNvPr id="1" name=""/>
        <p:cNvGrpSpPr/>
        <p:nvPr/>
      </p:nvGrpSpPr>
      <p:grpSpPr>
        <a:xfrm>
          <a:off x="0" y="0"/>
          <a:ext cx="0" cy="0"/>
          <a:chOff x="0" y="0"/>
          <a:chExt cx="0" cy="0"/>
        </a:xfrm>
      </p:grpSpPr>
      <p:sp>
        <p:nvSpPr>
          <p:cNvPr id="5" name="Titel 1"/>
          <p:cNvSpPr>
            <a:spLocks noGrp="1"/>
          </p:cNvSpPr>
          <p:nvPr>
            <p:ph type="title"/>
          </p:nvPr>
        </p:nvSpPr>
        <p:spPr>
          <a:xfrm>
            <a:off x="344760" y="348569"/>
            <a:ext cx="7395592" cy="1143000"/>
          </a:xfrm>
          <a:prstGeom prst="rect">
            <a:avLst/>
          </a:prstGeom>
        </p:spPr>
        <p:txBody>
          <a:bodyPr/>
          <a:lstStyle/>
          <a:p>
            <a:r>
              <a:rPr lang="de-DE" smtClean="0"/>
              <a:t>Titelmasterformat durch Klicken bearbeiten</a:t>
            </a:r>
            <a:endParaRPr lang="de-DE" dirty="0"/>
          </a:p>
        </p:txBody>
      </p:sp>
      <p:sp>
        <p:nvSpPr>
          <p:cNvPr id="6" name="Inhaltsplatzhalter 2"/>
          <p:cNvSpPr>
            <a:spLocks noGrp="1"/>
          </p:cNvSpPr>
          <p:nvPr>
            <p:ph sz="half" idx="1"/>
          </p:nvPr>
        </p:nvSpPr>
        <p:spPr>
          <a:xfrm>
            <a:off x="344760" y="1601119"/>
            <a:ext cx="3657600" cy="3748095"/>
          </a:xfrm>
          <a:prstGeom prst="rect">
            <a:avLst/>
          </a:prstGeom>
        </p:spPr>
        <p:txBody>
          <a:bodyPr/>
          <a:lstStyle>
            <a:lvl1pPr>
              <a:defRPr sz="2200"/>
            </a:lvl1pPr>
            <a:lvl2pPr>
              <a:defRPr sz="2000"/>
            </a:lvl2pPr>
            <a:lvl3pPr>
              <a:defRPr sz="1800"/>
            </a:lvl3pPr>
            <a:lvl4pPr>
              <a:defRPr sz="1600"/>
            </a:lvl4pPr>
            <a:lvl5pPr>
              <a:defRPr sz="1400"/>
            </a:lvl5pPr>
            <a:lvl6pPr>
              <a:defRPr sz="1800"/>
            </a:lvl6pPr>
            <a:lvl7pPr>
              <a:defRPr sz="1800"/>
            </a:lvl7pPr>
            <a:lvl8pPr>
              <a:defRPr sz="1800"/>
            </a:lvl8pPr>
            <a:lvl9pPr>
              <a:defRPr sz="18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7" name="Inhaltsplatzhalter 3"/>
          <p:cNvSpPr>
            <a:spLocks noGrp="1"/>
          </p:cNvSpPr>
          <p:nvPr>
            <p:ph sz="half" idx="2"/>
          </p:nvPr>
        </p:nvSpPr>
        <p:spPr>
          <a:xfrm>
            <a:off x="4154760" y="1601119"/>
            <a:ext cx="3585592" cy="3748095"/>
          </a:xfrm>
          <a:prstGeom prst="rect">
            <a:avLst/>
          </a:prstGeom>
        </p:spPr>
        <p:txBody>
          <a:bodyPr/>
          <a:lstStyle>
            <a:lvl1pPr>
              <a:defRPr sz="2200"/>
            </a:lvl1pPr>
            <a:lvl2pPr>
              <a:defRPr sz="2000"/>
            </a:lvl2pPr>
            <a:lvl3pPr>
              <a:defRPr sz="1800"/>
            </a:lvl3pPr>
            <a:lvl4pPr>
              <a:defRPr sz="1600"/>
            </a:lvl4pPr>
            <a:lvl5pPr>
              <a:defRPr sz="1400"/>
            </a:lvl5pPr>
            <a:lvl6pPr>
              <a:defRPr sz="1800"/>
            </a:lvl6pPr>
            <a:lvl7pPr>
              <a:defRPr sz="1800"/>
            </a:lvl7pPr>
            <a:lvl8pPr>
              <a:defRPr sz="1800"/>
            </a:lvl8pPr>
            <a:lvl9pPr>
              <a:defRPr sz="18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Tree>
    <p:extLst>
      <p:ext uri="{BB962C8B-B14F-4D97-AF65-F5344CB8AC3E}">
        <p14:creationId xmlns:p14="http://schemas.microsoft.com/office/powerpoint/2010/main" val="4975404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Vergleich">
    <p:spTree>
      <p:nvGrpSpPr>
        <p:cNvPr id="1" name=""/>
        <p:cNvGrpSpPr/>
        <p:nvPr/>
      </p:nvGrpSpPr>
      <p:grpSpPr>
        <a:xfrm>
          <a:off x="0" y="0"/>
          <a:ext cx="0" cy="0"/>
          <a:chOff x="0" y="0"/>
          <a:chExt cx="0" cy="0"/>
        </a:xfrm>
      </p:grpSpPr>
      <p:sp>
        <p:nvSpPr>
          <p:cNvPr id="7" name="Titel 1"/>
          <p:cNvSpPr>
            <a:spLocks noGrp="1"/>
          </p:cNvSpPr>
          <p:nvPr>
            <p:ph type="title"/>
          </p:nvPr>
        </p:nvSpPr>
        <p:spPr>
          <a:xfrm>
            <a:off x="374848" y="260648"/>
            <a:ext cx="7293497" cy="1143000"/>
          </a:xfrm>
          <a:prstGeom prst="rect">
            <a:avLst/>
          </a:prstGeom>
        </p:spPr>
        <p:txBody>
          <a:bodyPr/>
          <a:lstStyle>
            <a:lvl1pPr>
              <a:defRPr/>
            </a:lvl1pPr>
          </a:lstStyle>
          <a:p>
            <a:r>
              <a:rPr lang="de-DE" smtClean="0"/>
              <a:t>Titelmasterformat durch Klicken bearbeiten</a:t>
            </a:r>
            <a:endParaRPr lang="de-DE" dirty="0"/>
          </a:p>
        </p:txBody>
      </p:sp>
      <p:sp>
        <p:nvSpPr>
          <p:cNvPr id="8" name="Textplatzhalter 2"/>
          <p:cNvSpPr>
            <a:spLocks noGrp="1"/>
          </p:cNvSpPr>
          <p:nvPr>
            <p:ph type="body" idx="1"/>
          </p:nvPr>
        </p:nvSpPr>
        <p:spPr>
          <a:xfrm>
            <a:off x="374848" y="1521123"/>
            <a:ext cx="3765105" cy="639763"/>
          </a:xfrm>
          <a:prstGeom prst="rect">
            <a:avLst/>
          </a:prstGeo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9" name="Inhaltsplatzhalter 3"/>
          <p:cNvSpPr>
            <a:spLocks noGrp="1"/>
          </p:cNvSpPr>
          <p:nvPr>
            <p:ph sz="half" idx="2"/>
          </p:nvPr>
        </p:nvSpPr>
        <p:spPr>
          <a:xfrm>
            <a:off x="374848" y="2160885"/>
            <a:ext cx="3765105" cy="3325827"/>
          </a:xfrm>
          <a:prstGeom prst="rect">
            <a:avLst/>
          </a:prstGeom>
        </p:spPr>
        <p:txBody>
          <a:bodyPr/>
          <a:lstStyle>
            <a:lvl1pPr>
              <a:defRPr sz="2200"/>
            </a:lvl1pPr>
            <a:lvl2pPr>
              <a:defRPr sz="2000"/>
            </a:lvl2pPr>
            <a:lvl3pPr>
              <a:defRPr sz="1800"/>
            </a:lvl3pPr>
            <a:lvl4pPr>
              <a:defRPr sz="1600"/>
            </a:lvl4pPr>
            <a:lvl5pPr>
              <a:defRPr sz="1400"/>
            </a:lvl5pPr>
            <a:lvl6pPr>
              <a:defRPr sz="1600"/>
            </a:lvl6pPr>
            <a:lvl7pPr>
              <a:defRPr sz="1600"/>
            </a:lvl7pPr>
            <a:lvl8pPr>
              <a:defRPr sz="1600"/>
            </a:lvl8pPr>
            <a:lvl9pPr>
              <a:defRPr sz="16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10" name="Textplatzhalter 4"/>
          <p:cNvSpPr>
            <a:spLocks noGrp="1"/>
          </p:cNvSpPr>
          <p:nvPr>
            <p:ph type="body" sz="quarter" idx="3"/>
          </p:nvPr>
        </p:nvSpPr>
        <p:spPr>
          <a:xfrm>
            <a:off x="4283970" y="1521123"/>
            <a:ext cx="3384375" cy="639763"/>
          </a:xfrm>
          <a:prstGeom prst="rect">
            <a:avLst/>
          </a:prstGeo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11" name="Inhaltsplatzhalter 5"/>
          <p:cNvSpPr>
            <a:spLocks noGrp="1"/>
          </p:cNvSpPr>
          <p:nvPr>
            <p:ph sz="quarter" idx="4"/>
          </p:nvPr>
        </p:nvSpPr>
        <p:spPr>
          <a:xfrm>
            <a:off x="4283970" y="2160885"/>
            <a:ext cx="3384375" cy="3325827"/>
          </a:xfrm>
          <a:prstGeom prst="rect">
            <a:avLst/>
          </a:prstGeom>
        </p:spPr>
        <p:txBody>
          <a:bodyPr/>
          <a:lstStyle>
            <a:lvl1pPr>
              <a:defRPr sz="2200"/>
            </a:lvl1pPr>
            <a:lvl2pPr>
              <a:defRPr sz="2000"/>
            </a:lvl2pPr>
            <a:lvl3pPr>
              <a:defRPr sz="1800"/>
            </a:lvl3pPr>
            <a:lvl4pPr>
              <a:defRPr sz="1600"/>
            </a:lvl4pPr>
            <a:lvl5pPr>
              <a:defRPr sz="1400"/>
            </a:lvl5pPr>
            <a:lvl6pPr>
              <a:defRPr sz="1600"/>
            </a:lvl6pPr>
            <a:lvl7pPr>
              <a:defRPr sz="1600"/>
            </a:lvl7pPr>
            <a:lvl8pPr>
              <a:defRPr sz="1600"/>
            </a:lvl8pPr>
            <a:lvl9pPr>
              <a:defRPr sz="16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Tree>
    <p:extLst>
      <p:ext uri="{BB962C8B-B14F-4D97-AF65-F5344CB8AC3E}">
        <p14:creationId xmlns:p14="http://schemas.microsoft.com/office/powerpoint/2010/main" val="36068150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539552" y="356659"/>
            <a:ext cx="7200800" cy="1143000"/>
          </a:xfrm>
          <a:prstGeom prst="rect">
            <a:avLst/>
          </a:prstGeom>
        </p:spPr>
        <p:txBody>
          <a:bodyPr/>
          <a:lstStyle/>
          <a:p>
            <a:r>
              <a:rPr lang="de-DE" smtClean="0"/>
              <a:t>Titelmasterformat durch Klicken bearbeiten</a:t>
            </a:r>
            <a:endParaRPr lang="de-DE" dirty="0"/>
          </a:p>
        </p:txBody>
      </p:sp>
    </p:spTree>
    <p:extLst>
      <p:ext uri="{BB962C8B-B14F-4D97-AF65-F5344CB8AC3E}">
        <p14:creationId xmlns:p14="http://schemas.microsoft.com/office/powerpoint/2010/main" val="469872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9830528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Inhalt mit Überschrift">
    <p:spTree>
      <p:nvGrpSpPr>
        <p:cNvPr id="1" name=""/>
        <p:cNvGrpSpPr/>
        <p:nvPr/>
      </p:nvGrpSpPr>
      <p:grpSpPr>
        <a:xfrm>
          <a:off x="0" y="0"/>
          <a:ext cx="0" cy="0"/>
          <a:chOff x="0" y="0"/>
          <a:chExt cx="0" cy="0"/>
        </a:xfrm>
      </p:grpSpPr>
      <p:sp>
        <p:nvSpPr>
          <p:cNvPr id="5" name="Titel 1"/>
          <p:cNvSpPr>
            <a:spLocks noGrp="1"/>
          </p:cNvSpPr>
          <p:nvPr>
            <p:ph type="title"/>
          </p:nvPr>
        </p:nvSpPr>
        <p:spPr>
          <a:xfrm>
            <a:off x="457202" y="452669"/>
            <a:ext cx="3008313" cy="1162051"/>
          </a:xfrm>
          <a:prstGeom prst="rect">
            <a:avLst/>
          </a:prstGeom>
        </p:spPr>
        <p:txBody>
          <a:bodyPr anchor="b"/>
          <a:lstStyle>
            <a:lvl1pPr algn="l">
              <a:defRPr sz="2000" b="1"/>
            </a:lvl1pPr>
          </a:lstStyle>
          <a:p>
            <a:r>
              <a:rPr lang="de-DE" smtClean="0"/>
              <a:t>Titelmasterformat durch Klicken bearbeiten</a:t>
            </a:r>
            <a:endParaRPr lang="de-DE" dirty="0"/>
          </a:p>
        </p:txBody>
      </p:sp>
      <p:sp>
        <p:nvSpPr>
          <p:cNvPr id="6" name="Inhaltsplatzhalter 2"/>
          <p:cNvSpPr>
            <a:spLocks noGrp="1"/>
          </p:cNvSpPr>
          <p:nvPr>
            <p:ph idx="1"/>
          </p:nvPr>
        </p:nvSpPr>
        <p:spPr>
          <a:xfrm>
            <a:off x="3575050" y="446845"/>
            <a:ext cx="4165302" cy="5382423"/>
          </a:xfrm>
          <a:prstGeom prst="rect">
            <a:avLst/>
          </a:prstGeom>
        </p:spPr>
        <p:txBody>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7" name="Textplatzhalter 3"/>
          <p:cNvSpPr>
            <a:spLocks noGrp="1"/>
          </p:cNvSpPr>
          <p:nvPr>
            <p:ph type="body" sz="half" idx="2"/>
          </p:nvPr>
        </p:nvSpPr>
        <p:spPr>
          <a:xfrm>
            <a:off x="457202" y="1700809"/>
            <a:ext cx="3008313" cy="4119559"/>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Formatvorlagen des Textmasters bearbeiten</a:t>
            </a:r>
          </a:p>
        </p:txBody>
      </p:sp>
    </p:spTree>
    <p:extLst>
      <p:ext uri="{BB962C8B-B14F-4D97-AF65-F5344CB8AC3E}">
        <p14:creationId xmlns:p14="http://schemas.microsoft.com/office/powerpoint/2010/main" val="16248731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395536" y="452669"/>
            <a:ext cx="7344816" cy="1143000"/>
          </a:xfrm>
          <a:prstGeom prst="rect">
            <a:avLst/>
          </a:prstGeom>
        </p:spPr>
        <p:txBody>
          <a:bodyPr/>
          <a:lstStyle/>
          <a:p>
            <a:r>
              <a:rPr lang="de-DE" smtClean="0"/>
              <a:t>Titelmasterformat durch Klicken bearbeiten</a:t>
            </a:r>
            <a:endParaRPr lang="de-DE"/>
          </a:p>
        </p:txBody>
      </p:sp>
      <p:sp>
        <p:nvSpPr>
          <p:cNvPr id="5" name="Inhaltsplatzhalter 4"/>
          <p:cNvSpPr>
            <a:spLocks noGrp="1"/>
          </p:cNvSpPr>
          <p:nvPr>
            <p:ph idx="1"/>
          </p:nvPr>
        </p:nvSpPr>
        <p:spPr>
          <a:xfrm>
            <a:off x="395536" y="1796389"/>
            <a:ext cx="7344816" cy="3552825"/>
          </a:xfrm>
          <a:prstGeom prst="rect">
            <a:avLst/>
          </a:prstGeom>
        </p:spPr>
        <p:txBody>
          <a:bodyPr/>
          <a:lstStyle>
            <a:lvl1pPr marL="0" indent="0">
              <a:buFontTx/>
              <a:buNone/>
              <a:defRPr/>
            </a:lvl1pPr>
          </a:lstStyle>
          <a:p>
            <a:pPr lvl="0"/>
            <a:r>
              <a:rPr lang="de-DE" smtClean="0"/>
              <a:t>Formatvorlagen des Textmasters bearbeiten</a:t>
            </a:r>
          </a:p>
        </p:txBody>
      </p:sp>
    </p:spTree>
    <p:extLst>
      <p:ext uri="{BB962C8B-B14F-4D97-AF65-F5344CB8AC3E}">
        <p14:creationId xmlns:p14="http://schemas.microsoft.com/office/powerpoint/2010/main" val="17800149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Bild mit Überschrift">
    <p:spTree>
      <p:nvGrpSpPr>
        <p:cNvPr id="1" name=""/>
        <p:cNvGrpSpPr/>
        <p:nvPr/>
      </p:nvGrpSpPr>
      <p:grpSpPr>
        <a:xfrm>
          <a:off x="0" y="0"/>
          <a:ext cx="0" cy="0"/>
          <a:chOff x="0" y="0"/>
          <a:chExt cx="0" cy="0"/>
        </a:xfrm>
      </p:grpSpPr>
      <p:sp>
        <p:nvSpPr>
          <p:cNvPr id="5" name="Titel 1"/>
          <p:cNvSpPr>
            <a:spLocks noGrp="1"/>
          </p:cNvSpPr>
          <p:nvPr>
            <p:ph type="title"/>
          </p:nvPr>
        </p:nvSpPr>
        <p:spPr>
          <a:xfrm>
            <a:off x="323528" y="4265645"/>
            <a:ext cx="5486400" cy="566739"/>
          </a:xfrm>
          <a:prstGeom prst="rect">
            <a:avLst/>
          </a:prstGeom>
        </p:spPr>
        <p:txBody>
          <a:bodyPr anchor="b"/>
          <a:lstStyle>
            <a:lvl1pPr algn="l">
              <a:defRPr sz="2000" b="1"/>
            </a:lvl1pPr>
          </a:lstStyle>
          <a:p>
            <a:r>
              <a:rPr lang="de-DE" smtClean="0"/>
              <a:t>Titelmasterformat durch Klicken bearbeiten</a:t>
            </a:r>
            <a:endParaRPr lang="de-DE" dirty="0"/>
          </a:p>
        </p:txBody>
      </p:sp>
      <p:sp>
        <p:nvSpPr>
          <p:cNvPr id="6" name="Bildplatzhalter 2"/>
          <p:cNvSpPr>
            <a:spLocks noGrp="1"/>
          </p:cNvSpPr>
          <p:nvPr>
            <p:ph type="pic" idx="1"/>
          </p:nvPr>
        </p:nvSpPr>
        <p:spPr>
          <a:xfrm>
            <a:off x="323528" y="452670"/>
            <a:ext cx="5486400" cy="3584591"/>
          </a:xfrm>
          <a:prstGeom prst="rect">
            <a:avLst/>
          </a:prstGeom>
        </p:spPr>
        <p:txBody>
          <a:bodyPr>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dirty="0" smtClean="0"/>
              <a:t>Bild durch Klicken auf Symbol hinzufügen</a:t>
            </a:r>
          </a:p>
        </p:txBody>
      </p:sp>
      <p:sp>
        <p:nvSpPr>
          <p:cNvPr id="7" name="Textplatzhalter 3"/>
          <p:cNvSpPr>
            <a:spLocks noGrp="1"/>
          </p:cNvSpPr>
          <p:nvPr>
            <p:ph type="body" sz="half" idx="2"/>
          </p:nvPr>
        </p:nvSpPr>
        <p:spPr>
          <a:xfrm>
            <a:off x="323528" y="4832383"/>
            <a:ext cx="5486400" cy="8048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Formatvorlagen des Textmasters bearbeiten</a:t>
            </a:r>
          </a:p>
        </p:txBody>
      </p:sp>
    </p:spTree>
    <p:extLst>
      <p:ext uri="{BB962C8B-B14F-4D97-AF65-F5344CB8AC3E}">
        <p14:creationId xmlns:p14="http://schemas.microsoft.com/office/powerpoint/2010/main" val="5574700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emf"/><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sp>
        <p:nvSpPr>
          <p:cNvPr id="1031" name="Rectangle 23"/>
          <p:cNvSpPr>
            <a:spLocks noChangeArrowheads="1"/>
          </p:cNvSpPr>
          <p:nvPr/>
        </p:nvSpPr>
        <p:spPr bwMode="auto">
          <a:xfrm>
            <a:off x="152401" y="6369051"/>
            <a:ext cx="672306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cs typeface="Arial" charset="0"/>
              </a:defRPr>
            </a:lvl1pPr>
            <a:lvl2pPr marL="742950" indent="-285750" eaLnBrk="0" hangingPunct="0">
              <a:defRPr sz="2400">
                <a:solidFill>
                  <a:schemeClr val="tx1"/>
                </a:solidFill>
                <a:latin typeface="Times New Roman" pitchFamily="18" charset="0"/>
                <a:cs typeface="Arial" charset="0"/>
              </a:defRPr>
            </a:lvl2pPr>
            <a:lvl3pPr marL="1143000" indent="-228600" eaLnBrk="0" hangingPunct="0">
              <a:defRPr sz="2400">
                <a:solidFill>
                  <a:schemeClr val="tx1"/>
                </a:solidFill>
                <a:latin typeface="Times New Roman" pitchFamily="18" charset="0"/>
                <a:cs typeface="Arial" charset="0"/>
              </a:defRPr>
            </a:lvl3pPr>
            <a:lvl4pPr marL="1600200" indent="-228600" eaLnBrk="0" hangingPunct="0">
              <a:defRPr sz="2400">
                <a:solidFill>
                  <a:schemeClr val="tx1"/>
                </a:solidFill>
                <a:latin typeface="Times New Roman" pitchFamily="18" charset="0"/>
                <a:cs typeface="Arial" charset="0"/>
              </a:defRPr>
            </a:lvl4pPr>
            <a:lvl5pPr marL="2057400" indent="-228600" eaLnBrk="0" hangingPunct="0">
              <a:defRPr sz="2400">
                <a:solidFill>
                  <a:schemeClr val="tx1"/>
                </a:solidFill>
                <a:latin typeface="Times New Roman" pitchFamily="18" charset="0"/>
                <a:cs typeface="Arial"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charset="0"/>
              </a:defRPr>
            </a:lvl9pPr>
          </a:lstStyle>
          <a:p>
            <a:pPr eaLnBrk="1" hangingPunct="1">
              <a:defRPr/>
            </a:pPr>
            <a:r>
              <a:rPr lang="de-DE" altLang="de-DE" sz="900" dirty="0" smtClean="0">
                <a:solidFill>
                  <a:srgbClr val="00407A"/>
                </a:solidFill>
                <a:latin typeface="Arial" charset="0"/>
              </a:rPr>
              <a:t>Referat</a:t>
            </a:r>
            <a:r>
              <a:rPr lang="de-DE" altLang="de-DE" sz="900" baseline="0" dirty="0" smtClean="0">
                <a:solidFill>
                  <a:srgbClr val="00407A"/>
                </a:solidFill>
                <a:latin typeface="Arial" charset="0"/>
              </a:rPr>
              <a:t> Inklusion, ZLB, Erika Fischer</a:t>
            </a:r>
            <a:endParaRPr lang="de-DE" altLang="de-DE" sz="900" dirty="0" smtClean="0">
              <a:solidFill>
                <a:srgbClr val="00407A"/>
              </a:solidFill>
              <a:latin typeface="Arial" charset="0"/>
            </a:endParaRPr>
          </a:p>
        </p:txBody>
      </p:sp>
      <p:cxnSp>
        <p:nvCxnSpPr>
          <p:cNvPr id="101" name="Gerade Verbindung 100"/>
          <p:cNvCxnSpPr/>
          <p:nvPr/>
        </p:nvCxnSpPr>
        <p:spPr>
          <a:xfrm>
            <a:off x="152400" y="6309784"/>
            <a:ext cx="8642350" cy="0"/>
          </a:xfrm>
          <a:prstGeom prst="line">
            <a:avLst/>
          </a:prstGeom>
          <a:ln>
            <a:solidFill>
              <a:srgbClr val="2C5884"/>
            </a:solidFill>
          </a:ln>
        </p:spPr>
        <p:style>
          <a:lnRef idx="1">
            <a:schemeClr val="accent1"/>
          </a:lnRef>
          <a:fillRef idx="0">
            <a:schemeClr val="accent1"/>
          </a:fillRef>
          <a:effectRef idx="0">
            <a:schemeClr val="accent1"/>
          </a:effectRef>
          <a:fontRef idx="minor">
            <a:schemeClr val="tx1"/>
          </a:fontRef>
        </p:style>
      </p:cxnSp>
      <p:sp>
        <p:nvSpPr>
          <p:cNvPr id="102" name="Rectangle 23"/>
          <p:cNvSpPr>
            <a:spLocks noChangeArrowheads="1"/>
          </p:cNvSpPr>
          <p:nvPr/>
        </p:nvSpPr>
        <p:spPr bwMode="auto">
          <a:xfrm>
            <a:off x="7812088" y="6309784"/>
            <a:ext cx="1066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r" eaLnBrk="1" hangingPunct="1"/>
            <a:r>
              <a:rPr lang="de-DE" altLang="de-DE" sz="900" dirty="0">
                <a:solidFill>
                  <a:srgbClr val="00407A"/>
                </a:solidFill>
                <a:latin typeface="Arial" panose="020B0604020202020204" pitchFamily="34" charset="0"/>
              </a:rPr>
              <a:t>S. </a:t>
            </a:r>
            <a:fld id="{3A507942-806A-4A1C-A4DB-6F04F85C2606}" type="slidenum">
              <a:rPr lang="de-DE" altLang="de-DE" sz="900">
                <a:solidFill>
                  <a:srgbClr val="00407A"/>
                </a:solidFill>
                <a:latin typeface="Arial" panose="020B0604020202020204" pitchFamily="34" charset="0"/>
              </a:rPr>
              <a:pPr algn="r" eaLnBrk="1" hangingPunct="1"/>
              <a:t>‹Nr.›</a:t>
            </a:fld>
            <a:endParaRPr lang="de-DE" altLang="de-DE" sz="900" dirty="0">
              <a:solidFill>
                <a:srgbClr val="00407A"/>
              </a:solidFill>
              <a:latin typeface="Arial" panose="020B0604020202020204" pitchFamily="34" charset="0"/>
            </a:endParaRPr>
          </a:p>
        </p:txBody>
      </p:sp>
      <p:sp>
        <p:nvSpPr>
          <p:cNvPr id="1029" name="AutoShape 8"/>
          <p:cNvSpPr>
            <a:spLocks noChangeAspect="1" noChangeArrowheads="1"/>
          </p:cNvSpPr>
          <p:nvPr/>
        </p:nvSpPr>
        <p:spPr bwMode="auto">
          <a:xfrm>
            <a:off x="8172451" y="165100"/>
            <a:ext cx="849313" cy="652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cs typeface="Arial" charset="0"/>
              </a:defRPr>
            </a:lvl1pPr>
            <a:lvl2pPr marL="742950" indent="-285750" eaLnBrk="0" hangingPunct="0">
              <a:defRPr sz="2400">
                <a:solidFill>
                  <a:schemeClr val="tx1"/>
                </a:solidFill>
                <a:latin typeface="Times New Roman" pitchFamily="18" charset="0"/>
                <a:cs typeface="Arial" charset="0"/>
              </a:defRPr>
            </a:lvl2pPr>
            <a:lvl3pPr marL="1143000" indent="-228600" eaLnBrk="0" hangingPunct="0">
              <a:defRPr sz="2400">
                <a:solidFill>
                  <a:schemeClr val="tx1"/>
                </a:solidFill>
                <a:latin typeface="Times New Roman" pitchFamily="18" charset="0"/>
                <a:cs typeface="Arial" charset="0"/>
              </a:defRPr>
            </a:lvl3pPr>
            <a:lvl4pPr marL="1600200" indent="-228600" eaLnBrk="0" hangingPunct="0">
              <a:defRPr sz="2400">
                <a:solidFill>
                  <a:schemeClr val="tx1"/>
                </a:solidFill>
                <a:latin typeface="Times New Roman" pitchFamily="18" charset="0"/>
                <a:cs typeface="Arial" charset="0"/>
              </a:defRPr>
            </a:lvl4pPr>
            <a:lvl5pPr marL="2057400" indent="-228600" eaLnBrk="0" hangingPunct="0">
              <a:defRPr sz="2400">
                <a:solidFill>
                  <a:schemeClr val="tx1"/>
                </a:solidFill>
                <a:latin typeface="Times New Roman" pitchFamily="18" charset="0"/>
                <a:cs typeface="Arial"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charset="0"/>
              </a:defRPr>
            </a:lvl9pPr>
          </a:lstStyle>
          <a:p>
            <a:pPr eaLnBrk="1" hangingPunct="1">
              <a:defRPr/>
            </a:pPr>
            <a:endParaRPr lang="de-DE" altLang="de-DE" sz="2400" dirty="0" smtClean="0"/>
          </a:p>
        </p:txBody>
      </p:sp>
      <p:pic>
        <p:nvPicPr>
          <p:cNvPr id="1030" name="Grafik 10"/>
          <p:cNvPicPr>
            <a:picLocks noChangeAspect="1"/>
          </p:cNvPicPr>
          <p:nvPr/>
        </p:nvPicPr>
        <p:blipFill>
          <a:blip r:embed="rId11">
            <a:extLst>
              <a:ext uri="{28A0092B-C50C-407E-A947-70E740481C1C}">
                <a14:useLocalDpi xmlns:a14="http://schemas.microsoft.com/office/drawing/2010/main" val="0"/>
              </a:ext>
            </a:extLst>
          </a:blip>
          <a:srcRect/>
          <a:stretch>
            <a:fillRect/>
          </a:stretch>
        </p:blipFill>
        <p:spPr bwMode="auto">
          <a:xfrm>
            <a:off x="7999413" y="357717"/>
            <a:ext cx="863600" cy="1151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6371568"/>
      </p:ext>
    </p:extLst>
  </p:cSld>
  <p:clrMap bg1="lt1" tx1="dk1" bg2="lt2" tx2="dk2" accent1="accent1" accent2="accent2" accent3="accent3" accent4="accent4" accent5="accent5" accent6="accent6" hlink="hlink" folHlink="folHlink"/>
  <p:sldLayoutIdLst>
    <p:sldLayoutId id="2147483778" r:id="rId1"/>
    <p:sldLayoutId id="2147483779" r:id="rId2"/>
    <p:sldLayoutId id="2147483780" r:id="rId3"/>
    <p:sldLayoutId id="2147483781" r:id="rId4"/>
    <p:sldLayoutId id="2147483782" r:id="rId5"/>
    <p:sldLayoutId id="2147483783" r:id="rId6"/>
    <p:sldLayoutId id="2147483784" r:id="rId7"/>
    <p:sldLayoutId id="2147483785" r:id="rId8"/>
    <p:sldLayoutId id="2147483786" r:id="rId9"/>
  </p:sldLayoutIdLst>
  <p:timing>
    <p:tnLst>
      <p:par>
        <p:cTn id="1" dur="indefinite" restart="never" nodeType="tmRoot"/>
      </p:par>
    </p:tnLst>
  </p:timing>
  <p:txStyles>
    <p:titleStyle>
      <a:lvl1pPr algn="l" rtl="0" eaLnBrk="1" fontAlgn="base" hangingPunct="1">
        <a:spcBef>
          <a:spcPct val="0"/>
        </a:spcBef>
        <a:spcAft>
          <a:spcPct val="0"/>
        </a:spcAft>
        <a:defRPr sz="2800">
          <a:solidFill>
            <a:srgbClr val="00407A"/>
          </a:solidFill>
          <a:latin typeface="Arial" charset="0"/>
          <a:ea typeface="+mj-ea"/>
          <a:cs typeface="+mj-cs"/>
        </a:defRPr>
      </a:lvl1pPr>
      <a:lvl2pPr algn="l" rtl="0" eaLnBrk="1" fontAlgn="base" hangingPunct="1">
        <a:spcBef>
          <a:spcPct val="0"/>
        </a:spcBef>
        <a:spcAft>
          <a:spcPct val="0"/>
        </a:spcAft>
        <a:defRPr sz="2800">
          <a:solidFill>
            <a:srgbClr val="00407A"/>
          </a:solidFill>
          <a:latin typeface="Arial" charset="0"/>
        </a:defRPr>
      </a:lvl2pPr>
      <a:lvl3pPr algn="l" rtl="0" eaLnBrk="1" fontAlgn="base" hangingPunct="1">
        <a:spcBef>
          <a:spcPct val="0"/>
        </a:spcBef>
        <a:spcAft>
          <a:spcPct val="0"/>
        </a:spcAft>
        <a:defRPr sz="2800">
          <a:solidFill>
            <a:srgbClr val="00407A"/>
          </a:solidFill>
          <a:latin typeface="Arial" charset="0"/>
        </a:defRPr>
      </a:lvl3pPr>
      <a:lvl4pPr algn="l" rtl="0" eaLnBrk="1" fontAlgn="base" hangingPunct="1">
        <a:spcBef>
          <a:spcPct val="0"/>
        </a:spcBef>
        <a:spcAft>
          <a:spcPct val="0"/>
        </a:spcAft>
        <a:defRPr sz="2800">
          <a:solidFill>
            <a:srgbClr val="00407A"/>
          </a:solidFill>
          <a:latin typeface="Arial" charset="0"/>
        </a:defRPr>
      </a:lvl4pPr>
      <a:lvl5pPr algn="l" rtl="0" eaLnBrk="1" fontAlgn="base" hangingPunct="1">
        <a:spcBef>
          <a:spcPct val="0"/>
        </a:spcBef>
        <a:spcAft>
          <a:spcPct val="0"/>
        </a:spcAft>
        <a:defRPr sz="2800">
          <a:solidFill>
            <a:srgbClr val="00407A"/>
          </a:solidFill>
          <a:latin typeface="Arial" charset="0"/>
        </a:defRPr>
      </a:lvl5pPr>
      <a:lvl6pPr marL="457200" algn="l" rtl="0" eaLnBrk="1" fontAlgn="base" hangingPunct="1">
        <a:spcBef>
          <a:spcPct val="0"/>
        </a:spcBef>
        <a:spcAft>
          <a:spcPct val="0"/>
        </a:spcAft>
        <a:defRPr sz="2800" b="1">
          <a:solidFill>
            <a:srgbClr val="00407A"/>
          </a:solidFill>
          <a:latin typeface="UB Scala" pitchFamily="2" charset="0"/>
        </a:defRPr>
      </a:lvl6pPr>
      <a:lvl7pPr marL="914400" algn="l" rtl="0" eaLnBrk="1" fontAlgn="base" hangingPunct="1">
        <a:spcBef>
          <a:spcPct val="0"/>
        </a:spcBef>
        <a:spcAft>
          <a:spcPct val="0"/>
        </a:spcAft>
        <a:defRPr sz="2800" b="1">
          <a:solidFill>
            <a:srgbClr val="00407A"/>
          </a:solidFill>
          <a:latin typeface="UB Scala" pitchFamily="2" charset="0"/>
        </a:defRPr>
      </a:lvl7pPr>
      <a:lvl8pPr marL="1371600" algn="l" rtl="0" eaLnBrk="1" fontAlgn="base" hangingPunct="1">
        <a:spcBef>
          <a:spcPct val="0"/>
        </a:spcBef>
        <a:spcAft>
          <a:spcPct val="0"/>
        </a:spcAft>
        <a:defRPr sz="2800" b="1">
          <a:solidFill>
            <a:srgbClr val="00407A"/>
          </a:solidFill>
          <a:latin typeface="UB Scala" pitchFamily="2" charset="0"/>
        </a:defRPr>
      </a:lvl8pPr>
      <a:lvl9pPr marL="1828800" algn="l" rtl="0" eaLnBrk="1" fontAlgn="base" hangingPunct="1">
        <a:spcBef>
          <a:spcPct val="0"/>
        </a:spcBef>
        <a:spcAft>
          <a:spcPct val="0"/>
        </a:spcAft>
        <a:defRPr sz="2800" b="1">
          <a:solidFill>
            <a:srgbClr val="00407A"/>
          </a:solidFill>
          <a:latin typeface="UB Scala" pitchFamily="2" charset="0"/>
        </a:defRPr>
      </a:lvl9pPr>
    </p:titleStyle>
    <p:bodyStyle>
      <a:lvl1pPr marL="342900" indent="-342900" algn="l" rtl="0" eaLnBrk="1" fontAlgn="base" hangingPunct="1">
        <a:spcBef>
          <a:spcPct val="20000"/>
        </a:spcBef>
        <a:spcAft>
          <a:spcPct val="0"/>
        </a:spcAft>
        <a:buChar char="•"/>
        <a:defRPr sz="2200">
          <a:solidFill>
            <a:schemeClr val="tx1"/>
          </a:solidFill>
          <a:latin typeface="Arial" charset="0"/>
          <a:ea typeface="+mn-ea"/>
          <a:cs typeface="+mn-cs"/>
        </a:defRPr>
      </a:lvl1pPr>
      <a:lvl2pPr marL="742950" indent="-285750" algn="l" rtl="0" eaLnBrk="1" fontAlgn="base" hangingPunct="1">
        <a:spcBef>
          <a:spcPct val="20000"/>
        </a:spcBef>
        <a:spcAft>
          <a:spcPct val="0"/>
        </a:spcAft>
        <a:buChar char="•"/>
        <a:defRPr sz="2000">
          <a:solidFill>
            <a:schemeClr val="tx1"/>
          </a:solidFill>
          <a:latin typeface="Arial" charset="0"/>
        </a:defRPr>
      </a:lvl2pPr>
      <a:lvl3pPr marL="1143000" indent="-228600" algn="l" rtl="0" eaLnBrk="1" fontAlgn="base" hangingPunct="1">
        <a:spcBef>
          <a:spcPct val="20000"/>
        </a:spcBef>
        <a:spcAft>
          <a:spcPct val="0"/>
        </a:spcAft>
        <a:buFont typeface="Wingdings" panose="05000000000000000000" pitchFamily="2" charset="2"/>
        <a:buChar char="§"/>
        <a:defRPr>
          <a:solidFill>
            <a:schemeClr val="tx1"/>
          </a:solidFill>
          <a:latin typeface="Arial" charset="0"/>
        </a:defRPr>
      </a:lvl3pPr>
      <a:lvl4pPr marL="1600200" indent="-228600" algn="l" rtl="0" eaLnBrk="1" fontAlgn="base" hangingPunct="1">
        <a:spcBef>
          <a:spcPct val="20000"/>
        </a:spcBef>
        <a:spcAft>
          <a:spcPct val="0"/>
        </a:spcAft>
        <a:buChar char="+"/>
        <a:defRPr sz="1600">
          <a:solidFill>
            <a:schemeClr val="tx1"/>
          </a:solidFill>
          <a:latin typeface="Arial" charset="0"/>
        </a:defRPr>
      </a:lvl4pPr>
      <a:lvl5pPr marL="2057400" indent="-228600" algn="l" rtl="0" eaLnBrk="1" fontAlgn="base" hangingPunct="1">
        <a:spcBef>
          <a:spcPct val="20000"/>
        </a:spcBef>
        <a:spcAft>
          <a:spcPct val="0"/>
        </a:spcAft>
        <a:buChar char="–"/>
        <a:defRPr sz="1400">
          <a:solidFill>
            <a:schemeClr val="tx1"/>
          </a:solidFill>
          <a:latin typeface="Arial" charset="0"/>
        </a:defRPr>
      </a:lvl5pPr>
      <a:lvl6pPr marL="2514600" indent="-228600" algn="l" rtl="0" eaLnBrk="1" fontAlgn="base" hangingPunct="1">
        <a:spcBef>
          <a:spcPct val="20000"/>
        </a:spcBef>
        <a:spcAft>
          <a:spcPct val="0"/>
        </a:spcAft>
        <a:buChar char="–"/>
        <a:defRPr sz="1400">
          <a:solidFill>
            <a:schemeClr val="tx1"/>
          </a:solidFill>
          <a:latin typeface="+mn-lt"/>
        </a:defRPr>
      </a:lvl6pPr>
      <a:lvl7pPr marL="2971800" indent="-228600" algn="l" rtl="0" eaLnBrk="1" fontAlgn="base" hangingPunct="1">
        <a:spcBef>
          <a:spcPct val="20000"/>
        </a:spcBef>
        <a:spcAft>
          <a:spcPct val="0"/>
        </a:spcAft>
        <a:buChar char="–"/>
        <a:defRPr sz="1400">
          <a:solidFill>
            <a:schemeClr val="tx1"/>
          </a:solidFill>
          <a:latin typeface="+mn-lt"/>
        </a:defRPr>
      </a:lvl7pPr>
      <a:lvl8pPr marL="3429000" indent="-228600" algn="l" rtl="0" eaLnBrk="1" fontAlgn="base" hangingPunct="1">
        <a:spcBef>
          <a:spcPct val="20000"/>
        </a:spcBef>
        <a:spcAft>
          <a:spcPct val="0"/>
        </a:spcAft>
        <a:buChar char="–"/>
        <a:defRPr sz="1400">
          <a:solidFill>
            <a:schemeClr val="tx1"/>
          </a:solidFill>
          <a:latin typeface="+mn-lt"/>
        </a:defRPr>
      </a:lvl8pPr>
      <a:lvl9pPr marL="3886200" indent="-228600" algn="l" rtl="0" eaLnBrk="1" fontAlgn="base" hangingPunct="1">
        <a:spcBef>
          <a:spcPct val="20000"/>
        </a:spcBef>
        <a:spcAft>
          <a:spcPct val="0"/>
        </a:spcAft>
        <a:buChar char="–"/>
        <a:defRPr sz="14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jpeg"/></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35.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8" Type="http://schemas.openxmlformats.org/officeDocument/2006/relationships/diagramData" Target="../diagrams/data6.xml"/><Relationship Id="rId3" Type="http://schemas.openxmlformats.org/officeDocument/2006/relationships/diagramData" Target="../diagrams/data5.xml"/><Relationship Id="rId7" Type="http://schemas.microsoft.com/office/2007/relationships/diagramDrawing" Target="../diagrams/drawing5.xml"/><Relationship Id="rId12" Type="http://schemas.microsoft.com/office/2007/relationships/diagramDrawing" Target="../diagrams/drawing6.xml"/><Relationship Id="rId2" Type="http://schemas.openxmlformats.org/officeDocument/2006/relationships/notesSlide" Target="../notesSlides/notesSlide43.xml"/><Relationship Id="rId1" Type="http://schemas.openxmlformats.org/officeDocument/2006/relationships/slideLayout" Target="../slideLayouts/slideLayout2.xml"/><Relationship Id="rId6" Type="http://schemas.openxmlformats.org/officeDocument/2006/relationships/diagramColors" Target="../diagrams/colors5.xml"/><Relationship Id="rId11" Type="http://schemas.openxmlformats.org/officeDocument/2006/relationships/diagramColors" Target="../diagrams/colors6.xml"/><Relationship Id="rId5" Type="http://schemas.openxmlformats.org/officeDocument/2006/relationships/diagramQuickStyle" Target="../diagrams/quickStyle5.xml"/><Relationship Id="rId10" Type="http://schemas.openxmlformats.org/officeDocument/2006/relationships/diagramQuickStyle" Target="../diagrams/quickStyle6.xml"/><Relationship Id="rId4" Type="http://schemas.openxmlformats.org/officeDocument/2006/relationships/diagramLayout" Target="../diagrams/layout5.xml"/><Relationship Id="rId9" Type="http://schemas.openxmlformats.org/officeDocument/2006/relationships/diagramLayout" Target="../diagrams/layout6.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de.wikipedia.org/wiki/Latein"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de.wikipedia.org/wiki/Altgriechische_Sprache" TargetMode="Externa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3568" y="1988840"/>
            <a:ext cx="7344816" cy="1470025"/>
          </a:xfrm>
        </p:spPr>
        <p:txBody>
          <a:bodyPr>
            <a:normAutofit fontScale="90000"/>
          </a:bodyPr>
          <a:lstStyle/>
          <a:p>
            <a:r>
              <a:rPr lang="de-DE" sz="5300" b="1" dirty="0" smtClean="0"/>
              <a:t>Entwicklungsstörungen schulischer Fertigkeiten</a:t>
            </a:r>
            <a:r>
              <a:rPr lang="de-DE" b="1" dirty="0" smtClean="0"/>
              <a:t/>
            </a:r>
            <a:br>
              <a:rPr lang="de-DE" b="1" dirty="0" smtClean="0"/>
            </a:br>
            <a:endParaRPr lang="de-DE" b="1" dirty="0"/>
          </a:p>
        </p:txBody>
      </p:sp>
      <p:sp>
        <p:nvSpPr>
          <p:cNvPr id="3" name="Untertitel 2"/>
          <p:cNvSpPr>
            <a:spLocks noGrp="1"/>
          </p:cNvSpPr>
          <p:nvPr>
            <p:ph type="subTitle" idx="1"/>
          </p:nvPr>
        </p:nvSpPr>
        <p:spPr>
          <a:xfrm>
            <a:off x="755576" y="4293096"/>
            <a:ext cx="6400800" cy="1752600"/>
          </a:xfrm>
        </p:spPr>
        <p:txBody>
          <a:bodyPr/>
          <a:lstStyle/>
          <a:p>
            <a:r>
              <a:rPr lang="de-DE" b="1" dirty="0"/>
              <a:t>Legasthenie </a:t>
            </a:r>
            <a:r>
              <a:rPr lang="de-DE" b="1" dirty="0" smtClean="0"/>
              <a:t>und Dyskalkulie</a:t>
            </a:r>
            <a:endParaRPr lang="de-DE"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251520" y="1196752"/>
            <a:ext cx="8640960" cy="5472608"/>
          </a:xfrm>
        </p:spPr>
        <p:txBody>
          <a:bodyPr>
            <a:normAutofit/>
          </a:bodyPr>
          <a:lstStyle/>
          <a:p>
            <a:pPr marL="457200" lvl="1" indent="0">
              <a:buNone/>
            </a:pPr>
            <a:r>
              <a:rPr lang="de-DE" b="1" dirty="0" smtClean="0"/>
              <a:t>F81.2 Rechenstörung</a:t>
            </a:r>
          </a:p>
          <a:p>
            <a:pPr lvl="1"/>
            <a:r>
              <a:rPr lang="de-DE" dirty="0" smtClean="0"/>
              <a:t>Diese Störung besteht in einer umschriebenen Beeinträchtigung von Rechenfertigkeiten, die nicht allein durch eine allgemeine Intelligenzminderung oder eine unangemessene Beschulung erklärbar ist. Das Defizit betrifft vor allem die Beherrschung grundlegender Rechenfertigkeiten, wie Addition, Subtraktion, Multiplikation und Division, weniger die höheren mathematischen Fertigkeiten, die für Algebra, Trigonometrie, Geometrie oder Differential- und Integralrechnung benötigt werden.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323528" y="836712"/>
            <a:ext cx="8640960" cy="5472608"/>
          </a:xfrm>
        </p:spPr>
        <p:txBody>
          <a:bodyPr>
            <a:normAutofit lnSpcReduction="10000"/>
          </a:bodyPr>
          <a:lstStyle/>
          <a:p>
            <a:pPr marL="0" indent="0">
              <a:buNone/>
            </a:pPr>
            <a:r>
              <a:rPr lang="de-DE" dirty="0"/>
              <a:t>I</a:t>
            </a:r>
            <a:r>
              <a:rPr lang="de-DE" dirty="0" smtClean="0"/>
              <a:t>CD-10: F81-Umschriebene Entwicklungsstörungen schulischer Fertigkeiten </a:t>
            </a:r>
          </a:p>
          <a:p>
            <a:r>
              <a:rPr lang="de-DE" b="1" dirty="0" smtClean="0"/>
              <a:t>Welche Kriterien sind also wichtig?</a:t>
            </a:r>
          </a:p>
          <a:p>
            <a:pPr>
              <a:buFont typeface="Wingdings" panose="05000000000000000000" pitchFamily="2" charset="2"/>
              <a:buChar char="Ø"/>
            </a:pPr>
            <a:r>
              <a:rPr lang="de-DE" dirty="0"/>
              <a:t>Deutliches Abweichen des Entwicklungsstands der nach dem Alter und der allgemeinen Intelligenz erwartet werden kann:</a:t>
            </a:r>
          </a:p>
          <a:p>
            <a:pPr lvl="1">
              <a:buFont typeface="Wingdings" panose="05000000000000000000" pitchFamily="2" charset="2"/>
              <a:buChar char="Ø"/>
            </a:pPr>
            <a:r>
              <a:rPr lang="de-DE" dirty="0"/>
              <a:t>Lesegenauigkeit</a:t>
            </a:r>
          </a:p>
          <a:p>
            <a:pPr lvl="1">
              <a:buFont typeface="Wingdings" panose="05000000000000000000" pitchFamily="2" charset="2"/>
              <a:buChar char="Ø"/>
            </a:pPr>
            <a:r>
              <a:rPr lang="de-DE" dirty="0"/>
              <a:t>Leseverständnis</a:t>
            </a:r>
          </a:p>
          <a:p>
            <a:pPr lvl="1">
              <a:buFont typeface="Wingdings" panose="05000000000000000000" pitchFamily="2" charset="2"/>
              <a:buChar char="Ø"/>
            </a:pPr>
            <a:r>
              <a:rPr lang="de-DE" dirty="0"/>
              <a:t>Rechtschreiben</a:t>
            </a:r>
          </a:p>
          <a:p>
            <a:pPr lvl="1">
              <a:buFont typeface="Wingdings" panose="05000000000000000000" pitchFamily="2" charset="2"/>
              <a:buChar char="Ø"/>
            </a:pPr>
            <a:r>
              <a:rPr lang="de-DE" dirty="0"/>
              <a:t>Grundlegende Rechenfertigkeiten </a:t>
            </a:r>
          </a:p>
          <a:p>
            <a:pPr marL="809625" lvl="1" indent="-357188">
              <a:buFont typeface="Wingdings" panose="05000000000000000000" pitchFamily="2" charset="2"/>
              <a:buChar char="Ø"/>
            </a:pPr>
            <a:r>
              <a:rPr lang="de-DE" dirty="0"/>
              <a:t>(Diskrepanz: 2SD= 3%, wird häufig als einschränkend erachtet – daher in der Praxis 1SD = 16% bzw. 1,5SD =10%)</a:t>
            </a:r>
          </a:p>
          <a:p>
            <a:pPr>
              <a:buFont typeface="Wingdings" panose="05000000000000000000" pitchFamily="2" charset="2"/>
              <a:buChar char="Ø"/>
            </a:pPr>
            <a:r>
              <a:rPr lang="de-DE" dirty="0"/>
              <a:t>Darf nicht durch neurologische oder Wahrnehmungsstörung bedingt sein</a:t>
            </a:r>
          </a:p>
          <a:p>
            <a:pPr>
              <a:buFont typeface="Wingdings" panose="05000000000000000000" pitchFamily="2" charset="2"/>
              <a:buChar char="Ø"/>
            </a:pPr>
            <a:r>
              <a:rPr lang="de-DE" dirty="0"/>
              <a:t>Darf nicht durch unangemessene Unterrichtung und Erziehung bedingt sein</a:t>
            </a:r>
          </a:p>
          <a:p>
            <a:pPr lvl="1"/>
            <a:endParaRPr lang="de-DE"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Inhaltsplatzhalter 3"/>
          <p:cNvGraphicFramePr>
            <a:graphicFrameLocks noGrp="1"/>
          </p:cNvGraphicFramePr>
          <p:nvPr>
            <p:ph idx="1"/>
          </p:nvPr>
        </p:nvGraphicFramePr>
        <p:xfrm>
          <a:off x="467544" y="836712"/>
          <a:ext cx="8136904" cy="57606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el 2"/>
          <p:cNvSpPr>
            <a:spLocks noGrp="1"/>
          </p:cNvSpPr>
          <p:nvPr>
            <p:ph type="title"/>
          </p:nvPr>
        </p:nvSpPr>
        <p:spPr/>
        <p:txBody>
          <a:bodyPr/>
          <a:lstStyle/>
          <a:p>
            <a:endParaRPr lang="de-DE"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title"/>
          </p:nvPr>
        </p:nvSpPr>
        <p:spPr>
          <a:xfrm>
            <a:off x="323528" y="490364"/>
            <a:ext cx="7772400" cy="980728"/>
          </a:xfrm>
        </p:spPr>
        <p:txBody>
          <a:bodyPr/>
          <a:lstStyle/>
          <a:p>
            <a:r>
              <a:rPr lang="de-DE" dirty="0"/>
              <a:t>5</a:t>
            </a:r>
            <a:r>
              <a:rPr lang="de-DE" dirty="0" smtClean="0"/>
              <a:t>. Epidemiologie</a:t>
            </a:r>
            <a:endParaRPr lang="de-DE" dirty="0"/>
          </a:p>
        </p:txBody>
      </p:sp>
      <p:sp>
        <p:nvSpPr>
          <p:cNvPr id="3" name="Inhaltsplatzhalter 2"/>
          <p:cNvSpPr>
            <a:spLocks noGrp="1"/>
          </p:cNvSpPr>
          <p:nvPr>
            <p:ph idx="1"/>
          </p:nvPr>
        </p:nvSpPr>
        <p:spPr>
          <a:xfrm>
            <a:off x="251520" y="980728"/>
            <a:ext cx="8640960" cy="5877272"/>
          </a:xfrm>
        </p:spPr>
        <p:txBody>
          <a:bodyPr>
            <a:normAutofit/>
          </a:bodyPr>
          <a:lstStyle/>
          <a:p>
            <a:r>
              <a:rPr lang="de-DE" dirty="0" smtClean="0"/>
              <a:t>Lesespektrum</a:t>
            </a:r>
          </a:p>
          <a:p>
            <a:pPr lvl="1"/>
            <a:r>
              <a:rPr lang="de-DE" dirty="0" smtClean="0"/>
              <a:t>Insgesamt kann keine klare Grenze gezogen werden. Es liegt eine kontinuierliche Verteilung vor</a:t>
            </a:r>
          </a:p>
          <a:p>
            <a:pPr lvl="1"/>
            <a:r>
              <a:rPr lang="de-DE" dirty="0" smtClean="0"/>
              <a:t>Etwa 15% der oberen Klassen der Grundschule zeigen in Rechtschreibtests, schlechtere Leistungen als der Durchschnitt der ein Jahr niedrigeren Klassenstufe</a:t>
            </a:r>
          </a:p>
          <a:p>
            <a:pPr lvl="1"/>
            <a:r>
              <a:rPr lang="de-DE" dirty="0" smtClean="0"/>
              <a:t>Etwas 15% zeigen eine bessere Leistung als der Durchschnitt der ein Jahr höheren Klassenstufe</a:t>
            </a:r>
          </a:p>
          <a:p>
            <a:r>
              <a:rPr lang="de-DE" dirty="0"/>
              <a:t>Prävalenz- Kriterial:</a:t>
            </a:r>
          </a:p>
          <a:p>
            <a:pPr lvl="1"/>
            <a:r>
              <a:rPr lang="de-DE" dirty="0"/>
              <a:t>Nach ICD-10 Kriterien (= 2 SD unter der Alters und IQ-Leistung)</a:t>
            </a:r>
          </a:p>
          <a:p>
            <a:pPr lvl="2"/>
            <a:r>
              <a:rPr lang="de-DE" dirty="0"/>
              <a:t>2-4% mit spezifischen Lese-Rechtschreibschwierigkeiten</a:t>
            </a:r>
          </a:p>
          <a:p>
            <a:pPr lvl="1"/>
            <a:endParaRPr lang="de-DE" dirty="0" smtClean="0"/>
          </a:p>
          <a:p>
            <a:pPr lvl="1"/>
            <a:endParaRPr lang="de-DE" dirty="0" smtClean="0"/>
          </a:p>
          <a:p>
            <a:pPr lvl="1"/>
            <a:endParaRPr lang="de-DE" dirty="0" smtClean="0"/>
          </a:p>
        </p:txBody>
      </p:sp>
    </p:spTree>
    <p:extLst>
      <p:ext uri="{BB962C8B-B14F-4D97-AF65-F5344CB8AC3E}">
        <p14:creationId xmlns:p14="http://schemas.microsoft.com/office/powerpoint/2010/main" val="16523219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588819" y="1005015"/>
            <a:ext cx="8640960" cy="5877272"/>
          </a:xfrm>
        </p:spPr>
        <p:txBody>
          <a:bodyPr>
            <a:normAutofit/>
          </a:bodyPr>
          <a:lstStyle/>
          <a:p>
            <a:pPr marL="0" indent="0">
              <a:buNone/>
            </a:pPr>
            <a:r>
              <a:rPr lang="de-DE" b="1" dirty="0" smtClean="0"/>
              <a:t>Prävalenz- Kriterial:</a:t>
            </a:r>
          </a:p>
          <a:p>
            <a:pPr lvl="1"/>
            <a:r>
              <a:rPr lang="de-DE" dirty="0" smtClean="0"/>
              <a:t>Welches Problem ergibt sich?</a:t>
            </a:r>
          </a:p>
          <a:p>
            <a:pPr lvl="2"/>
            <a:endParaRPr lang="de-DE" dirty="0" smtClean="0"/>
          </a:p>
        </p:txBody>
      </p:sp>
      <p:pic>
        <p:nvPicPr>
          <p:cNvPr id="1026" name="Picture 2"/>
          <p:cNvPicPr>
            <a:picLocks noChangeAspect="1" noChangeArrowheads="1"/>
          </p:cNvPicPr>
          <p:nvPr/>
        </p:nvPicPr>
        <p:blipFill>
          <a:blip r:embed="rId3" cstate="print"/>
          <a:srcRect t="4883" b="46699"/>
          <a:stretch>
            <a:fillRect/>
          </a:stretch>
        </p:blipFill>
        <p:spPr bwMode="auto">
          <a:xfrm>
            <a:off x="438150" y="2204864"/>
            <a:ext cx="8267700" cy="3168352"/>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503040" y="994504"/>
            <a:ext cx="8640960" cy="5877272"/>
          </a:xfrm>
        </p:spPr>
        <p:txBody>
          <a:bodyPr>
            <a:normAutofit/>
          </a:bodyPr>
          <a:lstStyle/>
          <a:p>
            <a:pPr lvl="1"/>
            <a:r>
              <a:rPr lang="de-DE" dirty="0" smtClean="0"/>
              <a:t>Problem der Operationalisierung – eine normorientierte Messung erfordert eine festgelegte Abweichung vom Durchschnitt -&gt; hier ab ca. 16% (13,59+2,14+0,13). Man legt die Prävalenzrate somit selbst fest!!!</a:t>
            </a:r>
          </a:p>
          <a:p>
            <a:pPr lvl="2"/>
            <a:endParaRPr lang="de-DE" dirty="0" smtClean="0"/>
          </a:p>
        </p:txBody>
      </p:sp>
      <p:pic>
        <p:nvPicPr>
          <p:cNvPr id="1026" name="Picture 2"/>
          <p:cNvPicPr>
            <a:picLocks noChangeAspect="1" noChangeArrowheads="1"/>
          </p:cNvPicPr>
          <p:nvPr/>
        </p:nvPicPr>
        <p:blipFill>
          <a:blip r:embed="rId3" cstate="print"/>
          <a:srcRect t="4883" b="46699"/>
          <a:stretch>
            <a:fillRect/>
          </a:stretch>
        </p:blipFill>
        <p:spPr bwMode="auto">
          <a:xfrm>
            <a:off x="395536" y="3068960"/>
            <a:ext cx="8267700" cy="3168352"/>
          </a:xfrm>
          <a:prstGeom prst="rect">
            <a:avLst/>
          </a:prstGeom>
          <a:noFill/>
          <a:ln w="9525">
            <a:noFill/>
            <a:miter lim="800000"/>
            <a:headEnd/>
            <a:tailEnd/>
          </a:ln>
        </p:spPr>
      </p:pic>
    </p:spTree>
    <p:extLst>
      <p:ext uri="{BB962C8B-B14F-4D97-AF65-F5344CB8AC3E}">
        <p14:creationId xmlns:p14="http://schemas.microsoft.com/office/powerpoint/2010/main" val="31627371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251520" y="980728"/>
            <a:ext cx="8640960" cy="5877272"/>
          </a:xfrm>
        </p:spPr>
        <p:txBody>
          <a:bodyPr>
            <a:normAutofit/>
          </a:bodyPr>
          <a:lstStyle/>
          <a:p>
            <a:pPr marL="0" indent="0">
              <a:buNone/>
            </a:pPr>
            <a:r>
              <a:rPr lang="de-DE" b="1" dirty="0" smtClean="0"/>
              <a:t>Prävalenz - Phänomenologisch</a:t>
            </a:r>
          </a:p>
          <a:p>
            <a:pPr lvl="1"/>
            <a:r>
              <a:rPr lang="de-DE" dirty="0" smtClean="0"/>
              <a:t>PISA-Studie:</a:t>
            </a:r>
          </a:p>
          <a:p>
            <a:pPr lvl="2"/>
            <a:r>
              <a:rPr lang="de-DE" dirty="0" smtClean="0"/>
              <a:t>Fähigkeit  des „Lesens, um zu lernen“</a:t>
            </a:r>
          </a:p>
          <a:p>
            <a:pPr lvl="2"/>
            <a:r>
              <a:rPr lang="de-DE" dirty="0" smtClean="0"/>
              <a:t>Kompetenzstufe I für 15-jährige: einfache Leseaufgaben lösen, z.B. Einzelinformationen finden, das Hauptthema des Textes benennen oder Verbindungen zu Alltagskenntnissen ziehen</a:t>
            </a:r>
          </a:p>
          <a:p>
            <a:pPr lvl="2"/>
            <a:r>
              <a:rPr lang="de-DE" dirty="0" smtClean="0"/>
              <a:t>Nicht die „technische“ Lesefertigkeit sondern weiterführende Kompetenz gefragt</a:t>
            </a:r>
          </a:p>
          <a:p>
            <a:pPr lvl="2"/>
            <a:r>
              <a:rPr lang="de-DE" dirty="0" smtClean="0"/>
              <a:t>OECD Durchschnitt:12% bei Stufe I; 6% unter Stufe I</a:t>
            </a:r>
          </a:p>
          <a:p>
            <a:pPr lvl="2"/>
            <a:r>
              <a:rPr lang="de-DE" dirty="0" smtClean="0"/>
              <a:t>Deutschland: 13% bei Stufe I; 10% darunter</a:t>
            </a:r>
          </a:p>
          <a:p>
            <a:pPr lvl="1"/>
            <a:r>
              <a:rPr lang="de-DE" dirty="0" smtClean="0"/>
              <a:t>National Assessment of Educational Progress</a:t>
            </a:r>
          </a:p>
          <a:p>
            <a:pPr lvl="2"/>
            <a:r>
              <a:rPr lang="de-DE" dirty="0" smtClean="0"/>
              <a:t>Allgemeine Bedeutung des Gelesenen bestimmen und Verbindungen zwischen dem Gelesenen und den eigenen Erfahrungen herstellen, sowie einfache Schlussfolgerungen ziehen</a:t>
            </a:r>
          </a:p>
          <a:p>
            <a:pPr lvl="2"/>
            <a:r>
              <a:rPr lang="de-DE" dirty="0" smtClean="0"/>
              <a:t>40% der Viertklässler und 30% der Achtklässler erfüllen die Kriterien nicht</a:t>
            </a:r>
          </a:p>
          <a:p>
            <a:pPr lvl="2"/>
            <a:endParaRPr lang="de-DE"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251520" y="980728"/>
            <a:ext cx="8640960" cy="5877272"/>
          </a:xfrm>
        </p:spPr>
        <p:txBody>
          <a:bodyPr>
            <a:normAutofit/>
          </a:bodyPr>
          <a:lstStyle/>
          <a:p>
            <a:r>
              <a:rPr lang="de-DE" dirty="0" smtClean="0"/>
              <a:t>Prävalenz im Erwachsenenalter</a:t>
            </a:r>
          </a:p>
          <a:p>
            <a:pPr lvl="1"/>
            <a:r>
              <a:rPr lang="de-DE" dirty="0" smtClean="0"/>
              <a:t>5-10% der Erwachsenen im englischsprachigen Raum (Probleme Zeitungannoncen zu lesen, Formulare auszufüllen)</a:t>
            </a:r>
          </a:p>
          <a:p>
            <a:pPr lvl="2"/>
            <a:r>
              <a:rPr lang="de-DE" dirty="0"/>
              <a:t>Funktionaler Analphabetismus: Die erreichten Fähigkeiten sollen den Anforderungen des Alltagslebens </a:t>
            </a:r>
            <a:r>
              <a:rPr lang="de-DE" dirty="0" smtClean="0"/>
              <a:t>genügen</a:t>
            </a:r>
          </a:p>
          <a:p>
            <a:pPr lvl="1"/>
            <a:r>
              <a:rPr lang="de-DE" dirty="0" smtClean="0"/>
              <a:t> </a:t>
            </a:r>
            <a:r>
              <a:rPr lang="de-DE" dirty="0"/>
              <a:t>in </a:t>
            </a:r>
            <a:r>
              <a:rPr lang="de-DE" dirty="0" smtClean="0"/>
              <a:t>Deutschland teilweise sogar bis zu 14% </a:t>
            </a:r>
            <a:r>
              <a:rPr lang="de-DE" dirty="0"/>
              <a:t>(4% </a:t>
            </a:r>
            <a:r>
              <a:rPr lang="de-DE" dirty="0" smtClean="0"/>
              <a:t>komplette Analphabeten</a:t>
            </a:r>
            <a:r>
              <a:rPr lang="de-DE" dirty="0"/>
              <a:t>)</a:t>
            </a:r>
          </a:p>
          <a:p>
            <a:pPr lvl="1"/>
            <a:r>
              <a:rPr lang="de-DE" dirty="0" smtClean="0"/>
              <a:t>6% der Erwachsenen in den USA unter der durchschnittlichen Leistung eines Viertklässlers</a:t>
            </a:r>
          </a:p>
          <a:p>
            <a:r>
              <a:rPr lang="de-DE" dirty="0"/>
              <a:t>Geschlechtsunterschiede</a:t>
            </a:r>
          </a:p>
          <a:p>
            <a:pPr lvl="1"/>
            <a:r>
              <a:rPr lang="de-DE" dirty="0"/>
              <a:t>Jungen : Mädchen = 3:1 (unselektiert) bzw. 3:2 (selektiert)</a:t>
            </a:r>
          </a:p>
          <a:p>
            <a:pPr lvl="1"/>
            <a:r>
              <a:rPr lang="de-DE" dirty="0"/>
              <a:t>PISA-Studie: 12.6% der Jungen, 6.8% der Mädchen auffällig</a:t>
            </a:r>
          </a:p>
          <a:p>
            <a:pPr lvl="1"/>
            <a:r>
              <a:rPr lang="de-DE" dirty="0"/>
              <a:t>Mögliche Gründe?</a:t>
            </a:r>
          </a:p>
          <a:p>
            <a:pPr lvl="1"/>
            <a:endParaRPr lang="de-DE"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251520" y="980728"/>
            <a:ext cx="8640960" cy="5877272"/>
          </a:xfrm>
        </p:spPr>
        <p:txBody>
          <a:bodyPr>
            <a:normAutofit/>
          </a:bodyPr>
          <a:lstStyle/>
          <a:p>
            <a:r>
              <a:rPr lang="de-DE" dirty="0" smtClean="0"/>
              <a:t>Komorbidität mit anderen Entwicklungsstörungen</a:t>
            </a:r>
          </a:p>
          <a:p>
            <a:pPr lvl="1"/>
            <a:r>
              <a:rPr lang="de-DE" dirty="0" smtClean="0"/>
              <a:t>Rechenschwierigkeiten</a:t>
            </a:r>
          </a:p>
          <a:p>
            <a:pPr lvl="2"/>
            <a:r>
              <a:rPr lang="de-DE" dirty="0" smtClean="0"/>
              <a:t>etwa dreiviertel haben zusätzlich eine LRS</a:t>
            </a:r>
          </a:p>
          <a:p>
            <a:pPr lvl="2"/>
            <a:r>
              <a:rPr lang="de-DE" dirty="0" smtClean="0"/>
              <a:t>Zahl der reinen LRS deutlich höher als Zahl der reinen Rechenschwierigkeiten oder der Kombination beider Störungen</a:t>
            </a:r>
          </a:p>
          <a:p>
            <a:pPr lvl="1"/>
            <a:r>
              <a:rPr lang="de-DE" dirty="0" smtClean="0"/>
              <a:t>Verzögerte motorische Koordination</a:t>
            </a:r>
          </a:p>
          <a:p>
            <a:pPr lvl="2"/>
            <a:r>
              <a:rPr lang="de-DE" dirty="0" smtClean="0"/>
              <a:t>Etwa 50% der Kinder die an pädagogischen Maßnahmen teilnehmen</a:t>
            </a:r>
          </a:p>
          <a:p>
            <a:pPr lvl="1"/>
            <a:r>
              <a:rPr lang="de-DE" dirty="0" smtClean="0"/>
              <a:t>Sprachentwicklungsstörungen</a:t>
            </a:r>
          </a:p>
          <a:p>
            <a:pPr lvl="2"/>
            <a:r>
              <a:rPr lang="de-DE" dirty="0" smtClean="0"/>
              <a:t>Häufig Leseverständnis gestört</a:t>
            </a:r>
          </a:p>
          <a:p>
            <a:pPr lvl="2"/>
            <a:r>
              <a:rPr lang="de-DE" dirty="0" smtClean="0"/>
              <a:t>Umschriebene Artikulationsstörungen stellen kein Risiko für LRS dar</a:t>
            </a:r>
          </a:p>
          <a:p>
            <a:pPr lvl="2"/>
            <a:r>
              <a:rPr lang="de-DE" dirty="0" smtClean="0"/>
              <a:t>Phonologische/ Neurologische Störungen wie z.B. verbale Entwicklungsapraxie (motorische Steuerung der Sprechorgane ist gestört) als Risiko</a:t>
            </a:r>
          </a:p>
          <a:p>
            <a:pPr lvl="1"/>
            <a:endParaRPr lang="de-DE"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title"/>
          </p:nvPr>
        </p:nvSpPr>
        <p:spPr>
          <a:xfrm>
            <a:off x="323528" y="490364"/>
            <a:ext cx="7772400" cy="980728"/>
          </a:xfrm>
        </p:spPr>
        <p:txBody>
          <a:bodyPr/>
          <a:lstStyle/>
          <a:p>
            <a:r>
              <a:rPr lang="de-DE" dirty="0" smtClean="0"/>
              <a:t>6. Verlauf</a:t>
            </a:r>
            <a:endParaRPr lang="de-DE" dirty="0"/>
          </a:p>
        </p:txBody>
      </p:sp>
      <p:sp>
        <p:nvSpPr>
          <p:cNvPr id="3" name="Inhaltsplatzhalter 2"/>
          <p:cNvSpPr>
            <a:spLocks noGrp="1"/>
          </p:cNvSpPr>
          <p:nvPr>
            <p:ph idx="1"/>
          </p:nvPr>
        </p:nvSpPr>
        <p:spPr>
          <a:xfrm>
            <a:off x="251520" y="980728"/>
            <a:ext cx="8640960" cy="5877272"/>
          </a:xfrm>
        </p:spPr>
        <p:txBody>
          <a:bodyPr>
            <a:normAutofit/>
          </a:bodyPr>
          <a:lstStyle/>
          <a:p>
            <a:r>
              <a:rPr lang="de-DE" dirty="0" smtClean="0"/>
              <a:t>Abhängig von verschiedenen Variablen z.B.:</a:t>
            </a:r>
          </a:p>
          <a:p>
            <a:pPr lvl="1"/>
            <a:r>
              <a:rPr lang="de-DE" dirty="0" smtClean="0"/>
              <a:t>Lernmotivation</a:t>
            </a:r>
            <a:endParaRPr lang="de-DE" dirty="0"/>
          </a:p>
          <a:p>
            <a:pPr lvl="1"/>
            <a:r>
              <a:rPr lang="de-DE" dirty="0" smtClean="0"/>
              <a:t>Interventionsmaßnahmen</a:t>
            </a:r>
          </a:p>
          <a:p>
            <a:pPr lvl="1"/>
            <a:r>
              <a:rPr lang="de-DE" dirty="0"/>
              <a:t>Phonologische Bewusstheit (vorläufig): Fähigkeit zur Gliederung der Sprache in Phoneme</a:t>
            </a:r>
          </a:p>
          <a:p>
            <a:pPr lvl="2"/>
            <a:r>
              <a:rPr lang="de-DE" dirty="0"/>
              <a:t>Phonologische Bewusstheit als notwendige aber nicht hinreichende Bedingung des Schriftspracherwerbs</a:t>
            </a:r>
          </a:p>
          <a:p>
            <a:pPr lvl="2"/>
            <a:r>
              <a:rPr lang="de-DE" dirty="0"/>
              <a:t>Rechtschreiben stärker von phonologischer Bewusstheit abhängig, auch noch in höheren Klassenstufen</a:t>
            </a:r>
          </a:p>
          <a:p>
            <a:pPr lvl="1"/>
            <a:endParaRPr lang="de-DE" dirty="0" smtClean="0"/>
          </a:p>
        </p:txBody>
      </p:sp>
    </p:spTree>
    <p:extLst>
      <p:ext uri="{BB962C8B-B14F-4D97-AF65-F5344CB8AC3E}">
        <p14:creationId xmlns:p14="http://schemas.microsoft.com/office/powerpoint/2010/main" val="6772587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22960" y="286605"/>
            <a:ext cx="7543800" cy="694124"/>
          </a:xfrm>
        </p:spPr>
        <p:txBody>
          <a:bodyPr>
            <a:normAutofit/>
          </a:bodyPr>
          <a:lstStyle/>
          <a:p>
            <a:r>
              <a:rPr lang="de-DE" dirty="0" smtClean="0"/>
              <a:t>AGENDA</a:t>
            </a:r>
            <a:endParaRPr lang="de-DE" dirty="0"/>
          </a:p>
        </p:txBody>
      </p:sp>
      <p:sp>
        <p:nvSpPr>
          <p:cNvPr id="3" name="Inhaltsplatzhalter 2"/>
          <p:cNvSpPr>
            <a:spLocks noGrp="1"/>
          </p:cNvSpPr>
          <p:nvPr>
            <p:ph idx="1"/>
          </p:nvPr>
        </p:nvSpPr>
        <p:spPr>
          <a:xfrm>
            <a:off x="820469" y="1124744"/>
            <a:ext cx="7543801" cy="4023360"/>
          </a:xfrm>
        </p:spPr>
        <p:txBody>
          <a:bodyPr/>
          <a:lstStyle/>
          <a:p>
            <a:pPr marL="457200" indent="-457200">
              <a:buFont typeface="+mj-lt"/>
              <a:buAutoNum type="arabicPeriod"/>
            </a:pPr>
            <a:r>
              <a:rPr lang="de-DE" dirty="0" smtClean="0"/>
              <a:t>Literatur</a:t>
            </a:r>
          </a:p>
          <a:p>
            <a:pPr marL="457200" indent="-457200">
              <a:buFont typeface="+mj-lt"/>
              <a:buAutoNum type="arabicPeriod"/>
            </a:pPr>
            <a:r>
              <a:rPr lang="de-DE" dirty="0" smtClean="0"/>
              <a:t>Seminarverlauf</a:t>
            </a:r>
          </a:p>
          <a:p>
            <a:pPr marL="457200" indent="-457200">
              <a:buFont typeface="+mj-lt"/>
              <a:buAutoNum type="arabicPeriod"/>
            </a:pPr>
            <a:r>
              <a:rPr lang="de-DE" dirty="0" smtClean="0"/>
              <a:t>Begriffsbestimmung</a:t>
            </a:r>
          </a:p>
          <a:p>
            <a:pPr marL="457200" indent="-457200">
              <a:buFont typeface="+mj-lt"/>
              <a:buAutoNum type="arabicPeriod"/>
            </a:pPr>
            <a:r>
              <a:rPr lang="de-DE" dirty="0" smtClean="0"/>
              <a:t>Klassifikation</a:t>
            </a:r>
          </a:p>
          <a:p>
            <a:pPr marL="457200" indent="-457200">
              <a:buFont typeface="+mj-lt"/>
              <a:buAutoNum type="arabicPeriod"/>
            </a:pPr>
            <a:r>
              <a:rPr lang="de-DE" dirty="0" smtClean="0"/>
              <a:t>Epidemiologie</a:t>
            </a:r>
          </a:p>
          <a:p>
            <a:pPr marL="457200" indent="-457200">
              <a:buFont typeface="+mj-lt"/>
              <a:buAutoNum type="arabicPeriod"/>
            </a:pPr>
            <a:r>
              <a:rPr lang="de-DE" dirty="0" smtClean="0"/>
              <a:t>Verlauf</a:t>
            </a:r>
          </a:p>
          <a:p>
            <a:pPr marL="457200" indent="-457200">
              <a:buFont typeface="+mj-lt"/>
              <a:buAutoNum type="arabicPeriod"/>
            </a:pPr>
            <a:r>
              <a:rPr lang="de-DE" dirty="0" smtClean="0"/>
              <a:t>Notwendige Kompetenzen</a:t>
            </a:r>
          </a:p>
          <a:p>
            <a:pPr marL="457200" indent="-457200">
              <a:buFont typeface="+mj-lt"/>
              <a:buAutoNum type="arabicPeriod"/>
            </a:pPr>
            <a:r>
              <a:rPr lang="de-DE" dirty="0" smtClean="0"/>
              <a:t>-Modelle des Lesens</a:t>
            </a:r>
          </a:p>
          <a:p>
            <a:pPr marL="457200" indent="-457200">
              <a:buFont typeface="+mj-lt"/>
              <a:buAutoNum type="arabicPeriod"/>
            </a:pPr>
            <a:r>
              <a:rPr lang="de-DE" dirty="0" smtClean="0"/>
              <a:t>-Modelle des Rechtschreibens</a:t>
            </a:r>
          </a:p>
          <a:p>
            <a:pPr marL="457200" indent="-457200">
              <a:buFont typeface="+mj-lt"/>
              <a:buAutoNum type="arabicPeriod"/>
            </a:pPr>
            <a:r>
              <a:rPr lang="de-DE" dirty="0" smtClean="0"/>
              <a:t>Weitere Kompetenzen</a:t>
            </a:r>
          </a:p>
          <a:p>
            <a:endParaRPr lang="de-DE" dirty="0"/>
          </a:p>
          <a:p>
            <a:endParaRPr lang="de-DE" dirty="0" smtClean="0"/>
          </a:p>
          <a:p>
            <a:endParaRPr lang="de-DE" dirty="0" smtClean="0"/>
          </a:p>
          <a:p>
            <a:endParaRPr lang="de-DE" dirty="0"/>
          </a:p>
        </p:txBody>
      </p:sp>
    </p:spTree>
    <p:extLst>
      <p:ext uri="{BB962C8B-B14F-4D97-AF65-F5344CB8AC3E}">
        <p14:creationId xmlns:p14="http://schemas.microsoft.com/office/powerpoint/2010/main" val="30022389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title"/>
          </p:nvPr>
        </p:nvSpPr>
        <p:spPr>
          <a:xfrm>
            <a:off x="395536" y="625252"/>
            <a:ext cx="7772400" cy="1143000"/>
          </a:xfrm>
        </p:spPr>
        <p:txBody>
          <a:bodyPr/>
          <a:lstStyle/>
          <a:p>
            <a:endParaRPr lang="de-DE" dirty="0"/>
          </a:p>
        </p:txBody>
      </p:sp>
      <p:sp>
        <p:nvSpPr>
          <p:cNvPr id="3" name="Inhaltsplatzhalter 2"/>
          <p:cNvSpPr>
            <a:spLocks noGrp="1"/>
          </p:cNvSpPr>
          <p:nvPr>
            <p:ph idx="1"/>
          </p:nvPr>
        </p:nvSpPr>
        <p:spPr>
          <a:xfrm>
            <a:off x="251520" y="1196752"/>
            <a:ext cx="8640960" cy="5472608"/>
          </a:xfrm>
        </p:spPr>
        <p:txBody>
          <a:bodyPr>
            <a:normAutofit/>
          </a:bodyPr>
          <a:lstStyle/>
          <a:p>
            <a:r>
              <a:rPr lang="de-DE" dirty="0" smtClean="0"/>
              <a:t>Die Leseleistung verändert sich stark innerhalb der ersten Schuljahre</a:t>
            </a:r>
          </a:p>
          <a:p>
            <a:r>
              <a:rPr lang="de-DE" dirty="0" smtClean="0"/>
              <a:t>Testung daher erst am Ende der 1. oder zu Beginn der 2. Klasse sinnvoll</a:t>
            </a:r>
          </a:p>
          <a:p>
            <a:r>
              <a:rPr lang="de-DE" dirty="0" smtClean="0"/>
              <a:t>Lesesicherheit mit 10-12 Jahren erreicht</a:t>
            </a:r>
          </a:p>
          <a:p>
            <a:r>
              <a:rPr lang="de-DE" dirty="0" smtClean="0"/>
              <a:t>Lesegeschwindigkeit und Rechtschreibung verbessert sich auch in höheren Klassenstufen noch</a:t>
            </a:r>
          </a:p>
          <a:p>
            <a:r>
              <a:rPr lang="de-DE" dirty="0" smtClean="0"/>
              <a:t>=&gt; niedriger Klassenstufe – Probleme in der Lesesicherheit</a:t>
            </a:r>
          </a:p>
          <a:p>
            <a:r>
              <a:rPr lang="de-DE" dirty="0" smtClean="0"/>
              <a:t>=&gt; höhere Klassenstufe – Probleme in der Lesegeschwindigkeit sowie Verständnis wenn es auf Zeit ankommt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title"/>
          </p:nvPr>
        </p:nvSpPr>
        <p:spPr>
          <a:xfrm>
            <a:off x="539552" y="0"/>
            <a:ext cx="7772400" cy="980728"/>
          </a:xfrm>
        </p:spPr>
        <p:txBody>
          <a:bodyPr/>
          <a:lstStyle/>
          <a:p>
            <a:endParaRPr lang="de-DE" dirty="0"/>
          </a:p>
        </p:txBody>
      </p:sp>
      <p:sp>
        <p:nvSpPr>
          <p:cNvPr id="3" name="Inhaltsplatzhalter 2"/>
          <p:cNvSpPr>
            <a:spLocks noGrp="1"/>
          </p:cNvSpPr>
          <p:nvPr>
            <p:ph idx="1"/>
          </p:nvPr>
        </p:nvSpPr>
        <p:spPr>
          <a:xfrm>
            <a:off x="251520" y="980728"/>
            <a:ext cx="8640960" cy="5877272"/>
          </a:xfrm>
        </p:spPr>
        <p:txBody>
          <a:bodyPr>
            <a:normAutofit/>
          </a:bodyPr>
          <a:lstStyle/>
          <a:p>
            <a:r>
              <a:rPr lang="de-DE" dirty="0" smtClean="0"/>
              <a:t>ca. 30- 50% der Kinder mit Problemen im Lesen und Schreiben, überwinden die Probleme im Verlauf des ersten Schuljahres</a:t>
            </a:r>
          </a:p>
          <a:p>
            <a:r>
              <a:rPr lang="de-DE" dirty="0" smtClean="0"/>
              <a:t>Denjenigen, die zum Beginn der zweiten Klasse immer noch Probleme haben, gelingt es kaum innerhalb der Schulzeit, ohne Intervention, die Schwierigkeiten zu überwinden</a:t>
            </a:r>
          </a:p>
          <a:p>
            <a:r>
              <a:rPr lang="de-DE" dirty="0" smtClean="0"/>
              <a:t>Meist eine fehlerfreies aber sehr langsames Lesen vorhanden</a:t>
            </a:r>
          </a:p>
          <a:p>
            <a:r>
              <a:rPr lang="de-DE" dirty="0" smtClean="0"/>
              <a:t>Problem, dass leseschwache Schüler außerhalb der Schule deutlich weniger lesen als durchschnittliche Schüler</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251520" y="980728"/>
            <a:ext cx="8640960" cy="5877272"/>
          </a:xfrm>
        </p:spPr>
        <p:txBody>
          <a:bodyPr>
            <a:normAutofit fontScale="92500" lnSpcReduction="10000"/>
          </a:bodyPr>
          <a:lstStyle/>
          <a:p>
            <a:pPr marL="274320" lvl="1" indent="-274320">
              <a:spcBef>
                <a:spcPts val="580"/>
              </a:spcBef>
              <a:buClr>
                <a:schemeClr val="accent1"/>
              </a:buClr>
            </a:pPr>
            <a:r>
              <a:rPr lang="de-DE" sz="2600" dirty="0" smtClean="0"/>
              <a:t>Kinder die mehr als eine SD unter dem Durchschnitt liegen haben eine geringere Spotanremission =&gt; höhere Stabilität</a:t>
            </a:r>
          </a:p>
          <a:p>
            <a:r>
              <a:rPr lang="de-DE" dirty="0" smtClean="0"/>
              <a:t>Isolierte Rechtschreibstörung</a:t>
            </a:r>
          </a:p>
          <a:p>
            <a:pPr lvl="1"/>
            <a:r>
              <a:rPr lang="de-DE" dirty="0" smtClean="0"/>
              <a:t>Ca. 1/3 holt den Rückstand auf, 1/3 behält die Schwierigkeiten, 1/3 fällt zusätzlich im Lesen zurück</a:t>
            </a:r>
          </a:p>
          <a:p>
            <a:pPr lvl="1"/>
            <a:r>
              <a:rPr lang="de-DE" dirty="0" smtClean="0"/>
              <a:t>Abermals ist das Lesen außerhalb der Schule entscheidend für die Entwicklung</a:t>
            </a:r>
          </a:p>
          <a:p>
            <a:r>
              <a:rPr lang="de-DE" dirty="0"/>
              <a:t>Längerfristige Folgen?</a:t>
            </a:r>
          </a:p>
          <a:p>
            <a:pPr lvl="1"/>
            <a:r>
              <a:rPr lang="de-DE" dirty="0"/>
              <a:t>Männer mit Leseschwierigkeiten: kamen in unterschiedlichen Lebensbereichen (Beruf, Beziehung, Probleme des Alltags) genauso gut zurecht, wie eine Kontrollgruppe. Auch das Selbstwertgefühl war nicht beeinträchtigt, keine erhöhte Wahrscheinlichkeit für psychische Störungen</a:t>
            </a:r>
          </a:p>
          <a:p>
            <a:pPr lvl="1"/>
            <a:r>
              <a:rPr lang="de-DE" dirty="0"/>
              <a:t>Frauen mit Leseschwierigkeiten: geringere berufliche Qualifikation, frühe partnerschaftliche Bindung -&gt; Wahrscheinlichkeit für Partnerschaftsprobleme steigt. Das Versagen während der Schulzeit kann zu emotionalen und Verhaltensproblemen führen</a:t>
            </a:r>
          </a:p>
          <a:p>
            <a:pPr lvl="1"/>
            <a:r>
              <a:rPr lang="de-DE" dirty="0"/>
              <a:t>Übergang ins Erwachsenenalter reduziert teilweise die Belastungen </a:t>
            </a:r>
          </a:p>
          <a:p>
            <a:pPr lvl="1"/>
            <a:endParaRPr lang="de-DE"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251520" y="260648"/>
            <a:ext cx="8640960" cy="5877272"/>
          </a:xfrm>
        </p:spPr>
        <p:txBody>
          <a:bodyPr>
            <a:normAutofit/>
          </a:bodyPr>
          <a:lstStyle/>
          <a:p>
            <a:pPr marL="201168" lvl="1" indent="0">
              <a:buNone/>
            </a:pPr>
            <a:endParaRPr lang="de-DE" dirty="0" smtClean="0"/>
          </a:p>
          <a:p>
            <a:pPr marL="201168" lvl="1" indent="0">
              <a:buNone/>
            </a:pPr>
            <a:r>
              <a:rPr lang="de-DE" sz="2800" dirty="0" smtClean="0">
                <a:solidFill>
                  <a:srgbClr val="002060"/>
                </a:solidFill>
              </a:rPr>
              <a:t>7. Notwendige Kompetenzen Lese-Schreibprozess</a:t>
            </a:r>
          </a:p>
          <a:p>
            <a:pPr marL="201168" lvl="1" indent="0">
              <a:buNone/>
            </a:pPr>
            <a:endParaRPr lang="de-DE" sz="800" dirty="0" smtClean="0">
              <a:solidFill>
                <a:srgbClr val="002060"/>
              </a:solidFill>
            </a:endParaRPr>
          </a:p>
          <a:p>
            <a:r>
              <a:rPr lang="de-DE" dirty="0"/>
              <a:t>Lesen ist ein komplexer Prozess verschiedener Faktoren</a:t>
            </a:r>
          </a:p>
          <a:p>
            <a:pPr lvl="1"/>
            <a:r>
              <a:rPr lang="de-DE" dirty="0"/>
              <a:t>Identifikation der visuellen Merkmale um Buchstaben zu bestimmen</a:t>
            </a:r>
          </a:p>
          <a:p>
            <a:pPr lvl="1"/>
            <a:r>
              <a:rPr lang="de-DE" dirty="0"/>
              <a:t>Identifikation der visuellen Wortform</a:t>
            </a:r>
          </a:p>
          <a:p>
            <a:pPr lvl="1"/>
            <a:r>
              <a:rPr lang="de-DE" dirty="0"/>
              <a:t>Umwandlung der orthographischen in phonologische </a:t>
            </a:r>
            <a:r>
              <a:rPr lang="de-DE" dirty="0" smtClean="0"/>
              <a:t>Information </a:t>
            </a:r>
            <a:r>
              <a:rPr lang="de-DE" dirty="0"/>
              <a:t>(Friederici &amp; Lachmann, 2002</a:t>
            </a:r>
            <a:r>
              <a:rPr lang="de-DE" dirty="0" smtClean="0"/>
              <a:t>)</a:t>
            </a:r>
          </a:p>
          <a:p>
            <a:r>
              <a:rPr lang="de-DE" dirty="0"/>
              <a:t>Anfangs nur Bezug zu inhaltlichen Aspekten der Sprache</a:t>
            </a:r>
          </a:p>
          <a:p>
            <a:pPr lvl="1"/>
            <a:r>
              <a:rPr lang="de-DE" dirty="0"/>
              <a:t>Welches Wort ist länger, Hund oder Regenwurm?</a:t>
            </a:r>
          </a:p>
          <a:p>
            <a:pPr lvl="1"/>
            <a:r>
              <a:rPr lang="de-DE" dirty="0"/>
              <a:t>Antwort: Hund, da Hund das größere Tier ist</a:t>
            </a:r>
          </a:p>
          <a:p>
            <a:pPr lvl="1"/>
            <a:endParaRPr lang="de-DE" dirty="0"/>
          </a:p>
          <a:p>
            <a:pPr marL="201168" lvl="1" indent="0">
              <a:buNone/>
            </a:pPr>
            <a:endParaRPr lang="de-DE" dirty="0"/>
          </a:p>
          <a:p>
            <a:pPr marL="201168" lvl="1" indent="0">
              <a:buNone/>
            </a:pPr>
            <a:endParaRPr lang="de-DE" sz="4000"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Inhaltsplatzhalter 2"/>
          <p:cNvSpPr txBox="1">
            <a:spLocks/>
          </p:cNvSpPr>
          <p:nvPr/>
        </p:nvSpPr>
        <p:spPr>
          <a:xfrm>
            <a:off x="4788024" y="908720"/>
            <a:ext cx="3816424" cy="5544616"/>
          </a:xfrm>
          <a:prstGeom prst="rect">
            <a:avLst/>
          </a:prstGeom>
        </p:spPr>
        <p:txBody>
          <a:bodyPr vert="horz">
            <a:normAutofit fontScale="62500" lnSpcReduction="20000"/>
          </a:bodyPr>
          <a:lstStyle/>
          <a:p>
            <a:r>
              <a:rPr lang="de-DE" sz="2600" i="1" dirty="0" smtClean="0"/>
              <a:t>Er würde staunen, lachen, weinen, zittern,</a:t>
            </a:r>
            <a:endParaRPr lang="de-DE" sz="2600" dirty="0" smtClean="0"/>
          </a:p>
          <a:p>
            <a:r>
              <a:rPr lang="de-DE" sz="2600" i="1" dirty="0" smtClean="0"/>
              <a:t>Da hinter dieser Schrift gestabten Gittern</a:t>
            </a:r>
            <a:endParaRPr lang="de-DE" sz="2600" dirty="0" smtClean="0"/>
          </a:p>
          <a:p>
            <a:r>
              <a:rPr lang="de-DE" sz="2600" i="1" dirty="0" smtClean="0"/>
              <a:t>Die ganze Welt in ihrem blinden Drang</a:t>
            </a:r>
            <a:endParaRPr lang="de-DE" sz="2600" dirty="0" smtClean="0"/>
          </a:p>
          <a:p>
            <a:r>
              <a:rPr lang="de-DE" sz="2600" i="1" dirty="0" smtClean="0"/>
              <a:t>Verkleinert ihm erschiene, in die Zeichen</a:t>
            </a:r>
            <a:endParaRPr lang="de-DE" sz="2600" dirty="0" smtClean="0"/>
          </a:p>
          <a:p>
            <a:r>
              <a:rPr lang="de-DE" sz="2600" i="1" dirty="0" smtClean="0"/>
              <a:t>Verzwergt, verzaubert, die in steifem Gang</a:t>
            </a:r>
            <a:endParaRPr lang="de-DE" sz="2600" dirty="0" smtClean="0"/>
          </a:p>
          <a:p>
            <a:r>
              <a:rPr lang="de-DE" sz="2600" i="1" dirty="0" smtClean="0"/>
              <a:t>Gefangen gehen und so einander gleichen,</a:t>
            </a:r>
            <a:endParaRPr lang="de-DE" sz="2600" dirty="0" smtClean="0"/>
          </a:p>
          <a:p>
            <a:r>
              <a:rPr lang="de-DE" sz="2600" i="1" dirty="0" smtClean="0"/>
              <a:t>Daß Lebensdrang und Tod, Wollust und Leiden</a:t>
            </a:r>
            <a:endParaRPr lang="de-DE" sz="2600" dirty="0" smtClean="0"/>
          </a:p>
          <a:p>
            <a:r>
              <a:rPr lang="de-DE" sz="2600" i="1" dirty="0" smtClean="0"/>
              <a:t>Zu Brüdern werde, kaum zu unterscheiden...</a:t>
            </a:r>
            <a:endParaRPr lang="de-DE" sz="2600" dirty="0" smtClean="0"/>
          </a:p>
          <a:p>
            <a:endParaRPr lang="de-DE" sz="2600" i="1" dirty="0" smtClean="0"/>
          </a:p>
          <a:p>
            <a:r>
              <a:rPr lang="de-DE" sz="2600" i="1" dirty="0" smtClean="0"/>
              <a:t>Und endlich würde dieser Wilde schreien</a:t>
            </a:r>
            <a:endParaRPr lang="de-DE" sz="2600" dirty="0" smtClean="0"/>
          </a:p>
          <a:p>
            <a:r>
              <a:rPr lang="de-DE" sz="2600" i="1" dirty="0" smtClean="0"/>
              <a:t>Vor unerträglicher Angst, und Feuer schüren</a:t>
            </a:r>
            <a:endParaRPr lang="de-DE" sz="2600" dirty="0" smtClean="0"/>
          </a:p>
          <a:p>
            <a:r>
              <a:rPr lang="de-DE" sz="2600" i="1" dirty="0" smtClean="0"/>
              <a:t>Und unter Stirnaufschlag und Litaneien</a:t>
            </a:r>
            <a:endParaRPr lang="de-DE" sz="2600" dirty="0" smtClean="0"/>
          </a:p>
          <a:p>
            <a:r>
              <a:rPr lang="de-DE" sz="2600" i="1" dirty="0" smtClean="0"/>
              <a:t>Das weiße Runenblatt den Flammen weihen.</a:t>
            </a:r>
            <a:endParaRPr lang="de-DE" sz="2600" dirty="0" smtClean="0"/>
          </a:p>
          <a:p>
            <a:r>
              <a:rPr lang="de-DE" sz="2600" i="1" dirty="0" smtClean="0"/>
              <a:t>Dann würde er vielleicht einschlummernd spüren,</a:t>
            </a:r>
            <a:endParaRPr lang="de-DE" sz="2600" dirty="0" smtClean="0"/>
          </a:p>
          <a:p>
            <a:r>
              <a:rPr lang="de-DE" sz="2600" i="1" dirty="0" smtClean="0"/>
              <a:t>Wie diese Un-Welt, dieser Zaubertand,</a:t>
            </a:r>
            <a:endParaRPr lang="de-DE" sz="2600" dirty="0" smtClean="0"/>
          </a:p>
          <a:p>
            <a:r>
              <a:rPr lang="de-DE" sz="2600" i="1" dirty="0" smtClean="0"/>
              <a:t>Dies Unerträgliche zurück ins Niegewesen</a:t>
            </a:r>
            <a:endParaRPr lang="de-DE" sz="2600" dirty="0" smtClean="0"/>
          </a:p>
          <a:p>
            <a:r>
              <a:rPr lang="de-DE" sz="2600" i="1" dirty="0" smtClean="0"/>
              <a:t>Gesogen würde und ins Nirgendland,</a:t>
            </a:r>
            <a:endParaRPr lang="de-DE" sz="2600" dirty="0" smtClean="0"/>
          </a:p>
          <a:p>
            <a:r>
              <a:rPr lang="de-DE" sz="2600" i="1" dirty="0" smtClean="0"/>
              <a:t>Und würde seufzen, lächeln und genesen.</a:t>
            </a:r>
            <a:endParaRPr lang="de-DE" sz="2600" dirty="0" smtClean="0"/>
          </a:p>
          <a:p>
            <a:r>
              <a:rPr lang="de-DE" sz="2600" i="1" dirty="0" smtClean="0"/>
              <a:t> </a:t>
            </a:r>
            <a:endParaRPr lang="de-DE" sz="2600" dirty="0" smtClean="0"/>
          </a:p>
          <a:p>
            <a:r>
              <a:rPr lang="de-DE" sz="2600" i="1" dirty="0" smtClean="0"/>
              <a:t>(Herrmann Hesse)</a:t>
            </a:r>
            <a:endParaRPr lang="de-DE" sz="2600" dirty="0" smtClean="0"/>
          </a:p>
          <a:p>
            <a:pPr marL="274320" marR="0" lvl="0" indent="-274320" algn="l" defTabSz="914400" rtl="0" eaLnBrk="1" fontAlgn="auto" latinLnBrk="0" hangingPunct="1">
              <a:lnSpc>
                <a:spcPct val="100000"/>
              </a:lnSpc>
              <a:spcBef>
                <a:spcPts val="580"/>
              </a:spcBef>
              <a:spcAft>
                <a:spcPts val="0"/>
              </a:spcAft>
              <a:buClr>
                <a:schemeClr val="accent1"/>
              </a:buClr>
              <a:buSzPct val="85000"/>
              <a:buFont typeface="Wingdings 2"/>
              <a:buChar char=""/>
              <a:tabLst/>
              <a:defRPr/>
            </a:pPr>
            <a:endParaRPr kumimoji="0" lang="de-DE" sz="30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7" name="Textfeld 6"/>
          <p:cNvSpPr txBox="1"/>
          <p:nvPr/>
        </p:nvSpPr>
        <p:spPr>
          <a:xfrm>
            <a:off x="323528" y="27856"/>
            <a:ext cx="4752528" cy="7232749"/>
          </a:xfrm>
          <a:prstGeom prst="rect">
            <a:avLst/>
          </a:prstGeom>
          <a:noFill/>
        </p:spPr>
        <p:txBody>
          <a:bodyPr wrap="square" rtlCol="0">
            <a:spAutoFit/>
          </a:bodyPr>
          <a:lstStyle/>
          <a:p>
            <a:r>
              <a:rPr lang="de-DE" sz="2000" i="1" dirty="0" smtClean="0"/>
              <a:t>Buchstaben</a:t>
            </a:r>
            <a:endParaRPr lang="de-DE" sz="2000" dirty="0" smtClean="0"/>
          </a:p>
          <a:p>
            <a:r>
              <a:rPr lang="de-DE" sz="2000" i="1" dirty="0" smtClean="0"/>
              <a:t> </a:t>
            </a:r>
            <a:endParaRPr lang="de-DE" sz="2000" dirty="0" smtClean="0"/>
          </a:p>
          <a:p>
            <a:r>
              <a:rPr lang="de-DE" sz="2000" i="1" dirty="0" smtClean="0"/>
              <a:t>Gelegentlich ergreifen wir die Feder</a:t>
            </a:r>
            <a:endParaRPr lang="de-DE" sz="2000" dirty="0" smtClean="0"/>
          </a:p>
          <a:p>
            <a:r>
              <a:rPr lang="de-DE" sz="2000" i="1" dirty="0" smtClean="0"/>
              <a:t>Und schreiben Zeichen auf ein weißes Blatt,</a:t>
            </a:r>
            <a:endParaRPr lang="de-DE" sz="2000" dirty="0" smtClean="0"/>
          </a:p>
          <a:p>
            <a:r>
              <a:rPr lang="de-DE" sz="2000" i="1" dirty="0" smtClean="0"/>
              <a:t>Die sagen dies und das, es kennt sie jeder,</a:t>
            </a:r>
            <a:endParaRPr lang="de-DE" sz="2000" dirty="0" smtClean="0"/>
          </a:p>
          <a:p>
            <a:r>
              <a:rPr lang="de-DE" sz="2000" i="1" dirty="0" smtClean="0"/>
              <a:t>Es ist ein Spiel, das seine Regeln hat.</a:t>
            </a:r>
            <a:endParaRPr lang="de-DE" sz="2000" dirty="0" smtClean="0"/>
          </a:p>
          <a:p>
            <a:r>
              <a:rPr lang="de-DE" sz="2000" i="1" dirty="0" smtClean="0"/>
              <a:t>Doch wenn ein Wilder oder Mondmann käme</a:t>
            </a:r>
          </a:p>
          <a:p>
            <a:r>
              <a:rPr lang="de-DE" sz="2000" i="1" dirty="0" smtClean="0"/>
              <a:t>Und solches Blatt, solch furchig Runenfeld</a:t>
            </a:r>
            <a:endParaRPr lang="de-DE" sz="2000" dirty="0" smtClean="0"/>
          </a:p>
          <a:p>
            <a:r>
              <a:rPr lang="de-DE" sz="2000" i="1" dirty="0" smtClean="0"/>
              <a:t>Neugierig forschend vor die Augen nähme,</a:t>
            </a:r>
            <a:endParaRPr lang="de-DE" sz="2000" dirty="0" smtClean="0"/>
          </a:p>
          <a:p>
            <a:r>
              <a:rPr lang="de-DE" sz="2000" i="1" dirty="0" smtClean="0"/>
              <a:t>Ihm starrte draus ein fremdes Bild der Welt,</a:t>
            </a:r>
            <a:endParaRPr lang="de-DE" sz="2000" dirty="0" smtClean="0"/>
          </a:p>
          <a:p>
            <a:r>
              <a:rPr lang="de-DE" sz="2000" i="1" dirty="0" smtClean="0"/>
              <a:t>Ein fremder Zauberbildersaal entgegen.</a:t>
            </a:r>
            <a:endParaRPr lang="de-DE" sz="2000" dirty="0" smtClean="0"/>
          </a:p>
          <a:p>
            <a:r>
              <a:rPr lang="de-DE" sz="2000" i="1" dirty="0" smtClean="0"/>
              <a:t>Er sähe A und B als Mensch und Tier,</a:t>
            </a:r>
            <a:endParaRPr lang="de-DE" sz="2000" dirty="0" smtClean="0"/>
          </a:p>
          <a:p>
            <a:r>
              <a:rPr lang="de-DE" sz="2000" i="1" dirty="0" smtClean="0"/>
              <a:t>Als Augen, Zungen, Glieder sich bewegen,</a:t>
            </a:r>
            <a:endParaRPr lang="de-DE" sz="2000" dirty="0" smtClean="0"/>
          </a:p>
          <a:p>
            <a:r>
              <a:rPr lang="de-DE" sz="2000" i="1" dirty="0" smtClean="0"/>
              <a:t>Bedächtig dort, gehetzt von Trieben hier,</a:t>
            </a:r>
            <a:endParaRPr lang="de-DE" sz="2000" dirty="0" smtClean="0"/>
          </a:p>
          <a:p>
            <a:r>
              <a:rPr lang="de-DE" sz="2000" i="1" dirty="0" smtClean="0"/>
              <a:t>Er läse wie im Schnee den Krähentritt,</a:t>
            </a:r>
            <a:endParaRPr lang="de-DE" sz="2000" dirty="0" smtClean="0"/>
          </a:p>
          <a:p>
            <a:r>
              <a:rPr lang="de-DE" sz="2000" i="1" dirty="0" smtClean="0"/>
              <a:t>Er liefe, ruhte, litte, flöge mit</a:t>
            </a:r>
            <a:endParaRPr lang="de-DE" sz="2000" dirty="0" smtClean="0"/>
          </a:p>
          <a:p>
            <a:r>
              <a:rPr lang="de-DE" sz="2000" i="1" dirty="0" smtClean="0"/>
              <a:t>Und sähe aller Schöpfung Möglichkeiten</a:t>
            </a:r>
            <a:endParaRPr lang="de-DE" sz="2000" dirty="0" smtClean="0"/>
          </a:p>
          <a:p>
            <a:r>
              <a:rPr lang="de-DE" sz="2000" i="1" dirty="0" smtClean="0"/>
              <a:t>Durch die erstarrten schwarzen Zeichen spuken,</a:t>
            </a:r>
            <a:endParaRPr lang="de-DE" sz="2000" dirty="0" smtClean="0"/>
          </a:p>
          <a:p>
            <a:r>
              <a:rPr lang="de-DE" sz="2000" i="1" dirty="0" smtClean="0"/>
              <a:t>Durch die gestabten Ornamente gleiten,</a:t>
            </a:r>
            <a:endParaRPr lang="de-DE" sz="2000" dirty="0" smtClean="0"/>
          </a:p>
          <a:p>
            <a:r>
              <a:rPr lang="de-DE" sz="2000" i="1" dirty="0" smtClean="0"/>
              <a:t>Säh Liebe glühen, sähe Schmerzen zucken.</a:t>
            </a:r>
            <a:endParaRPr lang="de-DE" sz="2000" dirty="0" smtClean="0"/>
          </a:p>
          <a:p>
            <a:endParaRPr lang="de-DE"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title"/>
          </p:nvPr>
        </p:nvSpPr>
        <p:spPr>
          <a:xfrm>
            <a:off x="395536" y="356659"/>
            <a:ext cx="7344816" cy="408045"/>
          </a:xfrm>
        </p:spPr>
        <p:txBody>
          <a:bodyPr>
            <a:normAutofit/>
          </a:bodyPr>
          <a:lstStyle/>
          <a:p>
            <a:r>
              <a:rPr lang="de-DE" sz="2000" b="1" dirty="0" smtClean="0"/>
              <a:t>Vorläuferfertigkeiten des Schriftspracherwerbs</a:t>
            </a:r>
            <a:endParaRPr lang="de-DE" sz="2000" b="1" dirty="0"/>
          </a:p>
        </p:txBody>
      </p:sp>
      <p:sp>
        <p:nvSpPr>
          <p:cNvPr id="5" name="Inhaltsplatzhalter 4"/>
          <p:cNvSpPr>
            <a:spLocks noGrp="1"/>
          </p:cNvSpPr>
          <p:nvPr>
            <p:ph idx="1"/>
          </p:nvPr>
        </p:nvSpPr>
        <p:spPr>
          <a:xfrm>
            <a:off x="395536" y="836712"/>
            <a:ext cx="8928992" cy="3552844"/>
          </a:xfrm>
        </p:spPr>
        <p:txBody>
          <a:bodyPr/>
          <a:lstStyle/>
          <a:p>
            <a:r>
              <a:rPr lang="de-DE" dirty="0" smtClean="0"/>
              <a:t>Wortbewusstheit: </a:t>
            </a:r>
          </a:p>
          <a:p>
            <a:pPr lvl="1"/>
            <a:r>
              <a:rPr lang="de-DE" dirty="0" smtClean="0"/>
              <a:t>Wörter als Grundeinheit der Sprache erkennen</a:t>
            </a:r>
          </a:p>
          <a:p>
            <a:r>
              <a:rPr lang="de-DE" dirty="0" smtClean="0"/>
              <a:t>Syntaktische Bewusstheit:  </a:t>
            </a:r>
          </a:p>
          <a:p>
            <a:pPr lvl="1"/>
            <a:r>
              <a:rPr lang="de-DE" dirty="0" smtClean="0"/>
              <a:t>Umstellen von Wörtern, erkennen von Funktionswörtern „für“, „jedoch“</a:t>
            </a:r>
          </a:p>
          <a:p>
            <a:r>
              <a:rPr lang="de-DE" dirty="0" smtClean="0"/>
              <a:t>Pragmatische Bewusstheit: </a:t>
            </a:r>
          </a:p>
          <a:p>
            <a:pPr lvl="1"/>
            <a:r>
              <a:rPr lang="de-DE" dirty="0" smtClean="0"/>
              <a:t>Verständlichkeit und Struktur des Textes</a:t>
            </a:r>
            <a:endParaRPr lang="de-DE" dirty="0"/>
          </a:p>
        </p:txBody>
      </p:sp>
      <p:sp>
        <p:nvSpPr>
          <p:cNvPr id="3" name="Rechteck 2"/>
          <p:cNvSpPr/>
          <p:nvPr/>
        </p:nvSpPr>
        <p:spPr>
          <a:xfrm>
            <a:off x="399986" y="3068960"/>
            <a:ext cx="8748464" cy="3477875"/>
          </a:xfrm>
          <a:prstGeom prst="rect">
            <a:avLst/>
          </a:prstGeom>
        </p:spPr>
        <p:txBody>
          <a:bodyPr wrap="square">
            <a:spAutoFit/>
          </a:bodyPr>
          <a:lstStyle/>
          <a:p>
            <a:r>
              <a:rPr lang="de-DE" sz="2000" b="1" dirty="0">
                <a:solidFill>
                  <a:srgbClr val="002060"/>
                </a:solidFill>
                <a:latin typeface="+mn-lt"/>
              </a:rPr>
              <a:t>Phonologische </a:t>
            </a:r>
            <a:r>
              <a:rPr lang="de-DE" sz="2000" b="1" dirty="0" smtClean="0">
                <a:solidFill>
                  <a:srgbClr val="002060"/>
                </a:solidFill>
                <a:latin typeface="+mn-lt"/>
              </a:rPr>
              <a:t>Bewusstheit </a:t>
            </a:r>
            <a:endParaRPr lang="de-DE" sz="2000" b="1" dirty="0">
              <a:solidFill>
                <a:srgbClr val="002060"/>
              </a:solidFill>
              <a:latin typeface="+mn-lt"/>
            </a:endParaRPr>
          </a:p>
          <a:p>
            <a:pPr lvl="1"/>
            <a:r>
              <a:rPr lang="de-DE" sz="2000" dirty="0">
                <a:latin typeface="+mn-lt"/>
              </a:rPr>
              <a:t>Explizites </a:t>
            </a:r>
            <a:r>
              <a:rPr lang="de-DE" sz="2000" dirty="0" smtClean="0">
                <a:latin typeface="+mn-lt"/>
              </a:rPr>
              <a:t>Wissen: Zusammenhang </a:t>
            </a:r>
            <a:r>
              <a:rPr lang="de-DE" sz="2000" dirty="0">
                <a:latin typeface="+mn-lt"/>
              </a:rPr>
              <a:t>zwischen gesprochener Sprache und deren Lautstruktur.</a:t>
            </a:r>
          </a:p>
          <a:p>
            <a:pPr lvl="1"/>
            <a:r>
              <a:rPr lang="de-DE" sz="2000" dirty="0">
                <a:latin typeface="+mn-lt"/>
              </a:rPr>
              <a:t>Einzelne Segmente der Sprache erkennen und wahrnehmen.</a:t>
            </a:r>
          </a:p>
          <a:p>
            <a:pPr lvl="2"/>
            <a:r>
              <a:rPr lang="de-DE" sz="2000" dirty="0">
                <a:latin typeface="+mn-lt"/>
              </a:rPr>
              <a:t>Wörter</a:t>
            </a:r>
          </a:p>
          <a:p>
            <a:pPr lvl="2"/>
            <a:r>
              <a:rPr lang="de-DE" sz="2000" dirty="0">
                <a:latin typeface="+mn-lt"/>
              </a:rPr>
              <a:t>Silben</a:t>
            </a:r>
          </a:p>
          <a:p>
            <a:pPr lvl="2"/>
            <a:r>
              <a:rPr lang="de-DE" sz="2000" dirty="0">
                <a:latin typeface="+mn-lt"/>
              </a:rPr>
              <a:t>Phoneme</a:t>
            </a:r>
          </a:p>
          <a:p>
            <a:pPr lvl="2"/>
            <a:r>
              <a:rPr lang="de-DE" sz="2000" dirty="0">
                <a:latin typeface="+mn-lt"/>
              </a:rPr>
              <a:t>Phoneme korrespondieren mit Graphemen: „Graphem-Phonem Korrespondenz“</a:t>
            </a:r>
          </a:p>
          <a:p>
            <a:pPr lvl="1"/>
            <a:r>
              <a:rPr lang="de-DE" sz="2000" dirty="0">
                <a:latin typeface="+mn-lt"/>
              </a:rPr>
              <a:t>Kommt F in Affe </a:t>
            </a:r>
            <a:r>
              <a:rPr lang="de-DE" sz="2000" dirty="0" smtClean="0">
                <a:latin typeface="+mn-lt"/>
              </a:rPr>
              <a:t>vor?Ist </a:t>
            </a:r>
            <a:r>
              <a:rPr lang="de-DE" sz="2000" dirty="0">
                <a:latin typeface="+mn-lt"/>
              </a:rPr>
              <a:t>der Anfang von Bub und Bauch gleich?</a:t>
            </a:r>
          </a:p>
          <a:p>
            <a:pPr lvl="1"/>
            <a:r>
              <a:rPr lang="de-DE" sz="2000" dirty="0">
                <a:latin typeface="+mn-lt"/>
              </a:rPr>
              <a:t>Reimen sich Sand und Wand?</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Inhaltsplatzhalter 4"/>
          <p:cNvSpPr>
            <a:spLocks noGrp="1"/>
          </p:cNvSpPr>
          <p:nvPr>
            <p:ph idx="1"/>
          </p:nvPr>
        </p:nvSpPr>
        <p:spPr>
          <a:xfrm>
            <a:off x="395536" y="260648"/>
            <a:ext cx="7344816" cy="3552844"/>
          </a:xfrm>
        </p:spPr>
        <p:txBody>
          <a:bodyPr>
            <a:normAutofit/>
          </a:bodyPr>
          <a:lstStyle/>
          <a:p>
            <a:pPr marL="0" indent="0">
              <a:buNone/>
            </a:pPr>
            <a:r>
              <a:rPr lang="de-DE" dirty="0" smtClean="0"/>
              <a:t>Phonologische Bewusstheit:</a:t>
            </a:r>
          </a:p>
          <a:p>
            <a:pPr lvl="1"/>
            <a:r>
              <a:rPr lang="de-DE" dirty="0" smtClean="0"/>
              <a:t>Erste Stufe: unabhängig von der Bedeutung einzelner Wörter wird nur auf die Lautfolge geachtet</a:t>
            </a:r>
          </a:p>
          <a:p>
            <a:pPr lvl="1"/>
            <a:r>
              <a:rPr lang="de-DE" dirty="0" smtClean="0"/>
              <a:t>Zweite Stufe: Ähnlichkeiten zwischen verschiedenen Lautfolgen in Wörtern werden erkannt</a:t>
            </a:r>
          </a:p>
          <a:p>
            <a:pPr lvl="1"/>
            <a:r>
              <a:rPr lang="de-DE" dirty="0" smtClean="0"/>
              <a:t>Dritte Stufe: Es wird nur noch auf Unterscheidungsmerkmale in der Phonemfolge geachtet</a:t>
            </a:r>
          </a:p>
        </p:txBody>
      </p:sp>
      <p:sp>
        <p:nvSpPr>
          <p:cNvPr id="4" name="Rechteck 3"/>
          <p:cNvSpPr/>
          <p:nvPr/>
        </p:nvSpPr>
        <p:spPr>
          <a:xfrm>
            <a:off x="0" y="2780928"/>
            <a:ext cx="8640960" cy="2554545"/>
          </a:xfrm>
          <a:prstGeom prst="rect">
            <a:avLst/>
          </a:prstGeom>
        </p:spPr>
        <p:txBody>
          <a:bodyPr wrap="square">
            <a:spAutoFit/>
          </a:bodyPr>
          <a:lstStyle/>
          <a:p>
            <a:pPr lvl="1"/>
            <a:r>
              <a:rPr lang="de-DE" sz="2000" dirty="0">
                <a:latin typeface="+mn-lt"/>
              </a:rPr>
              <a:t>Im weiteren Sinne</a:t>
            </a:r>
          </a:p>
          <a:p>
            <a:pPr lvl="2"/>
            <a:r>
              <a:rPr lang="de-DE" sz="2000" dirty="0">
                <a:latin typeface="+mn-lt"/>
              </a:rPr>
              <a:t>Reime erkennen, Wörter in Silben unterteilen</a:t>
            </a:r>
          </a:p>
          <a:p>
            <a:pPr lvl="2"/>
            <a:r>
              <a:rPr lang="de-DE" sz="2000" dirty="0">
                <a:latin typeface="+mn-lt"/>
              </a:rPr>
              <a:t>Wird bereits im Kindergartenalter erlernt</a:t>
            </a:r>
          </a:p>
          <a:p>
            <a:pPr lvl="2"/>
            <a:r>
              <a:rPr lang="de-DE" sz="2000" dirty="0">
                <a:latin typeface="+mn-lt"/>
              </a:rPr>
              <a:t>Erleichtert das Erlernen der Lese-Rechtschreibkompetenz</a:t>
            </a:r>
          </a:p>
          <a:p>
            <a:pPr lvl="1"/>
            <a:r>
              <a:rPr lang="de-DE" sz="2000" dirty="0">
                <a:latin typeface="+mn-lt"/>
              </a:rPr>
              <a:t>Im engeren Sinne</a:t>
            </a:r>
          </a:p>
          <a:p>
            <a:pPr lvl="2"/>
            <a:r>
              <a:rPr lang="de-DE" sz="2000" dirty="0">
                <a:latin typeface="+mn-lt"/>
              </a:rPr>
              <a:t>Einzellaute erkennen und zu Wörtern zusammenfügen</a:t>
            </a:r>
          </a:p>
          <a:p>
            <a:pPr lvl="2"/>
            <a:r>
              <a:rPr lang="de-DE" sz="2000" dirty="0">
                <a:latin typeface="+mn-lt"/>
              </a:rPr>
              <a:t>Beschäftigt sich eher mit Phonemen</a:t>
            </a:r>
          </a:p>
          <a:p>
            <a:pPr lvl="2"/>
            <a:r>
              <a:rPr lang="de-DE" sz="2000" dirty="0">
                <a:latin typeface="+mn-lt"/>
              </a:rPr>
              <a:t>Tritt erst als Folge des Lese-Rechtschreibprozesses auf</a:t>
            </a:r>
          </a:p>
        </p:txBody>
      </p:sp>
      <p:sp>
        <p:nvSpPr>
          <p:cNvPr id="6" name="Rechteck 5"/>
          <p:cNvSpPr/>
          <p:nvPr/>
        </p:nvSpPr>
        <p:spPr>
          <a:xfrm>
            <a:off x="-612576" y="5589240"/>
            <a:ext cx="10081120" cy="461665"/>
          </a:xfrm>
          <a:prstGeom prst="rect">
            <a:avLst/>
          </a:prstGeom>
        </p:spPr>
        <p:txBody>
          <a:bodyPr wrap="square">
            <a:spAutoFit/>
          </a:bodyPr>
          <a:lstStyle/>
          <a:p>
            <a:pPr lvl="2">
              <a:buNone/>
            </a:pPr>
            <a:r>
              <a:rPr lang="de-DE" dirty="0"/>
              <a:t>=&gt; Phonologische Bewusstheit nicht nur eine Vorläuferfertigkeit</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t>Modelle des Lesens</a:t>
            </a:r>
            <a:endParaRPr lang="de-DE" dirty="0"/>
          </a:p>
        </p:txBody>
      </p:sp>
      <p:sp>
        <p:nvSpPr>
          <p:cNvPr id="5" name="Inhaltsplatzhalter 4"/>
          <p:cNvSpPr>
            <a:spLocks noGrp="1"/>
          </p:cNvSpPr>
          <p:nvPr>
            <p:ph idx="1"/>
          </p:nvPr>
        </p:nvSpPr>
        <p:spPr/>
        <p:txBody>
          <a:bodyPr>
            <a:normAutofit/>
          </a:bodyPr>
          <a:lstStyle/>
          <a:p>
            <a:r>
              <a:rPr lang="de-DE" dirty="0" smtClean="0"/>
              <a:t>Phasenmodelle</a:t>
            </a:r>
          </a:p>
          <a:p>
            <a:pPr lvl="1"/>
            <a:r>
              <a:rPr lang="de-DE" dirty="0" smtClean="0"/>
              <a:t>Modell von Ehri:</a:t>
            </a:r>
          </a:p>
          <a:p>
            <a:pPr lvl="2"/>
            <a:r>
              <a:rPr lang="de-DE" dirty="0" smtClean="0">
                <a:solidFill>
                  <a:schemeClr val="accent2">
                    <a:lumMod val="60000"/>
                    <a:lumOff val="40000"/>
                  </a:schemeClr>
                </a:solidFill>
              </a:rPr>
              <a:t>Voralphabetische Phase</a:t>
            </a:r>
            <a:endParaRPr lang="de-DE" dirty="0" smtClean="0"/>
          </a:p>
          <a:p>
            <a:pPr lvl="2"/>
            <a:r>
              <a:rPr lang="de-DE" dirty="0" smtClean="0">
                <a:solidFill>
                  <a:schemeClr val="accent2">
                    <a:lumMod val="60000"/>
                    <a:lumOff val="40000"/>
                  </a:schemeClr>
                </a:solidFill>
              </a:rPr>
              <a:t>Teilweise alphabetische Phase</a:t>
            </a:r>
          </a:p>
          <a:p>
            <a:pPr lvl="2"/>
            <a:r>
              <a:rPr lang="de-DE" dirty="0" smtClean="0">
                <a:solidFill>
                  <a:schemeClr val="accent2">
                    <a:lumMod val="60000"/>
                    <a:lumOff val="40000"/>
                  </a:schemeClr>
                </a:solidFill>
              </a:rPr>
              <a:t>Vollständig alphabetische Phase</a:t>
            </a:r>
          </a:p>
          <a:p>
            <a:pPr lvl="2"/>
            <a:r>
              <a:rPr lang="de-DE" dirty="0" smtClean="0">
                <a:solidFill>
                  <a:schemeClr val="accent2">
                    <a:lumMod val="60000"/>
                    <a:lumOff val="40000"/>
                  </a:schemeClr>
                </a:solidFill>
              </a:rPr>
              <a:t>Konsolidierte alphabetische Phase</a:t>
            </a:r>
            <a:endParaRPr lang="de-DE" dirty="0" smtClean="0"/>
          </a:p>
        </p:txBody>
      </p:sp>
    </p:spTree>
    <p:extLst>
      <p:ext uri="{BB962C8B-B14F-4D97-AF65-F5344CB8AC3E}">
        <p14:creationId xmlns:p14="http://schemas.microsoft.com/office/powerpoint/2010/main" val="14305803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t>Modelle des Lesens</a:t>
            </a:r>
            <a:endParaRPr lang="de-DE" dirty="0"/>
          </a:p>
        </p:txBody>
      </p:sp>
      <p:sp>
        <p:nvSpPr>
          <p:cNvPr id="5" name="Inhaltsplatzhalter 4"/>
          <p:cNvSpPr>
            <a:spLocks noGrp="1"/>
          </p:cNvSpPr>
          <p:nvPr>
            <p:ph idx="1"/>
          </p:nvPr>
        </p:nvSpPr>
        <p:spPr/>
        <p:txBody>
          <a:bodyPr>
            <a:normAutofit/>
          </a:bodyPr>
          <a:lstStyle/>
          <a:p>
            <a:r>
              <a:rPr lang="de-DE" dirty="0" smtClean="0"/>
              <a:t>Phasenmodelle</a:t>
            </a:r>
          </a:p>
          <a:p>
            <a:pPr lvl="1"/>
            <a:r>
              <a:rPr lang="de-DE" dirty="0" smtClean="0"/>
              <a:t>Modell von Ehri:</a:t>
            </a:r>
          </a:p>
          <a:p>
            <a:pPr lvl="2"/>
            <a:r>
              <a:rPr lang="de-DE" dirty="0" smtClean="0">
                <a:solidFill>
                  <a:schemeClr val="accent2">
                    <a:lumMod val="60000"/>
                    <a:lumOff val="40000"/>
                  </a:schemeClr>
                </a:solidFill>
              </a:rPr>
              <a:t>Voralphabetische </a:t>
            </a:r>
            <a:r>
              <a:rPr lang="de-DE" dirty="0">
                <a:solidFill>
                  <a:schemeClr val="accent2">
                    <a:lumMod val="60000"/>
                    <a:lumOff val="40000"/>
                  </a:schemeClr>
                </a:solidFill>
              </a:rPr>
              <a:t>Phase: </a:t>
            </a:r>
            <a:r>
              <a:rPr lang="de-DE" dirty="0"/>
              <a:t>Es werden nur einige wenige Merkmale zum Erkennen von Wörtern herangezogen (z.B. kurzes Wort beginn mit so einem Zeichen „N“, das muss „Nina“ heissen</a:t>
            </a:r>
            <a:r>
              <a:rPr lang="de-DE" dirty="0" smtClean="0"/>
              <a:t>)</a:t>
            </a:r>
          </a:p>
          <a:p>
            <a:pPr lvl="2"/>
            <a:r>
              <a:rPr lang="de-DE" dirty="0" smtClean="0">
                <a:solidFill>
                  <a:schemeClr val="accent2">
                    <a:lumMod val="60000"/>
                    <a:lumOff val="40000"/>
                  </a:schemeClr>
                </a:solidFill>
              </a:rPr>
              <a:t>Teilweise alphabetische Phase</a:t>
            </a:r>
          </a:p>
          <a:p>
            <a:pPr lvl="2"/>
            <a:r>
              <a:rPr lang="de-DE" dirty="0" smtClean="0">
                <a:solidFill>
                  <a:schemeClr val="accent2">
                    <a:lumMod val="60000"/>
                    <a:lumOff val="40000"/>
                  </a:schemeClr>
                </a:solidFill>
              </a:rPr>
              <a:t>Vollständig alphabetische Phase</a:t>
            </a:r>
          </a:p>
          <a:p>
            <a:pPr lvl="2"/>
            <a:r>
              <a:rPr lang="de-DE" dirty="0" smtClean="0">
                <a:solidFill>
                  <a:schemeClr val="accent2">
                    <a:lumMod val="60000"/>
                    <a:lumOff val="40000"/>
                  </a:schemeClr>
                </a:solidFill>
              </a:rPr>
              <a:t>Konsolidierte alphabetische Phase</a:t>
            </a:r>
            <a:endParaRPr lang="de-DE" dirty="0" smtClean="0"/>
          </a:p>
        </p:txBody>
      </p:sp>
    </p:spTree>
    <p:extLst>
      <p:ext uri="{BB962C8B-B14F-4D97-AF65-F5344CB8AC3E}">
        <p14:creationId xmlns:p14="http://schemas.microsoft.com/office/powerpoint/2010/main" val="17309378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t>Modelle des Lesens</a:t>
            </a:r>
            <a:endParaRPr lang="de-DE" dirty="0"/>
          </a:p>
        </p:txBody>
      </p:sp>
      <p:sp>
        <p:nvSpPr>
          <p:cNvPr id="5" name="Inhaltsplatzhalter 4"/>
          <p:cNvSpPr>
            <a:spLocks noGrp="1"/>
          </p:cNvSpPr>
          <p:nvPr>
            <p:ph idx="1"/>
          </p:nvPr>
        </p:nvSpPr>
        <p:spPr/>
        <p:txBody>
          <a:bodyPr>
            <a:normAutofit/>
          </a:bodyPr>
          <a:lstStyle/>
          <a:p>
            <a:r>
              <a:rPr lang="de-DE" dirty="0" smtClean="0"/>
              <a:t>Phasenmodelle</a:t>
            </a:r>
          </a:p>
          <a:p>
            <a:pPr lvl="1"/>
            <a:r>
              <a:rPr lang="de-DE" dirty="0" smtClean="0"/>
              <a:t>Modell von Ehri:</a:t>
            </a:r>
          </a:p>
          <a:p>
            <a:pPr lvl="2"/>
            <a:r>
              <a:rPr lang="de-DE" dirty="0" smtClean="0">
                <a:solidFill>
                  <a:schemeClr val="accent2">
                    <a:lumMod val="60000"/>
                    <a:lumOff val="40000"/>
                  </a:schemeClr>
                </a:solidFill>
              </a:rPr>
              <a:t>Voralphabetische </a:t>
            </a:r>
            <a:r>
              <a:rPr lang="de-DE" dirty="0">
                <a:solidFill>
                  <a:schemeClr val="accent2">
                    <a:lumMod val="60000"/>
                    <a:lumOff val="40000"/>
                  </a:schemeClr>
                </a:solidFill>
              </a:rPr>
              <a:t>Phase: </a:t>
            </a:r>
            <a:r>
              <a:rPr lang="de-DE" dirty="0"/>
              <a:t>Es werden nur einige wenige Merkmale zum Erkennen von Wörtern herangezogen (z.B. kurzes Wort beginn mit so einem Zeichen „N“, das muss „Nina“ heissen</a:t>
            </a:r>
            <a:r>
              <a:rPr lang="de-DE" dirty="0" smtClean="0"/>
              <a:t>)</a:t>
            </a:r>
          </a:p>
          <a:p>
            <a:pPr lvl="2"/>
            <a:r>
              <a:rPr lang="de-DE" dirty="0" smtClean="0">
                <a:solidFill>
                  <a:schemeClr val="accent2">
                    <a:lumMod val="60000"/>
                    <a:lumOff val="40000"/>
                  </a:schemeClr>
                </a:solidFill>
              </a:rPr>
              <a:t>Teilweise alphabetische Phase: </a:t>
            </a:r>
            <a:r>
              <a:rPr lang="de-DE" dirty="0" smtClean="0"/>
              <a:t>Erinnerung </a:t>
            </a:r>
            <a:r>
              <a:rPr lang="de-DE" dirty="0"/>
              <a:t>an Teile oder Buchstaben und erste Zuordnung zu Phonemen und Lauten (Beginnt mit einem „n“, das muss Nina heissen</a:t>
            </a:r>
            <a:r>
              <a:rPr lang="de-DE" dirty="0" smtClean="0"/>
              <a:t>)</a:t>
            </a:r>
            <a:endParaRPr lang="de-DE" dirty="0" smtClean="0">
              <a:solidFill>
                <a:schemeClr val="accent2">
                  <a:lumMod val="60000"/>
                  <a:lumOff val="40000"/>
                </a:schemeClr>
              </a:solidFill>
            </a:endParaRPr>
          </a:p>
          <a:p>
            <a:pPr lvl="2"/>
            <a:r>
              <a:rPr lang="de-DE" dirty="0" smtClean="0">
                <a:solidFill>
                  <a:schemeClr val="accent2">
                    <a:lumMod val="60000"/>
                    <a:lumOff val="40000"/>
                  </a:schemeClr>
                </a:solidFill>
              </a:rPr>
              <a:t>Vollständig alphabetische Phase:</a:t>
            </a:r>
          </a:p>
          <a:p>
            <a:pPr lvl="2"/>
            <a:r>
              <a:rPr lang="de-DE" dirty="0" smtClean="0">
                <a:solidFill>
                  <a:schemeClr val="accent2">
                    <a:lumMod val="60000"/>
                    <a:lumOff val="40000"/>
                  </a:schemeClr>
                </a:solidFill>
              </a:rPr>
              <a:t>Konsolidierte alphabetische Phase</a:t>
            </a:r>
            <a:endParaRPr lang="de-DE" dirty="0" smtClean="0"/>
          </a:p>
        </p:txBody>
      </p:sp>
    </p:spTree>
    <p:extLst>
      <p:ext uri="{BB962C8B-B14F-4D97-AF65-F5344CB8AC3E}">
        <p14:creationId xmlns:p14="http://schemas.microsoft.com/office/powerpoint/2010/main" val="26293240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title"/>
          </p:nvPr>
        </p:nvSpPr>
        <p:spPr>
          <a:xfrm>
            <a:off x="539552" y="553465"/>
            <a:ext cx="4737720" cy="429891"/>
          </a:xfrm>
        </p:spPr>
        <p:txBody>
          <a:bodyPr>
            <a:noAutofit/>
          </a:bodyPr>
          <a:lstStyle/>
          <a:p>
            <a:r>
              <a:rPr lang="de-DE" sz="2800" b="1" dirty="0" smtClean="0"/>
              <a:t>1. Literatur</a:t>
            </a:r>
            <a:endParaRPr lang="de-DE" sz="2800" b="1" dirty="0"/>
          </a:p>
        </p:txBody>
      </p:sp>
      <p:sp>
        <p:nvSpPr>
          <p:cNvPr id="3" name="Inhaltsplatzhalter 2"/>
          <p:cNvSpPr>
            <a:spLocks noGrp="1"/>
          </p:cNvSpPr>
          <p:nvPr>
            <p:ph idx="1"/>
          </p:nvPr>
        </p:nvSpPr>
        <p:spPr>
          <a:xfrm>
            <a:off x="467544" y="1412776"/>
            <a:ext cx="6696744" cy="5328592"/>
          </a:xfrm>
        </p:spPr>
        <p:txBody>
          <a:bodyPr>
            <a:normAutofit/>
          </a:bodyPr>
          <a:lstStyle/>
          <a:p>
            <a:pPr>
              <a:buFont typeface="Wingdings" panose="05000000000000000000" pitchFamily="2" charset="2"/>
              <a:buChar char="Ø"/>
            </a:pPr>
            <a:r>
              <a:rPr lang="de-DE" b="1" dirty="0" smtClean="0"/>
              <a:t>Legasthenie – LRS</a:t>
            </a:r>
            <a:r>
              <a:rPr lang="de-DE" dirty="0" smtClean="0"/>
              <a:t>. Modelle, Diagnose, Therapie und  Förderung; Verfasser</a:t>
            </a:r>
            <a:r>
              <a:rPr lang="de-DE" dirty="0"/>
              <a:t>: Klicper, Schabmann, Gasteiger-Klicpera </a:t>
            </a:r>
            <a:r>
              <a:rPr lang="de-DE" dirty="0" smtClean="0"/>
              <a:t>              </a:t>
            </a:r>
          </a:p>
          <a:p>
            <a:pPr>
              <a:buFont typeface="Wingdings" panose="05000000000000000000" pitchFamily="2" charset="2"/>
              <a:buChar char="Ø"/>
            </a:pPr>
            <a:r>
              <a:rPr lang="de-DE" b="1" dirty="0" smtClean="0"/>
              <a:t>Lese-Rechtschreibstörung </a:t>
            </a:r>
            <a:r>
              <a:rPr lang="de-DE" dirty="0" smtClean="0"/>
              <a:t>Steinbrink, C., Lachmann, </a:t>
            </a:r>
            <a:r>
              <a:rPr lang="de-DE" dirty="0"/>
              <a:t>T</a:t>
            </a:r>
            <a:r>
              <a:rPr lang="de-DE" dirty="0" smtClean="0"/>
              <a:t>h</a:t>
            </a:r>
            <a:r>
              <a:rPr lang="de-DE" dirty="0"/>
              <a:t>. (2014) </a:t>
            </a:r>
            <a:endParaRPr lang="de-DE" dirty="0" smtClean="0"/>
          </a:p>
          <a:p>
            <a:pPr>
              <a:buFont typeface="Wingdings" panose="05000000000000000000" pitchFamily="2" charset="2"/>
              <a:buChar char="Ø"/>
            </a:pPr>
            <a:r>
              <a:rPr lang="de-DE" b="1" dirty="0" smtClean="0"/>
              <a:t>Dyskalkulie</a:t>
            </a:r>
            <a:r>
              <a:rPr lang="de-DE" dirty="0" smtClean="0"/>
              <a:t>: Modelle, Diagnostik, Intervention</a:t>
            </a:r>
            <a:r>
              <a:rPr lang="de-DE" dirty="0"/>
              <a:t>: Landerl, </a:t>
            </a:r>
            <a:r>
              <a:rPr lang="de-DE" dirty="0" smtClean="0"/>
              <a:t>Kaufmann</a:t>
            </a:r>
          </a:p>
          <a:p>
            <a:pPr>
              <a:buFont typeface="Wingdings" panose="05000000000000000000" pitchFamily="2" charset="2"/>
              <a:buChar char="Ø"/>
            </a:pPr>
            <a:r>
              <a:rPr lang="de-DE" b="1" dirty="0" smtClean="0"/>
              <a:t>Dyskalkulie und Föerderdiagnostik: </a:t>
            </a:r>
            <a:r>
              <a:rPr lang="de-DE" dirty="0" smtClean="0"/>
              <a:t>Schardt, U.</a:t>
            </a:r>
          </a:p>
          <a:p>
            <a:pPr marL="0" indent="0">
              <a:buNone/>
            </a:pPr>
            <a:r>
              <a:rPr lang="de-DE" dirty="0" smtClean="0"/>
              <a:t/>
            </a:r>
            <a:br>
              <a:rPr lang="de-DE" dirty="0" smtClean="0"/>
            </a:br>
            <a:endParaRPr lang="de-DE" dirty="0"/>
          </a:p>
        </p:txBody>
      </p:sp>
      <p:pic>
        <p:nvPicPr>
          <p:cNvPr id="2050" name="Picture 2" descr="Buchcover"/>
          <p:cNvPicPr>
            <a:picLocks noChangeAspect="1" noChangeArrowheads="1"/>
          </p:cNvPicPr>
          <p:nvPr/>
        </p:nvPicPr>
        <p:blipFill>
          <a:blip r:embed="rId3" cstate="print"/>
          <a:srcRect/>
          <a:stretch>
            <a:fillRect/>
          </a:stretch>
        </p:blipFill>
        <p:spPr bwMode="auto">
          <a:xfrm>
            <a:off x="7164288" y="116632"/>
            <a:ext cx="1800740" cy="2367523"/>
          </a:xfrm>
          <a:prstGeom prst="rect">
            <a:avLst/>
          </a:prstGeom>
          <a:noFill/>
        </p:spPr>
      </p:pic>
      <p:pic>
        <p:nvPicPr>
          <p:cNvPr id="2052" name="Picture 4" descr="Buchcover"/>
          <p:cNvPicPr>
            <a:picLocks noChangeAspect="1" noChangeArrowheads="1"/>
          </p:cNvPicPr>
          <p:nvPr/>
        </p:nvPicPr>
        <p:blipFill>
          <a:blip r:embed="rId4" cstate="print"/>
          <a:srcRect/>
          <a:stretch>
            <a:fillRect/>
          </a:stretch>
        </p:blipFill>
        <p:spPr bwMode="auto">
          <a:xfrm>
            <a:off x="7164288" y="4221088"/>
            <a:ext cx="1800740" cy="2346950"/>
          </a:xfrm>
          <a:prstGeom prst="rect">
            <a:avLst/>
          </a:prstGeom>
          <a:noFill/>
        </p:spPr>
      </p:pic>
      <p:pic>
        <p:nvPicPr>
          <p:cNvPr id="6" name="Picture 2" descr="http://www.sowi.uni-kl.de/fileadmin/_processed_/csm_LRS-Cover_c823294e62.png"/>
          <p:cNvPicPr>
            <a:picLocks noChangeAspect="1" noChangeArrowheads="1"/>
          </p:cNvPicPr>
          <p:nvPr/>
        </p:nvPicPr>
        <p:blipFill rotWithShape="1">
          <a:blip r:embed="rId5">
            <a:extLst>
              <a:ext uri="{28A0092B-C50C-407E-A947-70E740481C1C}">
                <a14:useLocalDpi xmlns:a14="http://schemas.microsoft.com/office/drawing/2010/main" val="0"/>
              </a:ext>
            </a:extLst>
          </a:blip>
          <a:srcRect r="4740" b="21290"/>
          <a:stretch/>
        </p:blipFill>
        <p:spPr bwMode="auto">
          <a:xfrm>
            <a:off x="7164288" y="1993282"/>
            <a:ext cx="1800740" cy="234096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t>Modelle des Lesens</a:t>
            </a:r>
            <a:endParaRPr lang="de-DE" dirty="0"/>
          </a:p>
        </p:txBody>
      </p:sp>
      <p:sp>
        <p:nvSpPr>
          <p:cNvPr id="5" name="Inhaltsplatzhalter 4"/>
          <p:cNvSpPr>
            <a:spLocks noGrp="1"/>
          </p:cNvSpPr>
          <p:nvPr>
            <p:ph idx="1"/>
          </p:nvPr>
        </p:nvSpPr>
        <p:spPr/>
        <p:txBody>
          <a:bodyPr>
            <a:normAutofit fontScale="92500" lnSpcReduction="20000"/>
          </a:bodyPr>
          <a:lstStyle/>
          <a:p>
            <a:r>
              <a:rPr lang="de-DE" dirty="0" smtClean="0"/>
              <a:t>Phasenmodelle</a:t>
            </a:r>
          </a:p>
          <a:p>
            <a:pPr lvl="1"/>
            <a:r>
              <a:rPr lang="de-DE" dirty="0" smtClean="0"/>
              <a:t>Modell von Ehri:</a:t>
            </a:r>
          </a:p>
          <a:p>
            <a:pPr lvl="2"/>
            <a:r>
              <a:rPr lang="de-DE" dirty="0" smtClean="0">
                <a:solidFill>
                  <a:schemeClr val="accent2">
                    <a:lumMod val="60000"/>
                    <a:lumOff val="40000"/>
                  </a:schemeClr>
                </a:solidFill>
              </a:rPr>
              <a:t>Voralphabetische </a:t>
            </a:r>
            <a:r>
              <a:rPr lang="de-DE" dirty="0">
                <a:solidFill>
                  <a:schemeClr val="accent2">
                    <a:lumMod val="60000"/>
                    <a:lumOff val="40000"/>
                  </a:schemeClr>
                </a:solidFill>
              </a:rPr>
              <a:t>Phase: </a:t>
            </a:r>
            <a:r>
              <a:rPr lang="de-DE" dirty="0"/>
              <a:t>Es werden nur einige wenige Merkmale zum Erkennen von Wörtern herangezogen (z.B. kurzes Wort beginn mit so einem Zeichen „N“, das muss „Nina“ heissen</a:t>
            </a:r>
            <a:r>
              <a:rPr lang="de-DE" dirty="0" smtClean="0"/>
              <a:t>)</a:t>
            </a:r>
          </a:p>
          <a:p>
            <a:pPr lvl="2"/>
            <a:r>
              <a:rPr lang="de-DE" dirty="0" smtClean="0">
                <a:solidFill>
                  <a:schemeClr val="accent2">
                    <a:lumMod val="60000"/>
                    <a:lumOff val="40000"/>
                  </a:schemeClr>
                </a:solidFill>
              </a:rPr>
              <a:t>Teilweise alphabetische Phase: </a:t>
            </a:r>
            <a:r>
              <a:rPr lang="de-DE" dirty="0" smtClean="0"/>
              <a:t>Erinnerung </a:t>
            </a:r>
            <a:r>
              <a:rPr lang="de-DE" dirty="0"/>
              <a:t>an Teile oder Buchstaben und erste Zuordnung zu Phonemen und Lauten (Beginnt mit einem „n“, das muss Nina heissen</a:t>
            </a:r>
            <a:r>
              <a:rPr lang="de-DE" dirty="0" smtClean="0"/>
              <a:t>)</a:t>
            </a:r>
            <a:endParaRPr lang="de-DE" dirty="0" smtClean="0">
              <a:solidFill>
                <a:schemeClr val="accent2">
                  <a:lumMod val="60000"/>
                  <a:lumOff val="40000"/>
                </a:schemeClr>
              </a:solidFill>
            </a:endParaRPr>
          </a:p>
          <a:p>
            <a:pPr lvl="2"/>
            <a:r>
              <a:rPr lang="de-DE" dirty="0" smtClean="0">
                <a:solidFill>
                  <a:schemeClr val="accent2">
                    <a:lumMod val="60000"/>
                    <a:lumOff val="40000"/>
                  </a:schemeClr>
                </a:solidFill>
              </a:rPr>
              <a:t>Vollständig alphabetische Phase: </a:t>
            </a:r>
            <a:r>
              <a:rPr lang="de-DE" dirty="0" smtClean="0"/>
              <a:t>Vollständige </a:t>
            </a:r>
            <a:r>
              <a:rPr lang="de-DE" dirty="0"/>
              <a:t>Verbindung zwischen Graphem und Phonem. Orthographische Informationen verschmelzen mit anderen im Gedächtnis (N – i – n – a das heisst Nina und Lina schreibt man fast genauso</a:t>
            </a:r>
            <a:r>
              <a:rPr lang="de-DE" dirty="0" smtClean="0"/>
              <a:t>)</a:t>
            </a:r>
            <a:endParaRPr lang="de-DE" dirty="0" smtClean="0">
              <a:solidFill>
                <a:schemeClr val="accent2">
                  <a:lumMod val="60000"/>
                  <a:lumOff val="40000"/>
                </a:schemeClr>
              </a:solidFill>
            </a:endParaRPr>
          </a:p>
          <a:p>
            <a:pPr lvl="2"/>
            <a:r>
              <a:rPr lang="de-DE" dirty="0" smtClean="0">
                <a:solidFill>
                  <a:schemeClr val="accent2">
                    <a:lumMod val="60000"/>
                    <a:lumOff val="40000"/>
                  </a:schemeClr>
                </a:solidFill>
              </a:rPr>
              <a:t>Konsolidierte alphabetische Phase</a:t>
            </a:r>
            <a:endParaRPr lang="de-DE" dirty="0" smtClean="0"/>
          </a:p>
        </p:txBody>
      </p:sp>
    </p:spTree>
    <p:extLst>
      <p:ext uri="{BB962C8B-B14F-4D97-AF65-F5344CB8AC3E}">
        <p14:creationId xmlns:p14="http://schemas.microsoft.com/office/powerpoint/2010/main" val="330111086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t>Modelle des Lesens</a:t>
            </a:r>
            <a:endParaRPr lang="de-DE" dirty="0"/>
          </a:p>
        </p:txBody>
      </p:sp>
      <p:sp>
        <p:nvSpPr>
          <p:cNvPr id="5" name="Inhaltsplatzhalter 4"/>
          <p:cNvSpPr>
            <a:spLocks noGrp="1"/>
          </p:cNvSpPr>
          <p:nvPr>
            <p:ph idx="1"/>
          </p:nvPr>
        </p:nvSpPr>
        <p:spPr/>
        <p:txBody>
          <a:bodyPr>
            <a:normAutofit fontScale="85000" lnSpcReduction="10000"/>
          </a:bodyPr>
          <a:lstStyle/>
          <a:p>
            <a:r>
              <a:rPr lang="de-DE" dirty="0" smtClean="0"/>
              <a:t>Phasenmodelle</a:t>
            </a:r>
          </a:p>
          <a:p>
            <a:pPr lvl="1"/>
            <a:r>
              <a:rPr lang="de-DE" dirty="0" smtClean="0"/>
              <a:t>Modell von Ehri:</a:t>
            </a:r>
          </a:p>
          <a:p>
            <a:pPr lvl="2"/>
            <a:r>
              <a:rPr lang="de-DE" dirty="0" smtClean="0">
                <a:solidFill>
                  <a:schemeClr val="accent2">
                    <a:lumMod val="60000"/>
                    <a:lumOff val="40000"/>
                  </a:schemeClr>
                </a:solidFill>
              </a:rPr>
              <a:t>Voralphabetische Phase: </a:t>
            </a:r>
            <a:r>
              <a:rPr lang="de-DE" dirty="0" smtClean="0"/>
              <a:t>Es werden nur einige wenige Merkmale zum Erkennen von Wörtern herangezogen (z.B. kurzes Wort beginn mit so einem Zeichen „N“, das muss „Nina“ heissen)</a:t>
            </a:r>
          </a:p>
          <a:p>
            <a:pPr lvl="2"/>
            <a:r>
              <a:rPr lang="de-DE" dirty="0" smtClean="0">
                <a:solidFill>
                  <a:schemeClr val="accent2">
                    <a:lumMod val="60000"/>
                    <a:lumOff val="40000"/>
                  </a:schemeClr>
                </a:solidFill>
              </a:rPr>
              <a:t>Teilweise alphabetische Phase: </a:t>
            </a:r>
            <a:r>
              <a:rPr lang="de-DE" dirty="0" smtClean="0"/>
              <a:t>Erinnerung an Teile oder Buchstaben und erste Zuordnung zu Phonemen und Lauten (Beginnt mit einem „n“, das muss Nina heissen)</a:t>
            </a:r>
          </a:p>
          <a:p>
            <a:pPr lvl="2"/>
            <a:r>
              <a:rPr lang="de-DE" dirty="0" smtClean="0">
                <a:solidFill>
                  <a:schemeClr val="accent2">
                    <a:lumMod val="60000"/>
                    <a:lumOff val="40000"/>
                  </a:schemeClr>
                </a:solidFill>
              </a:rPr>
              <a:t>Vollständig alphabetische Phase: </a:t>
            </a:r>
            <a:r>
              <a:rPr lang="de-DE" dirty="0" smtClean="0"/>
              <a:t>Vollständige Verbindung zwischen Graphem und Phonem. Orthographische Informationen verschmelzen mit anderen im Gedächtnis (N – i – n – a das heisst Nina und Lina schreibt man fast genauso)</a:t>
            </a:r>
          </a:p>
          <a:p>
            <a:pPr lvl="2"/>
            <a:r>
              <a:rPr lang="de-DE" dirty="0" smtClean="0">
                <a:solidFill>
                  <a:schemeClr val="accent2">
                    <a:lumMod val="60000"/>
                    <a:lumOff val="40000"/>
                  </a:schemeClr>
                </a:solidFill>
              </a:rPr>
              <a:t>Konsolidierte alphabetische Phase: </a:t>
            </a:r>
            <a:r>
              <a:rPr lang="de-DE" dirty="0" smtClean="0"/>
              <a:t>Entstehung eines „Sichtwortschatzes“, Lesen erfolgt nicht mehr über Buchstaben, sondern Wörter („Nina“ heisst Nina)</a:t>
            </a:r>
          </a:p>
        </p:txBody>
      </p:sp>
    </p:spTree>
    <p:extLst>
      <p:ext uri="{BB962C8B-B14F-4D97-AF65-F5344CB8AC3E}">
        <p14:creationId xmlns:p14="http://schemas.microsoft.com/office/powerpoint/2010/main" val="305482451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t>Modelle des Lesens</a:t>
            </a:r>
            <a:endParaRPr lang="de-DE" dirty="0"/>
          </a:p>
        </p:txBody>
      </p:sp>
      <p:sp>
        <p:nvSpPr>
          <p:cNvPr id="5" name="Inhaltsplatzhalter 4"/>
          <p:cNvSpPr>
            <a:spLocks noGrp="1"/>
          </p:cNvSpPr>
          <p:nvPr>
            <p:ph idx="1"/>
          </p:nvPr>
        </p:nvSpPr>
        <p:spPr/>
        <p:txBody>
          <a:bodyPr>
            <a:normAutofit/>
          </a:bodyPr>
          <a:lstStyle/>
          <a:p>
            <a:r>
              <a:rPr lang="de-DE" dirty="0" smtClean="0"/>
              <a:t>Phasenmodelle</a:t>
            </a:r>
          </a:p>
          <a:p>
            <a:pPr lvl="1"/>
            <a:r>
              <a:rPr lang="de-DE" dirty="0" smtClean="0"/>
              <a:t>Modell von Frith</a:t>
            </a:r>
          </a:p>
          <a:p>
            <a:pPr lvl="2"/>
            <a:r>
              <a:rPr lang="de-DE" dirty="0" smtClean="0">
                <a:solidFill>
                  <a:schemeClr val="accent2">
                    <a:lumMod val="60000"/>
                    <a:lumOff val="40000"/>
                  </a:schemeClr>
                </a:solidFill>
              </a:rPr>
              <a:t>Logographische Phase</a:t>
            </a:r>
            <a:endParaRPr lang="de-DE" dirty="0" smtClean="0"/>
          </a:p>
          <a:p>
            <a:pPr lvl="2"/>
            <a:r>
              <a:rPr lang="de-DE" dirty="0" smtClean="0">
                <a:solidFill>
                  <a:schemeClr val="accent2">
                    <a:lumMod val="60000"/>
                    <a:lumOff val="40000"/>
                  </a:schemeClr>
                </a:solidFill>
              </a:rPr>
              <a:t>Alphabetische Phase</a:t>
            </a:r>
            <a:endParaRPr lang="de-DE" dirty="0" smtClean="0"/>
          </a:p>
          <a:p>
            <a:pPr lvl="2"/>
            <a:r>
              <a:rPr lang="de-DE" dirty="0" smtClean="0">
                <a:solidFill>
                  <a:schemeClr val="accent2">
                    <a:lumMod val="60000"/>
                    <a:lumOff val="40000"/>
                  </a:schemeClr>
                </a:solidFill>
              </a:rPr>
              <a:t>Orthographische Phase</a:t>
            </a:r>
            <a:endParaRPr lang="de-DE"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t>Modelle des Lesens</a:t>
            </a:r>
            <a:endParaRPr lang="de-DE" dirty="0"/>
          </a:p>
        </p:txBody>
      </p:sp>
      <p:sp>
        <p:nvSpPr>
          <p:cNvPr id="5" name="Inhaltsplatzhalter 4"/>
          <p:cNvSpPr>
            <a:spLocks noGrp="1"/>
          </p:cNvSpPr>
          <p:nvPr>
            <p:ph idx="1"/>
          </p:nvPr>
        </p:nvSpPr>
        <p:spPr/>
        <p:txBody>
          <a:bodyPr>
            <a:normAutofit fontScale="85000" lnSpcReduction="10000"/>
          </a:bodyPr>
          <a:lstStyle/>
          <a:p>
            <a:r>
              <a:rPr lang="de-DE" dirty="0" smtClean="0"/>
              <a:t>Phasenmodelle</a:t>
            </a:r>
          </a:p>
          <a:p>
            <a:pPr lvl="1"/>
            <a:r>
              <a:rPr lang="de-DE" dirty="0" smtClean="0"/>
              <a:t>Modell von Frith</a:t>
            </a:r>
          </a:p>
          <a:p>
            <a:pPr lvl="2"/>
            <a:r>
              <a:rPr lang="de-DE" dirty="0" smtClean="0">
                <a:solidFill>
                  <a:schemeClr val="accent2">
                    <a:lumMod val="60000"/>
                    <a:lumOff val="40000"/>
                  </a:schemeClr>
                </a:solidFill>
              </a:rPr>
              <a:t>Logographische Phase</a:t>
            </a:r>
            <a:r>
              <a:rPr lang="de-DE" dirty="0" smtClean="0"/>
              <a:t>: Wörter werden nur Anhand hervorstechender Merkmale identifiziert. Keine Einsicht in den Zusammenhang der Schriftsprache mit dem Gesprochenen nötig (Bsp. Lsn vs. Lesen)</a:t>
            </a:r>
          </a:p>
          <a:p>
            <a:pPr lvl="2"/>
            <a:r>
              <a:rPr lang="de-DE" dirty="0" smtClean="0">
                <a:solidFill>
                  <a:schemeClr val="accent2">
                    <a:lumMod val="60000"/>
                    <a:lumOff val="40000"/>
                  </a:schemeClr>
                </a:solidFill>
              </a:rPr>
              <a:t>Alphabetische Phase</a:t>
            </a:r>
            <a:r>
              <a:rPr lang="de-DE" dirty="0" smtClean="0"/>
              <a:t>:  Laut-Buchstaben-Zusammenhang wird erworben und beim Lesen eingesetzt. Wichtig um selbst zu schreiben.</a:t>
            </a:r>
          </a:p>
          <a:p>
            <a:pPr lvl="2"/>
            <a:r>
              <a:rPr lang="de-DE" dirty="0" smtClean="0">
                <a:solidFill>
                  <a:schemeClr val="accent2">
                    <a:lumMod val="60000"/>
                    <a:lumOff val="40000"/>
                  </a:schemeClr>
                </a:solidFill>
              </a:rPr>
              <a:t>Orthographische Phase</a:t>
            </a:r>
            <a:r>
              <a:rPr lang="de-DE" dirty="0" smtClean="0"/>
              <a:t>: Phonemische Repräsentation ganzer Buchstabenfolgen und erkennen orthographischer Regelmäßigkeiten</a:t>
            </a:r>
          </a:p>
          <a:p>
            <a:pPr lvl="2"/>
            <a:endParaRPr lang="de-DE" dirty="0" smtClean="0"/>
          </a:p>
          <a:p>
            <a:pPr lvl="2">
              <a:buNone/>
            </a:pPr>
            <a:r>
              <a:rPr lang="de-DE" dirty="0" smtClean="0"/>
              <a:t>Im deutschen ist die logographische Phase eher kurz, da es wenige Unregelmäßigkeiten in der Laut-Buchstaben-Zuordnung gibt</a:t>
            </a:r>
          </a:p>
        </p:txBody>
      </p:sp>
    </p:spTree>
    <p:extLst>
      <p:ext uri="{BB962C8B-B14F-4D97-AF65-F5344CB8AC3E}">
        <p14:creationId xmlns:p14="http://schemas.microsoft.com/office/powerpoint/2010/main" val="184958592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t>Modelle des Lesens</a:t>
            </a:r>
            <a:endParaRPr lang="de-DE" dirty="0"/>
          </a:p>
        </p:txBody>
      </p:sp>
      <p:sp>
        <p:nvSpPr>
          <p:cNvPr id="5" name="Inhaltsplatzhalter 4"/>
          <p:cNvSpPr>
            <a:spLocks noGrp="1"/>
          </p:cNvSpPr>
          <p:nvPr>
            <p:ph idx="1"/>
          </p:nvPr>
        </p:nvSpPr>
        <p:spPr/>
        <p:txBody>
          <a:bodyPr>
            <a:normAutofit/>
          </a:bodyPr>
          <a:lstStyle/>
          <a:p>
            <a:r>
              <a:rPr lang="de-DE" dirty="0" smtClean="0"/>
              <a:t>Phasenmodelle</a:t>
            </a:r>
          </a:p>
          <a:p>
            <a:r>
              <a:rPr lang="de-DE" dirty="0" smtClean="0"/>
              <a:t>Kompetenzentwicklungsmodell</a:t>
            </a:r>
          </a:p>
          <a:p>
            <a:pPr marL="320040" lvl="1" indent="0">
              <a:buNone/>
            </a:pPr>
            <a:endParaRPr lang="de-DE" dirty="0" smtClean="0"/>
          </a:p>
        </p:txBody>
      </p:sp>
    </p:spTree>
    <p:extLst>
      <p:ext uri="{BB962C8B-B14F-4D97-AF65-F5344CB8AC3E}">
        <p14:creationId xmlns:p14="http://schemas.microsoft.com/office/powerpoint/2010/main" val="303428434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t>Modelle des Lesens</a:t>
            </a:r>
            <a:endParaRPr lang="de-DE" dirty="0"/>
          </a:p>
        </p:txBody>
      </p:sp>
      <p:sp>
        <p:nvSpPr>
          <p:cNvPr id="5" name="Inhaltsplatzhalter 4"/>
          <p:cNvSpPr>
            <a:spLocks noGrp="1"/>
          </p:cNvSpPr>
          <p:nvPr>
            <p:ph idx="1"/>
          </p:nvPr>
        </p:nvSpPr>
        <p:spPr/>
        <p:txBody>
          <a:bodyPr>
            <a:normAutofit/>
          </a:bodyPr>
          <a:lstStyle/>
          <a:p>
            <a:r>
              <a:rPr lang="de-DE" dirty="0" smtClean="0"/>
              <a:t>Kompetenzentwicklungsmodell</a:t>
            </a:r>
          </a:p>
          <a:p>
            <a:pPr lvl="1"/>
            <a:r>
              <a:rPr lang="de-DE" dirty="0" smtClean="0"/>
              <a:t>Keine bestimmte Abfolge einzelner Entwicklungsphasen</a:t>
            </a:r>
          </a:p>
          <a:p>
            <a:pPr lvl="1"/>
            <a:r>
              <a:rPr lang="de-DE" dirty="0" smtClean="0"/>
              <a:t>Orientierung an Lesekompetenzen die zu erwerben sind</a:t>
            </a:r>
          </a:p>
          <a:p>
            <a:pPr lvl="2"/>
            <a:r>
              <a:rPr lang="de-DE" dirty="0" smtClean="0"/>
              <a:t>Phonologische Fertigkeiten</a:t>
            </a:r>
          </a:p>
          <a:p>
            <a:pPr lvl="2"/>
            <a:r>
              <a:rPr lang="de-DE" dirty="0" smtClean="0"/>
              <a:t>Nicht lexikalisches Lesen</a:t>
            </a:r>
          </a:p>
          <a:p>
            <a:pPr lvl="2"/>
            <a:r>
              <a:rPr lang="de-DE" dirty="0" smtClean="0"/>
              <a:t>Parziell lexikalisches Lesen</a:t>
            </a:r>
          </a:p>
          <a:p>
            <a:pPr lvl="2"/>
            <a:r>
              <a:rPr lang="de-DE" dirty="0" smtClean="0"/>
              <a:t>Lexikalisches Lesen </a:t>
            </a:r>
          </a:p>
          <a:p>
            <a:pPr lvl="1"/>
            <a:r>
              <a:rPr lang="de-DE" dirty="0" smtClean="0"/>
              <a:t>Alle vier Kompetenzen werden im Verlauf immer weiter automatisiert und stehen nebeneinander.</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title"/>
          </p:nvPr>
        </p:nvSpPr>
        <p:spPr>
          <a:xfrm>
            <a:off x="749957" y="497748"/>
            <a:ext cx="7772400" cy="1143000"/>
          </a:xfrm>
        </p:spPr>
        <p:txBody>
          <a:bodyPr>
            <a:normAutofit/>
          </a:bodyPr>
          <a:lstStyle/>
          <a:p>
            <a:r>
              <a:rPr lang="de-DE" sz="2800" dirty="0" smtClean="0"/>
              <a:t>Kompetenzentwicklungsmodell (nach Klicpera)</a:t>
            </a:r>
          </a:p>
        </p:txBody>
      </p:sp>
      <p:sp>
        <p:nvSpPr>
          <p:cNvPr id="5" name="Inhaltsplatzhalter 4"/>
          <p:cNvSpPr>
            <a:spLocks noGrp="1"/>
          </p:cNvSpPr>
          <p:nvPr>
            <p:ph idx="1"/>
          </p:nvPr>
        </p:nvSpPr>
        <p:spPr>
          <a:xfrm>
            <a:off x="1907704" y="836712"/>
            <a:ext cx="5688632" cy="469032"/>
          </a:xfrm>
        </p:spPr>
        <p:txBody>
          <a:bodyPr>
            <a:normAutofit/>
          </a:bodyPr>
          <a:lstStyle/>
          <a:p>
            <a:pPr>
              <a:buNone/>
            </a:pPr>
            <a:r>
              <a:rPr lang="de-DE" dirty="0" smtClean="0"/>
              <a:t>Instruktion und Vorläufer Kompetenzen</a:t>
            </a:r>
          </a:p>
        </p:txBody>
      </p:sp>
      <p:graphicFrame>
        <p:nvGraphicFramePr>
          <p:cNvPr id="4" name="Diagramm 3"/>
          <p:cNvGraphicFramePr/>
          <p:nvPr>
            <p:extLst>
              <p:ext uri="{D42A27DB-BD31-4B8C-83A1-F6EECF244321}">
                <p14:modId xmlns:p14="http://schemas.microsoft.com/office/powerpoint/2010/main" val="1194247198"/>
              </p:ext>
            </p:extLst>
          </p:nvPr>
        </p:nvGraphicFramePr>
        <p:xfrm>
          <a:off x="1403648" y="234888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7" name="Gerade Verbindung 6"/>
          <p:cNvCxnSpPr/>
          <p:nvPr/>
        </p:nvCxnSpPr>
        <p:spPr>
          <a:xfrm>
            <a:off x="755576" y="2780928"/>
            <a:ext cx="7416824" cy="0"/>
          </a:xfrm>
          <a:prstGeom prst="line">
            <a:avLst/>
          </a:prstGeom>
          <a:ln w="31750">
            <a:prstDash val="dash"/>
          </a:ln>
        </p:spPr>
        <p:style>
          <a:lnRef idx="1">
            <a:schemeClr val="accent1"/>
          </a:lnRef>
          <a:fillRef idx="0">
            <a:schemeClr val="accent1"/>
          </a:fillRef>
          <a:effectRef idx="0">
            <a:schemeClr val="accent1"/>
          </a:effectRef>
          <a:fontRef idx="minor">
            <a:schemeClr val="tx1"/>
          </a:fontRef>
        </p:style>
      </p:cxnSp>
      <p:sp>
        <p:nvSpPr>
          <p:cNvPr id="8" name="Geschweifte Klammer links 7"/>
          <p:cNvSpPr/>
          <p:nvPr/>
        </p:nvSpPr>
        <p:spPr>
          <a:xfrm>
            <a:off x="539552" y="1412776"/>
            <a:ext cx="432048" cy="1296144"/>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dirty="0"/>
          </a:p>
        </p:txBody>
      </p:sp>
      <p:sp>
        <p:nvSpPr>
          <p:cNvPr id="9" name="Geschweifte Klammer links 8"/>
          <p:cNvSpPr/>
          <p:nvPr/>
        </p:nvSpPr>
        <p:spPr>
          <a:xfrm>
            <a:off x="539552" y="2852936"/>
            <a:ext cx="432048" cy="3672408"/>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dirty="0"/>
          </a:p>
        </p:txBody>
      </p:sp>
      <p:sp>
        <p:nvSpPr>
          <p:cNvPr id="11" name="Textfeld 10"/>
          <p:cNvSpPr txBox="1"/>
          <p:nvPr/>
        </p:nvSpPr>
        <p:spPr>
          <a:xfrm>
            <a:off x="0" y="1052736"/>
            <a:ext cx="800219" cy="1800200"/>
          </a:xfrm>
          <a:prstGeom prst="rect">
            <a:avLst/>
          </a:prstGeom>
          <a:noFill/>
        </p:spPr>
        <p:txBody>
          <a:bodyPr vert="vert" wrap="square" rtlCol="0">
            <a:spAutoFit/>
          </a:bodyPr>
          <a:lstStyle/>
          <a:p>
            <a:pPr algn="ctr"/>
            <a:r>
              <a:rPr lang="de-DE" sz="2000" dirty="0" smtClean="0"/>
              <a:t>Präalphabetische Phase</a:t>
            </a:r>
            <a:endParaRPr lang="de-DE" sz="2000" dirty="0"/>
          </a:p>
        </p:txBody>
      </p:sp>
      <p:sp>
        <p:nvSpPr>
          <p:cNvPr id="12" name="Textfeld 11"/>
          <p:cNvSpPr txBox="1"/>
          <p:nvPr/>
        </p:nvSpPr>
        <p:spPr>
          <a:xfrm>
            <a:off x="1" y="2924944"/>
            <a:ext cx="492443" cy="3672408"/>
          </a:xfrm>
          <a:prstGeom prst="rect">
            <a:avLst/>
          </a:prstGeom>
          <a:noFill/>
        </p:spPr>
        <p:txBody>
          <a:bodyPr vert="vert" wrap="square" rtlCol="0">
            <a:spAutoFit/>
          </a:bodyPr>
          <a:lstStyle/>
          <a:p>
            <a:pPr algn="ctr"/>
            <a:r>
              <a:rPr lang="de-DE" sz="2000" dirty="0" smtClean="0"/>
              <a:t>AlphabetischePhase</a:t>
            </a:r>
            <a:endParaRPr lang="de-DE" sz="2000" dirty="0"/>
          </a:p>
        </p:txBody>
      </p:sp>
      <p:sp>
        <p:nvSpPr>
          <p:cNvPr id="13" name="Textfeld 12"/>
          <p:cNvSpPr txBox="1"/>
          <p:nvPr/>
        </p:nvSpPr>
        <p:spPr>
          <a:xfrm>
            <a:off x="7236296" y="2492896"/>
            <a:ext cx="1728192" cy="369332"/>
          </a:xfrm>
          <a:prstGeom prst="rect">
            <a:avLst/>
          </a:prstGeom>
          <a:noFill/>
        </p:spPr>
        <p:txBody>
          <a:bodyPr wrap="square" rtlCol="0">
            <a:spAutoFit/>
          </a:bodyPr>
          <a:lstStyle/>
          <a:p>
            <a:r>
              <a:rPr lang="de-DE" dirty="0" smtClean="0"/>
              <a:t>Einschulung</a:t>
            </a:r>
            <a:endParaRPr lang="de-DE" dirty="0"/>
          </a:p>
        </p:txBody>
      </p:sp>
      <p:sp>
        <p:nvSpPr>
          <p:cNvPr id="14" name="Pfeil nach rechts 13"/>
          <p:cNvSpPr/>
          <p:nvPr/>
        </p:nvSpPr>
        <p:spPr>
          <a:xfrm rot="5400000">
            <a:off x="4067944" y="1268760"/>
            <a:ext cx="648072" cy="648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5" name="Pfeil nach rechts 14"/>
          <p:cNvSpPr/>
          <p:nvPr/>
        </p:nvSpPr>
        <p:spPr>
          <a:xfrm rot="5400000">
            <a:off x="6723112" y="4230216"/>
            <a:ext cx="3798168" cy="10436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6" name="Textfeld 15"/>
          <p:cNvSpPr txBox="1"/>
          <p:nvPr/>
        </p:nvSpPr>
        <p:spPr>
          <a:xfrm>
            <a:off x="8244408" y="2852936"/>
            <a:ext cx="738664" cy="3600400"/>
          </a:xfrm>
          <a:prstGeom prst="rect">
            <a:avLst/>
          </a:prstGeom>
          <a:noFill/>
        </p:spPr>
        <p:txBody>
          <a:bodyPr vert="vert" wrap="square" rtlCol="0">
            <a:spAutoFit/>
          </a:bodyPr>
          <a:lstStyle/>
          <a:p>
            <a:pPr algn="ctr"/>
            <a:r>
              <a:rPr lang="de-DE" b="1" dirty="0" smtClean="0">
                <a:solidFill>
                  <a:schemeClr val="bg1"/>
                </a:solidFill>
              </a:rPr>
              <a:t>Zunehmende Automatisierung und Integration</a:t>
            </a:r>
            <a:endParaRPr lang="de-DE" b="1" dirty="0">
              <a:solidFill>
                <a:schemeClr val="bg1"/>
              </a:solidFill>
            </a:endParaRPr>
          </a:p>
        </p:txBody>
      </p:sp>
      <p:sp>
        <p:nvSpPr>
          <p:cNvPr id="17" name="Pfeil nach rechts 16"/>
          <p:cNvSpPr/>
          <p:nvPr/>
        </p:nvSpPr>
        <p:spPr>
          <a:xfrm>
            <a:off x="4139952" y="4869160"/>
            <a:ext cx="504056" cy="360040"/>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8" name="Pfeil nach links und rechts 17"/>
          <p:cNvSpPr/>
          <p:nvPr/>
        </p:nvSpPr>
        <p:spPr>
          <a:xfrm>
            <a:off x="2555776" y="4725144"/>
            <a:ext cx="648072" cy="288032"/>
          </a:xfrm>
          <a:prstGeom prst="lef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9" name="Pfeil nach links und rechts 18"/>
          <p:cNvSpPr/>
          <p:nvPr/>
        </p:nvSpPr>
        <p:spPr>
          <a:xfrm>
            <a:off x="5652120" y="5013176"/>
            <a:ext cx="648072" cy="288032"/>
          </a:xfrm>
          <a:prstGeom prst="lef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t>Modelle des Rechtschreibens</a:t>
            </a:r>
            <a:endParaRPr lang="de-DE" dirty="0"/>
          </a:p>
        </p:txBody>
      </p:sp>
      <p:sp>
        <p:nvSpPr>
          <p:cNvPr id="5" name="Inhaltsplatzhalter 4"/>
          <p:cNvSpPr>
            <a:spLocks noGrp="1"/>
          </p:cNvSpPr>
          <p:nvPr>
            <p:ph idx="1"/>
          </p:nvPr>
        </p:nvSpPr>
        <p:spPr/>
        <p:txBody>
          <a:bodyPr>
            <a:normAutofit/>
          </a:bodyPr>
          <a:lstStyle/>
          <a:p>
            <a:pPr marL="0" indent="0">
              <a:buNone/>
            </a:pPr>
            <a:r>
              <a:rPr lang="de-DE" dirty="0" smtClean="0"/>
              <a:t>Gruppenarbeit:</a:t>
            </a:r>
          </a:p>
          <a:p>
            <a:pPr lvl="1"/>
            <a:r>
              <a:rPr lang="de-DE" dirty="0" smtClean="0"/>
              <a:t>Bilden Sie Gruppen mit jeweils ca. 5 TeilnehmerInnen</a:t>
            </a:r>
          </a:p>
          <a:p>
            <a:pPr lvl="1"/>
            <a:r>
              <a:rPr lang="de-DE" dirty="0" smtClean="0"/>
              <a:t>Entwickeln Sie basierend auf Ihrem Wissen um mögliche Entwicklungsmodelle des Lesens, ein plausibles Entwicklungsmodell des Rechtschreibens!</a:t>
            </a:r>
          </a:p>
          <a:p>
            <a:pPr lvl="1"/>
            <a:r>
              <a:rPr lang="de-DE" dirty="0" smtClean="0"/>
              <a:t>Skizzieren Sie Ihren Entwurf kurz und stellen Sie ihn anschließend im Plenum vor.</a:t>
            </a:r>
          </a:p>
        </p:txBody>
      </p:sp>
    </p:spTree>
    <p:extLst>
      <p:ext uri="{BB962C8B-B14F-4D97-AF65-F5344CB8AC3E}">
        <p14:creationId xmlns:p14="http://schemas.microsoft.com/office/powerpoint/2010/main" val="48354246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t>Modelle des Rechtschreibens</a:t>
            </a:r>
            <a:endParaRPr lang="de-DE" dirty="0"/>
          </a:p>
        </p:txBody>
      </p:sp>
      <p:sp>
        <p:nvSpPr>
          <p:cNvPr id="5" name="Inhaltsplatzhalter 4"/>
          <p:cNvSpPr>
            <a:spLocks noGrp="1"/>
          </p:cNvSpPr>
          <p:nvPr>
            <p:ph idx="1"/>
          </p:nvPr>
        </p:nvSpPr>
        <p:spPr/>
        <p:txBody>
          <a:bodyPr>
            <a:normAutofit/>
          </a:bodyPr>
          <a:lstStyle/>
          <a:p>
            <a:r>
              <a:rPr lang="de-DE" dirty="0" smtClean="0"/>
              <a:t>Anfangs Korrespondenz zwischen Schrift und Silben, erst später Phoneme</a:t>
            </a:r>
          </a:p>
          <a:p>
            <a:r>
              <a:rPr lang="de-DE" dirty="0" smtClean="0"/>
              <a:t>Hauptsächlich Verwendung von Konsonanten (KTR für Kater)</a:t>
            </a:r>
          </a:p>
          <a:p>
            <a:r>
              <a:rPr lang="de-DE" dirty="0" smtClean="0"/>
              <a:t>Oder Einbezug phonetischer Merkmale die in der Schriftsprache abstrahiert wurden – Fereund für Freund</a:t>
            </a:r>
          </a:p>
          <a:p>
            <a:r>
              <a:rPr lang="de-DE" dirty="0" smtClean="0"/>
              <a:t>Später Nutzung der Graphem-Phonem-Korrespondenz</a:t>
            </a:r>
          </a:p>
          <a:p>
            <a:endParaRPr lang="de-DE" dirty="0" smtClean="0"/>
          </a:p>
          <a:p>
            <a:endParaRPr lang="de-DE" dirty="0" smtClean="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t>Modelle des Rechtschreibens</a:t>
            </a:r>
            <a:endParaRPr lang="de-DE" dirty="0"/>
          </a:p>
        </p:txBody>
      </p:sp>
      <p:sp>
        <p:nvSpPr>
          <p:cNvPr id="5" name="Inhaltsplatzhalter 4"/>
          <p:cNvSpPr>
            <a:spLocks noGrp="1"/>
          </p:cNvSpPr>
          <p:nvPr>
            <p:ph idx="1"/>
          </p:nvPr>
        </p:nvSpPr>
        <p:spPr/>
        <p:txBody>
          <a:bodyPr>
            <a:normAutofit/>
          </a:bodyPr>
          <a:lstStyle/>
          <a:p>
            <a:r>
              <a:rPr lang="de-DE" dirty="0" smtClean="0"/>
              <a:t>Bitte schreiben Sie das Wort</a:t>
            </a:r>
          </a:p>
          <a:p>
            <a:pPr lvl="1"/>
            <a:r>
              <a:rPr lang="de-DE" dirty="0" smtClean="0"/>
              <a:t>Bul</a:t>
            </a:r>
          </a:p>
          <a:p>
            <a:pPr lvl="1"/>
            <a:r>
              <a:rPr lang="de-DE" dirty="0" smtClean="0"/>
              <a:t>Buhl</a:t>
            </a:r>
          </a:p>
          <a:p>
            <a:pPr lvl="1"/>
            <a:r>
              <a:rPr lang="de-DE" dirty="0" smtClean="0"/>
              <a:t>Bool</a:t>
            </a:r>
          </a:p>
          <a:p>
            <a:endParaRPr lang="de-DE"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title"/>
          </p:nvPr>
        </p:nvSpPr>
        <p:spPr>
          <a:xfrm>
            <a:off x="747708" y="553244"/>
            <a:ext cx="7772400" cy="1143000"/>
          </a:xfrm>
        </p:spPr>
        <p:txBody>
          <a:bodyPr>
            <a:normAutofit/>
          </a:bodyPr>
          <a:lstStyle/>
          <a:p>
            <a:r>
              <a:rPr lang="de-DE" sz="2800" b="1" dirty="0" smtClean="0"/>
              <a:t>2. Seminarablauf:</a:t>
            </a:r>
            <a:endParaRPr lang="de-DE" sz="2800" b="1" dirty="0"/>
          </a:p>
        </p:txBody>
      </p:sp>
      <p:graphicFrame>
        <p:nvGraphicFramePr>
          <p:cNvPr id="4" name="Inhaltsplatzhalter 3"/>
          <p:cNvGraphicFramePr>
            <a:graphicFrameLocks noGrp="1"/>
          </p:cNvGraphicFramePr>
          <p:nvPr>
            <p:ph idx="1"/>
            <p:extLst>
              <p:ext uri="{D42A27DB-BD31-4B8C-83A1-F6EECF244321}">
                <p14:modId xmlns:p14="http://schemas.microsoft.com/office/powerpoint/2010/main" val="361720852"/>
              </p:ext>
            </p:extLst>
          </p:nvPr>
        </p:nvGraphicFramePr>
        <p:xfrm>
          <a:off x="611560" y="1124744"/>
          <a:ext cx="7992888" cy="2392680"/>
        </p:xfrm>
        <a:graphic>
          <a:graphicData uri="http://schemas.openxmlformats.org/drawingml/2006/table">
            <a:tbl>
              <a:tblPr firstRow="1" bandRow="1">
                <a:tableStyleId>{5C22544A-7EE6-4342-B048-85BDC9FD1C3A}</a:tableStyleId>
              </a:tblPr>
              <a:tblGrid>
                <a:gridCol w="1512168">
                  <a:extLst>
                    <a:ext uri="{9D8B030D-6E8A-4147-A177-3AD203B41FA5}">
                      <a16:colId xmlns:a16="http://schemas.microsoft.com/office/drawing/2014/main" val="20000"/>
                    </a:ext>
                  </a:extLst>
                </a:gridCol>
                <a:gridCol w="6480720">
                  <a:extLst>
                    <a:ext uri="{9D8B030D-6E8A-4147-A177-3AD203B41FA5}">
                      <a16:colId xmlns:a16="http://schemas.microsoft.com/office/drawing/2014/main" val="20001"/>
                    </a:ext>
                  </a:extLst>
                </a:gridCol>
              </a:tblGrid>
              <a:tr h="370840">
                <a:tc>
                  <a:txBody>
                    <a:bodyPr/>
                    <a:lstStyle/>
                    <a:p>
                      <a:r>
                        <a:rPr lang="de-DE" dirty="0" smtClean="0"/>
                        <a:t>Datum</a:t>
                      </a:r>
                      <a:endParaRPr lang="de-DE" dirty="0"/>
                    </a:p>
                  </a:txBody>
                  <a:tcPr/>
                </a:tc>
                <a:tc>
                  <a:txBody>
                    <a:bodyPr/>
                    <a:lstStyle/>
                    <a:p>
                      <a:r>
                        <a:rPr lang="de-DE" dirty="0" smtClean="0"/>
                        <a:t>Thema</a:t>
                      </a:r>
                      <a:endParaRPr lang="de-DE" dirty="0"/>
                    </a:p>
                  </a:txBody>
                  <a:tcPr/>
                </a:tc>
                <a:extLst>
                  <a:ext uri="{0D108BD9-81ED-4DB2-BD59-A6C34878D82A}">
                    <a16:rowId xmlns:a16="http://schemas.microsoft.com/office/drawing/2014/main"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dirty="0" smtClean="0"/>
                        <a:t>Legasthenie</a:t>
                      </a:r>
                    </a:p>
                    <a:p>
                      <a:endParaRPr lang="de-DE" b="1" dirty="0"/>
                    </a:p>
                  </a:txBody>
                  <a:tcPr/>
                </a:tc>
                <a:tc>
                  <a:txBody>
                    <a:bodyPr/>
                    <a:lstStyle/>
                    <a:p>
                      <a:r>
                        <a:rPr lang="de-DE" dirty="0" smtClean="0"/>
                        <a:t>Einführung,</a:t>
                      </a:r>
                      <a:r>
                        <a:rPr lang="de-DE" baseline="0" dirty="0" smtClean="0"/>
                        <a:t> Definition, Häufigkeit, Verlauf</a:t>
                      </a:r>
                      <a:endParaRPr lang="de-DE" dirty="0"/>
                    </a:p>
                  </a:txBody>
                  <a:tcPr/>
                </a:tc>
                <a:extLst>
                  <a:ext uri="{0D108BD9-81ED-4DB2-BD59-A6C34878D82A}">
                    <a16:rowId xmlns:a16="http://schemas.microsoft.com/office/drawing/2014/main" val="10001"/>
                  </a:ext>
                </a:extLst>
              </a:tr>
              <a:tr h="370840">
                <a:tc>
                  <a:txBody>
                    <a:bodyPr/>
                    <a:lstStyle/>
                    <a:p>
                      <a:r>
                        <a:rPr lang="de-DE" dirty="0" smtClean="0"/>
                        <a:t>  </a:t>
                      </a:r>
                      <a:endParaRPr lang="de-DE" dirty="0"/>
                    </a:p>
                  </a:txBody>
                  <a:tcPr/>
                </a:tc>
                <a:tc>
                  <a:txBody>
                    <a:bodyPr/>
                    <a:lstStyle/>
                    <a:p>
                      <a:r>
                        <a:rPr lang="de-DE" dirty="0" smtClean="0"/>
                        <a:t>Entwicklung des Lesen und Schreibens</a:t>
                      </a:r>
                      <a:endParaRPr lang="de-DE" dirty="0"/>
                    </a:p>
                  </a:txBody>
                  <a:tcPr/>
                </a:tc>
                <a:extLst>
                  <a:ext uri="{0D108BD9-81ED-4DB2-BD59-A6C34878D82A}">
                    <a16:rowId xmlns:a16="http://schemas.microsoft.com/office/drawing/2014/main" val="10002"/>
                  </a:ext>
                </a:extLst>
              </a:tr>
              <a:tr h="370840">
                <a:tc>
                  <a:txBody>
                    <a:bodyPr/>
                    <a:lstStyle/>
                    <a:p>
                      <a:endParaRPr lang="de-DE"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dirty="0" smtClean="0"/>
                        <a:t>Modelle des Lese</a:t>
                      </a:r>
                      <a:r>
                        <a:rPr lang="de-DE" baseline="0" dirty="0" smtClean="0"/>
                        <a:t> und Schreibevorgangs </a:t>
                      </a:r>
                      <a:r>
                        <a:rPr lang="de-DE" dirty="0" smtClean="0"/>
                        <a:t>und Entwicklung bei schwachen Schülern</a:t>
                      </a:r>
                    </a:p>
                  </a:txBody>
                  <a:tcPr/>
                </a:tc>
                <a:extLst>
                  <a:ext uri="{0D108BD9-81ED-4DB2-BD59-A6C34878D82A}">
                    <a16:rowId xmlns:a16="http://schemas.microsoft.com/office/drawing/2014/main" val="10003"/>
                  </a:ext>
                </a:extLst>
              </a:tr>
              <a:tr h="370840">
                <a:tc>
                  <a:txBody>
                    <a:bodyPr/>
                    <a:lstStyle/>
                    <a:p>
                      <a:endParaRPr lang="de-DE"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baseline="0" dirty="0" smtClean="0"/>
                        <a:t>Ursachen der Lese- und Rechtschreibschwierigkeiten</a:t>
                      </a:r>
                    </a:p>
                  </a:txBody>
                  <a:tcPr/>
                </a:tc>
                <a:extLst>
                  <a:ext uri="{0D108BD9-81ED-4DB2-BD59-A6C34878D82A}">
                    <a16:rowId xmlns:a16="http://schemas.microsoft.com/office/drawing/2014/main" val="10004"/>
                  </a:ext>
                </a:extLst>
              </a:tr>
            </a:tbl>
          </a:graphicData>
        </a:graphic>
      </p:graphicFrame>
      <p:graphicFrame>
        <p:nvGraphicFramePr>
          <p:cNvPr id="5" name="Inhaltsplatzhalter 3"/>
          <p:cNvGraphicFramePr>
            <a:graphicFrameLocks/>
          </p:cNvGraphicFramePr>
          <p:nvPr>
            <p:extLst>
              <p:ext uri="{D42A27DB-BD31-4B8C-83A1-F6EECF244321}">
                <p14:modId xmlns:p14="http://schemas.microsoft.com/office/powerpoint/2010/main" val="2696667386"/>
              </p:ext>
            </p:extLst>
          </p:nvPr>
        </p:nvGraphicFramePr>
        <p:xfrm>
          <a:off x="611561" y="3521175"/>
          <a:ext cx="7992888" cy="2021840"/>
        </p:xfrm>
        <a:graphic>
          <a:graphicData uri="http://schemas.openxmlformats.org/drawingml/2006/table">
            <a:tbl>
              <a:tblPr firstRow="1" bandRow="1">
                <a:tableStyleId>{5C22544A-7EE6-4342-B048-85BDC9FD1C3A}</a:tableStyleId>
              </a:tblPr>
              <a:tblGrid>
                <a:gridCol w="1395719">
                  <a:extLst>
                    <a:ext uri="{9D8B030D-6E8A-4147-A177-3AD203B41FA5}">
                      <a16:colId xmlns:a16="http://schemas.microsoft.com/office/drawing/2014/main" val="20000"/>
                    </a:ext>
                  </a:extLst>
                </a:gridCol>
                <a:gridCol w="6597169">
                  <a:extLst>
                    <a:ext uri="{9D8B030D-6E8A-4147-A177-3AD203B41FA5}">
                      <a16:colId xmlns:a16="http://schemas.microsoft.com/office/drawing/2014/main" val="20001"/>
                    </a:ext>
                  </a:extLst>
                </a:gridCol>
              </a:tblGrid>
              <a:tr h="43204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de-DE" b="1" dirty="0" smtClean="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baseline="0" dirty="0" smtClean="0"/>
                        <a:t>Subtypen, Zusammenhänge mit anderen Verhaltensauffälligkeiten</a:t>
                      </a:r>
                    </a:p>
                  </a:txBody>
                  <a:tcPr/>
                </a:tc>
                <a:extLst>
                  <a:ext uri="{0D108BD9-81ED-4DB2-BD59-A6C34878D82A}">
                    <a16:rowId xmlns:a16="http://schemas.microsoft.com/office/drawing/2014/main" val="10001"/>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de-DE" b="1" dirty="0" smtClean="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baseline="0" dirty="0" smtClean="0"/>
                        <a:t>Diagnostik</a:t>
                      </a:r>
                    </a:p>
                  </a:txBody>
                  <a:tcPr/>
                </a:tc>
                <a:extLst>
                  <a:ext uri="{0D108BD9-81ED-4DB2-BD59-A6C34878D82A}">
                    <a16:rowId xmlns:a16="http://schemas.microsoft.com/office/drawing/2014/main" val="10002"/>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de-DE" b="1" dirty="0" smtClean="0">
                        <a:solidFill>
                          <a:schemeClr val="tx1"/>
                        </a:solidFill>
                      </a:endParaRPr>
                    </a:p>
                  </a:txBody>
                  <a:tcPr/>
                </a:tc>
                <a:tc>
                  <a:txBody>
                    <a:bodyPr/>
                    <a:lstStyle/>
                    <a:p>
                      <a:r>
                        <a:rPr lang="de-DE" dirty="0" smtClean="0"/>
                        <a:t>Intervention I: Prävention</a:t>
                      </a:r>
                      <a:r>
                        <a:rPr lang="de-DE" baseline="0" dirty="0" smtClean="0"/>
                        <a:t> und Förderung</a:t>
                      </a:r>
                      <a:endParaRPr lang="de-DE" dirty="0"/>
                    </a:p>
                  </a:txBody>
                  <a:tcPr/>
                </a:tc>
                <a:extLst>
                  <a:ext uri="{0D108BD9-81ED-4DB2-BD59-A6C34878D82A}">
                    <a16:rowId xmlns:a16="http://schemas.microsoft.com/office/drawing/2014/main" val="10004"/>
                  </a:ext>
                </a:extLst>
              </a:tr>
              <a:tr h="370840">
                <a:tc>
                  <a:txBody>
                    <a:bodyPr/>
                    <a:lstStyle/>
                    <a:p>
                      <a:endParaRPr lang="de-DE" b="1" dirty="0">
                        <a:solidFill>
                          <a:schemeClr val="tx1"/>
                        </a:solidFill>
                      </a:endParaRPr>
                    </a:p>
                  </a:txBody>
                  <a:tcPr/>
                </a:tc>
                <a:tc>
                  <a:txBody>
                    <a:bodyPr/>
                    <a:lstStyle/>
                    <a:p>
                      <a:r>
                        <a:rPr lang="de-DE" dirty="0" smtClean="0">
                          <a:solidFill>
                            <a:schemeClr val="tx1"/>
                          </a:solidFill>
                        </a:rPr>
                        <a:t>Intervention II: Computergestütztes Training AudiLex; Förderung durch Eltern</a:t>
                      </a:r>
                      <a:endParaRPr lang="de-DE" dirty="0">
                        <a:solidFill>
                          <a:schemeClr val="tx1"/>
                        </a:solidFill>
                      </a:endParaRPr>
                    </a:p>
                  </a:txBody>
                  <a:tcPr/>
                </a:tc>
                <a:extLst>
                  <a:ext uri="{0D108BD9-81ED-4DB2-BD59-A6C34878D82A}">
                    <a16:rowId xmlns:a16="http://schemas.microsoft.com/office/drawing/2014/main" val="10005"/>
                  </a:ext>
                </a:extLst>
              </a:tr>
            </a:tbl>
          </a:graphicData>
        </a:graphic>
      </p:graphicFrame>
      <p:graphicFrame>
        <p:nvGraphicFramePr>
          <p:cNvPr id="3" name="Tabelle 2"/>
          <p:cNvGraphicFramePr>
            <a:graphicFrameLocks noGrp="1"/>
          </p:cNvGraphicFramePr>
          <p:nvPr>
            <p:extLst>
              <p:ext uri="{D42A27DB-BD31-4B8C-83A1-F6EECF244321}">
                <p14:modId xmlns:p14="http://schemas.microsoft.com/office/powerpoint/2010/main" val="1578071317"/>
              </p:ext>
            </p:extLst>
          </p:nvPr>
        </p:nvGraphicFramePr>
        <p:xfrm>
          <a:off x="637464" y="5543015"/>
          <a:ext cx="7992887" cy="741680"/>
        </p:xfrm>
        <a:graphic>
          <a:graphicData uri="http://schemas.openxmlformats.org/drawingml/2006/table">
            <a:tbl>
              <a:tblPr firstRow="1" bandRow="1">
                <a:tableStyleId>{5C22544A-7EE6-4342-B048-85BDC9FD1C3A}</a:tableStyleId>
              </a:tblPr>
              <a:tblGrid>
                <a:gridCol w="1512168">
                  <a:extLst>
                    <a:ext uri="{9D8B030D-6E8A-4147-A177-3AD203B41FA5}">
                      <a16:colId xmlns:a16="http://schemas.microsoft.com/office/drawing/2014/main" val="3545646724"/>
                    </a:ext>
                  </a:extLst>
                </a:gridCol>
                <a:gridCol w="6480719">
                  <a:extLst>
                    <a:ext uri="{9D8B030D-6E8A-4147-A177-3AD203B41FA5}">
                      <a16:colId xmlns:a16="http://schemas.microsoft.com/office/drawing/2014/main" val="2364788241"/>
                    </a:ext>
                  </a:extLst>
                </a:gridCol>
              </a:tblGrid>
              <a:tr h="370840">
                <a:tc>
                  <a:txBody>
                    <a:bodyPr/>
                    <a:lstStyle/>
                    <a:p>
                      <a:r>
                        <a:rPr lang="de-DE" b="0" dirty="0" smtClean="0"/>
                        <a:t>Dyskalkulie</a:t>
                      </a:r>
                      <a:endParaRPr lang="de-DE" b="0" dirty="0"/>
                    </a:p>
                  </a:txBody>
                  <a:tcPr/>
                </a:tc>
                <a:tc>
                  <a:txBody>
                    <a:bodyPr/>
                    <a:lstStyle/>
                    <a:p>
                      <a:r>
                        <a:rPr lang="de-DE" dirty="0" smtClean="0"/>
                        <a:t>Diagnostik (inkl. Ein</a:t>
                      </a:r>
                      <a:r>
                        <a:rPr lang="de-DE" baseline="0" dirty="0" smtClean="0"/>
                        <a:t> ausführlicher Test)</a:t>
                      </a:r>
                      <a:endParaRPr lang="de-DE" dirty="0"/>
                    </a:p>
                  </a:txBody>
                  <a:tcPr/>
                </a:tc>
                <a:extLst>
                  <a:ext uri="{0D108BD9-81ED-4DB2-BD59-A6C34878D82A}">
                    <a16:rowId xmlns:a16="http://schemas.microsoft.com/office/drawing/2014/main" val="3816193086"/>
                  </a:ext>
                </a:extLst>
              </a:tr>
              <a:tr h="370840">
                <a:tc>
                  <a:txBody>
                    <a:bodyPr/>
                    <a:lstStyle/>
                    <a:p>
                      <a:endParaRPr lang="de-DE" dirty="0">
                        <a:solidFill>
                          <a:schemeClr val="tx1"/>
                        </a:solidFill>
                      </a:endParaRPr>
                    </a:p>
                  </a:txBody>
                  <a:tcPr/>
                </a:tc>
                <a:tc>
                  <a:txBody>
                    <a:bodyPr/>
                    <a:lstStyle/>
                    <a:p>
                      <a:r>
                        <a:rPr lang="de-DE" dirty="0" smtClean="0"/>
                        <a:t>Intervention</a:t>
                      </a:r>
                      <a:endParaRPr lang="de-DE" dirty="0"/>
                    </a:p>
                  </a:txBody>
                  <a:tcPr/>
                </a:tc>
                <a:extLst>
                  <a:ext uri="{0D108BD9-81ED-4DB2-BD59-A6C34878D82A}">
                    <a16:rowId xmlns:a16="http://schemas.microsoft.com/office/drawing/2014/main" val="1287535609"/>
                  </a:ext>
                </a:extLst>
              </a:tr>
            </a:tbl>
          </a:graphicData>
        </a:graphic>
      </p:graphicFrame>
    </p:spTree>
    <p:extLst>
      <p:ext uri="{BB962C8B-B14F-4D97-AF65-F5344CB8AC3E}">
        <p14:creationId xmlns:p14="http://schemas.microsoft.com/office/powerpoint/2010/main" val="385445695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t>Modelle des Rechtschreibens</a:t>
            </a:r>
            <a:endParaRPr lang="de-DE" dirty="0"/>
          </a:p>
        </p:txBody>
      </p:sp>
      <p:sp>
        <p:nvSpPr>
          <p:cNvPr id="5" name="Inhaltsplatzhalter 4"/>
          <p:cNvSpPr>
            <a:spLocks noGrp="1"/>
          </p:cNvSpPr>
          <p:nvPr>
            <p:ph idx="1"/>
          </p:nvPr>
        </p:nvSpPr>
        <p:spPr/>
        <p:txBody>
          <a:bodyPr>
            <a:normAutofit lnSpcReduction="10000"/>
          </a:bodyPr>
          <a:lstStyle/>
          <a:p>
            <a:r>
              <a:rPr lang="de-DE" dirty="0" smtClean="0"/>
              <a:t>Auch Analogien zu bereits bekannten Wörtern werden genutzt</a:t>
            </a:r>
          </a:p>
          <a:p>
            <a:pPr lvl="1"/>
            <a:r>
              <a:rPr lang="de-DE" dirty="0" smtClean="0"/>
              <a:t>Studie von Marsh et al. (1980): Pseudowörter konnten entweder über Graphem-Phonem-Korrespondenz oder durch Analogie geschrieben werden. Beide Vorgehensweisen führten jedoch zu unterschiedlichen Schreibweisen</a:t>
            </a:r>
          </a:p>
          <a:p>
            <a:pPr lvl="2"/>
            <a:r>
              <a:rPr lang="de-DE" dirty="0" smtClean="0"/>
              <a:t>Bei 7-jährigen keine Analogien</a:t>
            </a:r>
          </a:p>
          <a:p>
            <a:pPr lvl="2"/>
            <a:r>
              <a:rPr lang="de-DE" dirty="0" smtClean="0"/>
              <a:t>Bei 10-jährigen 33% nutzen Analogie</a:t>
            </a:r>
          </a:p>
          <a:p>
            <a:pPr lvl="2"/>
            <a:r>
              <a:rPr lang="de-DE" dirty="0" smtClean="0"/>
              <a:t>Bei Studenten 50%</a:t>
            </a:r>
          </a:p>
          <a:p>
            <a:pPr lvl="2">
              <a:buNone/>
            </a:pPr>
            <a:r>
              <a:rPr lang="de-DE" dirty="0" smtClean="0"/>
              <a:t>(Bsp.: bul, buhl, Stuhl)</a:t>
            </a:r>
          </a:p>
          <a:p>
            <a:endParaRPr lang="de-DE" dirty="0" smtClean="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t>Modelle des Rechtschreibens</a:t>
            </a:r>
            <a:endParaRPr lang="de-DE" dirty="0"/>
          </a:p>
        </p:txBody>
      </p:sp>
      <p:sp>
        <p:nvSpPr>
          <p:cNvPr id="5" name="Inhaltsplatzhalter 4"/>
          <p:cNvSpPr>
            <a:spLocks noGrp="1"/>
          </p:cNvSpPr>
          <p:nvPr>
            <p:ph idx="1"/>
          </p:nvPr>
        </p:nvSpPr>
        <p:spPr/>
        <p:txBody>
          <a:bodyPr>
            <a:normAutofit fontScale="92500" lnSpcReduction="10000"/>
          </a:bodyPr>
          <a:lstStyle/>
          <a:p>
            <a:r>
              <a:rPr lang="de-DE" dirty="0" smtClean="0"/>
              <a:t>Auch Analogien zu bereits bekannten Wörtern werden genutzt</a:t>
            </a:r>
          </a:p>
          <a:p>
            <a:pPr lvl="1"/>
            <a:r>
              <a:rPr lang="de-DE" dirty="0" smtClean="0"/>
              <a:t>Studie von Marsh et al. (1980): Pseudowörter konnten entweder über Graphem-Phonem-Korrespondenz oder durch Analogie geschrieben werden. Beide Vorgehensweisen führten jedoch zu unterschiedlichen Schreibweisen</a:t>
            </a:r>
          </a:p>
          <a:p>
            <a:pPr lvl="2"/>
            <a:r>
              <a:rPr lang="de-DE" dirty="0" smtClean="0"/>
              <a:t>Bei 7-jährigen keine Analogien</a:t>
            </a:r>
          </a:p>
          <a:p>
            <a:pPr lvl="2"/>
            <a:r>
              <a:rPr lang="de-DE" dirty="0" smtClean="0"/>
              <a:t>Bei 10-jährigen 33% nutzen Analogie</a:t>
            </a:r>
          </a:p>
          <a:p>
            <a:pPr lvl="2"/>
            <a:r>
              <a:rPr lang="de-DE" dirty="0" smtClean="0"/>
              <a:t>Bei Studenten 50%</a:t>
            </a:r>
          </a:p>
          <a:p>
            <a:pPr lvl="1"/>
            <a:r>
              <a:rPr lang="de-DE" dirty="0" smtClean="0"/>
              <a:t>Problem: Analogiewörter bei jungen Kindern vielleicht gar nicht gut genug bekannt (z.B. Zylinder)</a:t>
            </a:r>
          </a:p>
          <a:p>
            <a:pPr lvl="1"/>
            <a:endParaRPr lang="de-DE" dirty="0" smtClean="0"/>
          </a:p>
          <a:p>
            <a:endParaRPr lang="de-DE" dirty="0" smtClean="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t>Modelle des Rechtschreibens</a:t>
            </a:r>
            <a:endParaRPr lang="de-DE" dirty="0"/>
          </a:p>
        </p:txBody>
      </p:sp>
      <p:sp>
        <p:nvSpPr>
          <p:cNvPr id="5" name="Inhaltsplatzhalter 4"/>
          <p:cNvSpPr>
            <a:spLocks noGrp="1"/>
          </p:cNvSpPr>
          <p:nvPr>
            <p:ph idx="1"/>
          </p:nvPr>
        </p:nvSpPr>
        <p:spPr/>
        <p:txBody>
          <a:bodyPr>
            <a:normAutofit fontScale="92500" lnSpcReduction="20000"/>
          </a:bodyPr>
          <a:lstStyle/>
          <a:p>
            <a:r>
              <a:rPr lang="de-DE" dirty="0" smtClean="0"/>
              <a:t>Phasenmodell von Frith</a:t>
            </a:r>
          </a:p>
          <a:p>
            <a:pPr lvl="1"/>
            <a:r>
              <a:rPr lang="de-DE" dirty="0" smtClean="0"/>
              <a:t>Logographische Phase: Geringe Lauttreue und Nichtbeachtung orthographischer Konventionen</a:t>
            </a:r>
          </a:p>
          <a:p>
            <a:pPr lvl="1"/>
            <a:r>
              <a:rPr lang="de-DE" dirty="0" smtClean="0"/>
              <a:t>Alphabetische Phase: Abnahme der Fehler bei denen Schreibweise und Phonemfolge übereinstimmen. Orthographische Konventionen werden weiterhin nicht beachtet</a:t>
            </a:r>
          </a:p>
          <a:p>
            <a:pPr lvl="1"/>
            <a:r>
              <a:rPr lang="de-DE" dirty="0" smtClean="0"/>
              <a:t>Orthographische Phase: Beide Fehlerformen sollten gering sein</a:t>
            </a:r>
          </a:p>
          <a:p>
            <a:pPr lvl="1"/>
            <a:endParaRPr lang="de-DE" dirty="0" smtClean="0"/>
          </a:p>
          <a:p>
            <a:pPr lvl="1"/>
            <a:r>
              <a:rPr lang="de-DE" dirty="0" smtClean="0"/>
              <a:t>ABER: Von der 1. zur 4. Klasse nehmen beide Fehlerarten gleichmäßig ab (Wiener Längsschnittstudie, Klicpera, 1993)</a:t>
            </a:r>
          </a:p>
          <a:p>
            <a:pPr lvl="1"/>
            <a:r>
              <a:rPr lang="de-DE" dirty="0" smtClean="0"/>
              <a:t>=&gt; Nacheinander ablaufendes Modell unwahrscheinlich. </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t>Modelle des Rechtschreibens</a:t>
            </a:r>
            <a:endParaRPr lang="de-DE" dirty="0"/>
          </a:p>
        </p:txBody>
      </p:sp>
      <p:sp>
        <p:nvSpPr>
          <p:cNvPr id="5" name="Inhaltsplatzhalter 4"/>
          <p:cNvSpPr>
            <a:spLocks noGrp="1"/>
          </p:cNvSpPr>
          <p:nvPr>
            <p:ph idx="1"/>
          </p:nvPr>
        </p:nvSpPr>
        <p:spPr/>
        <p:txBody>
          <a:bodyPr>
            <a:normAutofit lnSpcReduction="10000"/>
          </a:bodyPr>
          <a:lstStyle/>
          <a:p>
            <a:r>
              <a:rPr lang="de-DE" dirty="0" smtClean="0"/>
              <a:t>Zusammenhang  von Lesen und Schreiben</a:t>
            </a:r>
          </a:p>
          <a:p>
            <a:pPr lvl="1"/>
            <a:r>
              <a:rPr lang="de-DE" dirty="0" smtClean="0"/>
              <a:t>Leistung im Lesen hängt oft eng mit Leistung im Schreiben zusammen – ¼ bis 4/5 gemeinsame Varianz</a:t>
            </a:r>
          </a:p>
          <a:p>
            <a:pPr lvl="1"/>
            <a:r>
              <a:rPr lang="de-DE" dirty="0" smtClean="0"/>
              <a:t>Rechtschreibung stärkt die phonologische Bewusstheit</a:t>
            </a:r>
          </a:p>
          <a:p>
            <a:pPr lvl="1"/>
            <a:r>
              <a:rPr lang="de-DE" dirty="0" smtClean="0"/>
              <a:t>Unterstützt die Repräsentation von Klängen durch visuelle Symbole und somit Aufbau des Sichtwortschatzes</a:t>
            </a:r>
          </a:p>
          <a:p>
            <a:pPr lvl="1"/>
            <a:r>
              <a:rPr lang="de-DE" dirty="0" smtClean="0"/>
              <a:t>Gezielte Rechtschreibtrainings können Leseleistung verbessern</a:t>
            </a:r>
          </a:p>
          <a:p>
            <a:pPr lvl="1"/>
            <a:r>
              <a:rPr lang="de-DE" dirty="0" smtClean="0"/>
              <a:t>Kinder mit guter Leseleistung zeigen später bessere Rechtschreibung</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10" name="Diagramm 9"/>
          <p:cNvGraphicFramePr/>
          <p:nvPr/>
        </p:nvGraphicFramePr>
        <p:xfrm>
          <a:off x="4139952" y="1700808"/>
          <a:ext cx="5004048"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el 1"/>
          <p:cNvSpPr>
            <a:spLocks noGrp="1"/>
          </p:cNvSpPr>
          <p:nvPr>
            <p:ph type="title"/>
          </p:nvPr>
        </p:nvSpPr>
        <p:spPr>
          <a:xfrm>
            <a:off x="818593" y="222625"/>
            <a:ext cx="7848872" cy="1008112"/>
          </a:xfrm>
        </p:spPr>
        <p:txBody>
          <a:bodyPr>
            <a:normAutofit/>
          </a:bodyPr>
          <a:lstStyle/>
          <a:p>
            <a:r>
              <a:rPr lang="de-DE" dirty="0" smtClean="0"/>
              <a:t>Modelle des Rechtschreibens</a:t>
            </a:r>
            <a:endParaRPr lang="de-DE" dirty="0"/>
          </a:p>
        </p:txBody>
      </p:sp>
      <p:sp>
        <p:nvSpPr>
          <p:cNvPr id="5" name="Inhaltsplatzhalter 4"/>
          <p:cNvSpPr>
            <a:spLocks noGrp="1"/>
          </p:cNvSpPr>
          <p:nvPr>
            <p:ph idx="1"/>
          </p:nvPr>
        </p:nvSpPr>
        <p:spPr>
          <a:xfrm>
            <a:off x="827584" y="692696"/>
            <a:ext cx="7772400" cy="4572000"/>
          </a:xfrm>
        </p:spPr>
        <p:txBody>
          <a:bodyPr>
            <a:normAutofit/>
          </a:bodyPr>
          <a:lstStyle/>
          <a:p>
            <a:r>
              <a:rPr lang="de-DE" dirty="0" smtClean="0"/>
              <a:t>Zusammenhang  von Lesen und Schreiben nach Frith</a:t>
            </a:r>
          </a:p>
          <a:p>
            <a:pPr lvl="1">
              <a:buNone/>
            </a:pPr>
            <a:r>
              <a:rPr lang="de-DE" dirty="0" smtClean="0"/>
              <a:t>		Lesen					Schreiben</a:t>
            </a:r>
          </a:p>
        </p:txBody>
      </p:sp>
      <p:graphicFrame>
        <p:nvGraphicFramePr>
          <p:cNvPr id="9" name="Diagramm 8"/>
          <p:cNvGraphicFramePr/>
          <p:nvPr/>
        </p:nvGraphicFramePr>
        <p:xfrm>
          <a:off x="179512" y="1700808"/>
          <a:ext cx="4608512" cy="40640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11" name="Pfeil nach rechts 10"/>
          <p:cNvSpPr/>
          <p:nvPr/>
        </p:nvSpPr>
        <p:spPr>
          <a:xfrm>
            <a:off x="4572000" y="2276872"/>
            <a:ext cx="1656184" cy="428010"/>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2" name="Pfeil nach rechts 11"/>
          <p:cNvSpPr/>
          <p:nvPr/>
        </p:nvSpPr>
        <p:spPr>
          <a:xfrm rot="10800000">
            <a:off x="4499992" y="3645024"/>
            <a:ext cx="1656184" cy="428010"/>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3" name="Pfeil nach rechts 12"/>
          <p:cNvSpPr/>
          <p:nvPr/>
        </p:nvSpPr>
        <p:spPr>
          <a:xfrm>
            <a:off x="4644008" y="5013176"/>
            <a:ext cx="1584176" cy="428010"/>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4" name="Pfeil nach unten 13"/>
          <p:cNvSpPr/>
          <p:nvPr/>
        </p:nvSpPr>
        <p:spPr>
          <a:xfrm>
            <a:off x="7380312" y="2708920"/>
            <a:ext cx="360040" cy="720080"/>
          </a:xfrm>
          <a:prstGeom prst="down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5" name="Pfeil nach unten 14"/>
          <p:cNvSpPr/>
          <p:nvPr/>
        </p:nvSpPr>
        <p:spPr>
          <a:xfrm>
            <a:off x="2987824" y="4077072"/>
            <a:ext cx="360040" cy="720080"/>
          </a:xfrm>
          <a:prstGeom prst="down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Inhaltsplatzhalter 4"/>
          <p:cNvSpPr>
            <a:spLocks noGrp="1"/>
          </p:cNvSpPr>
          <p:nvPr>
            <p:ph idx="1"/>
          </p:nvPr>
        </p:nvSpPr>
        <p:spPr>
          <a:xfrm>
            <a:off x="683568" y="548680"/>
            <a:ext cx="7543801" cy="4023360"/>
          </a:xfrm>
        </p:spPr>
        <p:txBody>
          <a:bodyPr>
            <a:normAutofit fontScale="85000" lnSpcReduction="20000"/>
          </a:bodyPr>
          <a:lstStyle/>
          <a:p>
            <a:pPr marL="0" indent="0">
              <a:buNone/>
            </a:pPr>
            <a:r>
              <a:rPr lang="de-DE" b="1" dirty="0" smtClean="0"/>
              <a:t>Wichtige Kompetenzen</a:t>
            </a:r>
          </a:p>
          <a:p>
            <a:endParaRPr lang="de-DE" sz="800" b="1" dirty="0" smtClean="0"/>
          </a:p>
          <a:p>
            <a:pPr lvl="1">
              <a:lnSpc>
                <a:spcPct val="150000"/>
              </a:lnSpc>
            </a:pPr>
            <a:r>
              <a:rPr lang="de-DE" dirty="0" smtClean="0"/>
              <a:t>Schreibmotorik: Fähigkeit zur Buchstabenunterscheidung reicht nicht aus. Das Nachzeichnen muss geübt werden.</a:t>
            </a:r>
          </a:p>
          <a:p>
            <a:pPr lvl="1">
              <a:lnSpc>
                <a:spcPct val="150000"/>
              </a:lnSpc>
            </a:pPr>
            <a:r>
              <a:rPr lang="de-DE" dirty="0" smtClean="0"/>
              <a:t>Graphem-Phonem Zuordnung: im deutschen relativ leicht erlernbar da relativ regelmäßige Sprache</a:t>
            </a:r>
          </a:p>
          <a:p>
            <a:pPr lvl="1">
              <a:lnSpc>
                <a:spcPct val="150000"/>
              </a:lnSpc>
            </a:pPr>
            <a:r>
              <a:rPr lang="de-DE" dirty="0" smtClean="0"/>
              <a:t>Wortspezifische Kenntnisse: Häufigkeit der Wörter beeinflusst die Sicherheit. ABER: Bei gleichhäufigen Wörtern werden regelmäßige Wörter mit höherer Wahrscheinlichkeit richtig geschrieben (6. Klasse)</a:t>
            </a:r>
          </a:p>
          <a:p>
            <a:pPr lvl="1">
              <a:lnSpc>
                <a:spcPct val="150000"/>
              </a:lnSpc>
            </a:pPr>
            <a:r>
              <a:rPr lang="de-DE" dirty="0" smtClean="0"/>
              <a:t>Ableitungsformen: setzt erst relativ spät ein z.B. Stuhl -&gt; Stühle (nicht Stüle). Steigert sich mit Zunahme der Unterrichtserfahrung</a:t>
            </a:r>
          </a:p>
        </p:txBody>
      </p:sp>
    </p:spTree>
    <p:extLst>
      <p:ext uri="{BB962C8B-B14F-4D97-AF65-F5344CB8AC3E}">
        <p14:creationId xmlns:p14="http://schemas.microsoft.com/office/powerpoint/2010/main" val="296888441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title"/>
          </p:nvPr>
        </p:nvSpPr>
        <p:spPr>
          <a:xfrm>
            <a:off x="822960" y="286605"/>
            <a:ext cx="7543800" cy="478100"/>
          </a:xfrm>
        </p:spPr>
        <p:txBody>
          <a:bodyPr>
            <a:normAutofit fontScale="90000"/>
          </a:bodyPr>
          <a:lstStyle/>
          <a:p>
            <a:r>
              <a:rPr lang="de-DE" sz="2800" b="1" dirty="0" smtClean="0"/>
              <a:t>Weitere notwendige Kompetenzen</a:t>
            </a:r>
            <a:endParaRPr lang="de-DE" sz="2800" b="1" dirty="0"/>
          </a:p>
        </p:txBody>
      </p:sp>
      <p:sp>
        <p:nvSpPr>
          <p:cNvPr id="5" name="Inhaltsplatzhalter 4"/>
          <p:cNvSpPr>
            <a:spLocks noGrp="1"/>
          </p:cNvSpPr>
          <p:nvPr>
            <p:ph idx="1"/>
          </p:nvPr>
        </p:nvSpPr>
        <p:spPr>
          <a:xfrm>
            <a:off x="351004" y="771783"/>
            <a:ext cx="8541476" cy="424969"/>
          </a:xfrm>
        </p:spPr>
        <p:txBody>
          <a:bodyPr>
            <a:normAutofit fontScale="85000" lnSpcReduction="10000"/>
          </a:bodyPr>
          <a:lstStyle/>
          <a:p>
            <a:r>
              <a:rPr lang="de-DE" dirty="0" smtClean="0"/>
              <a:t>Fünf-Stufen-Modell der Entwicklung von Ableitungsformen im Englischen</a:t>
            </a:r>
          </a:p>
        </p:txBody>
      </p:sp>
      <p:graphicFrame>
        <p:nvGraphicFramePr>
          <p:cNvPr id="4" name="Tabelle 3"/>
          <p:cNvGraphicFramePr>
            <a:graphicFrameLocks noGrp="1"/>
          </p:cNvGraphicFramePr>
          <p:nvPr>
            <p:extLst>
              <p:ext uri="{D42A27DB-BD31-4B8C-83A1-F6EECF244321}">
                <p14:modId xmlns:p14="http://schemas.microsoft.com/office/powerpoint/2010/main" val="493232374"/>
              </p:ext>
            </p:extLst>
          </p:nvPr>
        </p:nvGraphicFramePr>
        <p:xfrm>
          <a:off x="378723" y="1340768"/>
          <a:ext cx="8568952" cy="4248472"/>
        </p:xfrm>
        <a:graphic>
          <a:graphicData uri="http://schemas.openxmlformats.org/drawingml/2006/table">
            <a:tbl>
              <a:tblPr firstRow="1" bandRow="1">
                <a:tableStyleId>{5C22544A-7EE6-4342-B048-85BDC9FD1C3A}</a:tableStyleId>
              </a:tblPr>
              <a:tblGrid>
                <a:gridCol w="1034184">
                  <a:extLst>
                    <a:ext uri="{9D8B030D-6E8A-4147-A177-3AD203B41FA5}">
                      <a16:colId xmlns:a16="http://schemas.microsoft.com/office/drawing/2014/main" val="20000"/>
                    </a:ext>
                  </a:extLst>
                </a:gridCol>
                <a:gridCol w="5688012">
                  <a:extLst>
                    <a:ext uri="{9D8B030D-6E8A-4147-A177-3AD203B41FA5}">
                      <a16:colId xmlns:a16="http://schemas.microsoft.com/office/drawing/2014/main" val="20001"/>
                    </a:ext>
                  </a:extLst>
                </a:gridCol>
                <a:gridCol w="1846756">
                  <a:extLst>
                    <a:ext uri="{9D8B030D-6E8A-4147-A177-3AD203B41FA5}">
                      <a16:colId xmlns:a16="http://schemas.microsoft.com/office/drawing/2014/main" val="20002"/>
                    </a:ext>
                  </a:extLst>
                </a:gridCol>
              </a:tblGrid>
              <a:tr h="737265">
                <a:tc>
                  <a:txBody>
                    <a:bodyPr/>
                    <a:lstStyle/>
                    <a:p>
                      <a:r>
                        <a:rPr lang="de-DE" dirty="0" smtClean="0"/>
                        <a:t>Stufe</a:t>
                      </a:r>
                      <a:endParaRPr lang="de-DE" dirty="0"/>
                    </a:p>
                  </a:txBody>
                  <a:tcPr/>
                </a:tc>
                <a:tc>
                  <a:txBody>
                    <a:bodyPr/>
                    <a:lstStyle/>
                    <a:p>
                      <a:r>
                        <a:rPr lang="de-DE" dirty="0" smtClean="0"/>
                        <a:t>Reichtschreibcharakteristik</a:t>
                      </a:r>
                      <a:endParaRPr lang="de-DE" dirty="0"/>
                    </a:p>
                  </a:txBody>
                  <a:tcPr/>
                </a:tc>
                <a:tc>
                  <a:txBody>
                    <a:bodyPr/>
                    <a:lstStyle/>
                    <a:p>
                      <a:r>
                        <a:rPr lang="de-DE" dirty="0" smtClean="0"/>
                        <a:t>Typische Schreibweise</a:t>
                      </a:r>
                      <a:endParaRPr lang="de-DE" dirty="0"/>
                    </a:p>
                  </a:txBody>
                  <a:tcPr/>
                </a:tc>
                <a:extLst>
                  <a:ext uri="{0D108BD9-81ED-4DB2-BD59-A6C34878D82A}">
                    <a16:rowId xmlns:a16="http://schemas.microsoft.com/office/drawing/2014/main" val="10000"/>
                  </a:ext>
                </a:extLst>
              </a:tr>
              <a:tr h="649706">
                <a:tc>
                  <a:txBody>
                    <a:bodyPr/>
                    <a:lstStyle/>
                    <a:p>
                      <a:r>
                        <a:rPr lang="de-DE" dirty="0" smtClean="0"/>
                        <a:t>1</a:t>
                      </a:r>
                      <a:endParaRPr lang="de-DE" dirty="0"/>
                    </a:p>
                  </a:txBody>
                  <a:tcPr/>
                </a:tc>
                <a:tc>
                  <a:txBody>
                    <a:bodyPr/>
                    <a:lstStyle/>
                    <a:p>
                      <a:r>
                        <a:rPr lang="de-DE" dirty="0" smtClean="0"/>
                        <a:t>Verwendung unsystematischer Wortendungen</a:t>
                      </a:r>
                      <a:endParaRPr lang="de-DE" dirty="0"/>
                    </a:p>
                  </a:txBody>
                  <a:tcPr/>
                </a:tc>
                <a:tc>
                  <a:txBody>
                    <a:bodyPr/>
                    <a:lstStyle/>
                    <a:p>
                      <a:r>
                        <a:rPr lang="de-DE" dirty="0" smtClean="0"/>
                        <a:t>z.B. kisst, kissed</a:t>
                      </a:r>
                      <a:endParaRPr lang="de-DE" dirty="0"/>
                    </a:p>
                  </a:txBody>
                  <a:tcPr/>
                </a:tc>
                <a:extLst>
                  <a:ext uri="{0D108BD9-81ED-4DB2-BD59-A6C34878D82A}">
                    <a16:rowId xmlns:a16="http://schemas.microsoft.com/office/drawing/2014/main" val="10001"/>
                  </a:ext>
                </a:extLst>
              </a:tr>
              <a:tr h="737265">
                <a:tc>
                  <a:txBody>
                    <a:bodyPr/>
                    <a:lstStyle/>
                    <a:p>
                      <a:r>
                        <a:rPr lang="de-DE" dirty="0" smtClean="0"/>
                        <a:t>2</a:t>
                      </a:r>
                      <a:endParaRPr lang="de-DE" dirty="0"/>
                    </a:p>
                  </a:txBody>
                  <a:tcPr/>
                </a:tc>
                <a:tc>
                  <a:txBody>
                    <a:bodyPr/>
                    <a:lstStyle/>
                    <a:p>
                      <a:r>
                        <a:rPr lang="de-DE" dirty="0" smtClean="0"/>
                        <a:t>Unangemessen phonetische Transkriptionen; Fehler bei der Wiedergabe konventioneller Schreibweisen</a:t>
                      </a:r>
                      <a:endParaRPr lang="de-DE"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dirty="0" smtClean="0"/>
                        <a:t>kist,</a:t>
                      </a:r>
                      <a:r>
                        <a:rPr lang="de-DE" baseline="0" dirty="0" smtClean="0"/>
                        <a:t> slept, soft</a:t>
                      </a:r>
                      <a:endParaRPr lang="de-DE" dirty="0" smtClean="0"/>
                    </a:p>
                    <a:p>
                      <a:endParaRPr lang="de-DE" dirty="0"/>
                    </a:p>
                  </a:txBody>
                  <a:tcPr/>
                </a:tc>
                <a:extLst>
                  <a:ext uri="{0D108BD9-81ED-4DB2-BD59-A6C34878D82A}">
                    <a16:rowId xmlns:a16="http://schemas.microsoft.com/office/drawing/2014/main" val="10002"/>
                  </a:ext>
                </a:extLst>
              </a:tr>
              <a:tr h="737265">
                <a:tc>
                  <a:txBody>
                    <a:bodyPr/>
                    <a:lstStyle/>
                    <a:p>
                      <a:r>
                        <a:rPr lang="de-DE" dirty="0" smtClean="0"/>
                        <a:t>3</a:t>
                      </a:r>
                      <a:endParaRPr lang="de-DE" dirty="0"/>
                    </a:p>
                  </a:txBody>
                  <a:tcPr/>
                </a:tc>
                <a:tc>
                  <a:txBody>
                    <a:bodyPr/>
                    <a:lstStyle/>
                    <a:p>
                      <a:r>
                        <a:rPr lang="de-DE" dirty="0" smtClean="0"/>
                        <a:t>Generalisierungen von Endungen auf unregelmäßige Verben und Wörter,</a:t>
                      </a:r>
                      <a:r>
                        <a:rPr lang="de-DE" baseline="0" dirty="0" smtClean="0"/>
                        <a:t> die keine Verben sind</a:t>
                      </a:r>
                      <a:endParaRPr lang="de-DE" dirty="0"/>
                    </a:p>
                  </a:txBody>
                  <a:tcPr/>
                </a:tc>
                <a:tc>
                  <a:txBody>
                    <a:bodyPr/>
                    <a:lstStyle/>
                    <a:p>
                      <a:r>
                        <a:rPr lang="de-DE" dirty="0" smtClean="0"/>
                        <a:t>kissed, sleped,</a:t>
                      </a:r>
                      <a:r>
                        <a:rPr lang="de-DE" baseline="0" dirty="0" smtClean="0"/>
                        <a:t> sofed</a:t>
                      </a:r>
                      <a:endParaRPr lang="de-DE" dirty="0"/>
                    </a:p>
                  </a:txBody>
                  <a:tcPr/>
                </a:tc>
                <a:extLst>
                  <a:ext uri="{0D108BD9-81ED-4DB2-BD59-A6C34878D82A}">
                    <a16:rowId xmlns:a16="http://schemas.microsoft.com/office/drawing/2014/main" val="10003"/>
                  </a:ext>
                </a:extLst>
              </a:tr>
              <a:tr h="649706">
                <a:tc>
                  <a:txBody>
                    <a:bodyPr/>
                    <a:lstStyle/>
                    <a:p>
                      <a:r>
                        <a:rPr lang="de-DE" dirty="0" smtClean="0"/>
                        <a:t>4</a:t>
                      </a:r>
                      <a:endParaRPr lang="de-DE" dirty="0"/>
                    </a:p>
                  </a:txBody>
                  <a:tcPr/>
                </a:tc>
                <a:tc>
                  <a:txBody>
                    <a:bodyPr/>
                    <a:lstStyle/>
                    <a:p>
                      <a:r>
                        <a:rPr lang="de-DE" dirty="0" smtClean="0"/>
                        <a:t>Einschränkung</a:t>
                      </a:r>
                      <a:r>
                        <a:rPr lang="de-DE" baseline="0" dirty="0" smtClean="0"/>
                        <a:t> von Endungen auf Verben</a:t>
                      </a:r>
                      <a:endParaRPr lang="de-DE" dirty="0"/>
                    </a:p>
                  </a:txBody>
                  <a:tcPr/>
                </a:tc>
                <a:tc>
                  <a:txBody>
                    <a:bodyPr/>
                    <a:lstStyle/>
                    <a:p>
                      <a:r>
                        <a:rPr lang="de-DE" dirty="0" smtClean="0"/>
                        <a:t>kissed, sleped, soft</a:t>
                      </a:r>
                      <a:endParaRPr lang="de-DE" dirty="0"/>
                    </a:p>
                  </a:txBody>
                  <a:tcPr/>
                </a:tc>
                <a:extLst>
                  <a:ext uri="{0D108BD9-81ED-4DB2-BD59-A6C34878D82A}">
                    <a16:rowId xmlns:a16="http://schemas.microsoft.com/office/drawing/2014/main" val="10004"/>
                  </a:ext>
                </a:extLst>
              </a:tr>
              <a:tr h="737265">
                <a:tc>
                  <a:txBody>
                    <a:bodyPr/>
                    <a:lstStyle/>
                    <a:p>
                      <a:r>
                        <a:rPr lang="de-DE" dirty="0" smtClean="0"/>
                        <a:t>5</a:t>
                      </a:r>
                      <a:endParaRPr lang="de-DE" dirty="0"/>
                    </a:p>
                  </a:txBody>
                  <a:tcPr/>
                </a:tc>
                <a:tc>
                  <a:txBody>
                    <a:bodyPr/>
                    <a:lstStyle/>
                    <a:p>
                      <a:r>
                        <a:rPr lang="de-DE" dirty="0" smtClean="0"/>
                        <a:t>Endungen</a:t>
                      </a:r>
                      <a:r>
                        <a:rPr lang="de-DE" baseline="0" dirty="0" smtClean="0"/>
                        <a:t> beschränken sich auf regelmäßige Verben; keine Generalisierung</a:t>
                      </a:r>
                      <a:endParaRPr lang="de-DE" dirty="0"/>
                    </a:p>
                  </a:txBody>
                  <a:tcPr/>
                </a:tc>
                <a:tc>
                  <a:txBody>
                    <a:bodyPr/>
                    <a:lstStyle/>
                    <a:p>
                      <a:r>
                        <a:rPr lang="de-DE" dirty="0" smtClean="0"/>
                        <a:t>kissed, slept, soft</a:t>
                      </a:r>
                      <a:endParaRPr lang="de-DE" dirty="0"/>
                    </a:p>
                  </a:txBody>
                  <a:tcPr/>
                </a:tc>
                <a:extLst>
                  <a:ext uri="{0D108BD9-81ED-4DB2-BD59-A6C34878D82A}">
                    <a16:rowId xmlns:a16="http://schemas.microsoft.com/office/drawing/2014/main" val="10005"/>
                  </a:ext>
                </a:extLst>
              </a:tr>
            </a:tbl>
          </a:graphicData>
        </a:graphic>
      </p:graphicFrame>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title"/>
          </p:nvPr>
        </p:nvSpPr>
        <p:spPr>
          <a:xfrm>
            <a:off x="899592" y="692696"/>
            <a:ext cx="7543800" cy="478100"/>
          </a:xfrm>
        </p:spPr>
        <p:txBody>
          <a:bodyPr>
            <a:normAutofit fontScale="90000"/>
          </a:bodyPr>
          <a:lstStyle/>
          <a:p>
            <a:r>
              <a:rPr lang="de-DE" sz="3200" b="1" dirty="0" smtClean="0"/>
              <a:t>Weitere notwendige Kompetenzen</a:t>
            </a:r>
            <a:endParaRPr lang="de-DE" sz="3200" b="1" dirty="0"/>
          </a:p>
        </p:txBody>
      </p:sp>
      <p:sp>
        <p:nvSpPr>
          <p:cNvPr id="5" name="Inhaltsplatzhalter 4"/>
          <p:cNvSpPr>
            <a:spLocks noGrp="1"/>
          </p:cNvSpPr>
          <p:nvPr>
            <p:ph idx="1"/>
          </p:nvPr>
        </p:nvSpPr>
        <p:spPr>
          <a:xfrm>
            <a:off x="917682" y="1268760"/>
            <a:ext cx="7543801" cy="4023360"/>
          </a:xfrm>
        </p:spPr>
        <p:txBody>
          <a:bodyPr>
            <a:normAutofit fontScale="92500" lnSpcReduction="20000"/>
          </a:bodyPr>
          <a:lstStyle/>
          <a:p>
            <a:r>
              <a:rPr lang="de-DE" dirty="0" smtClean="0"/>
              <a:t>Wichtige Kompetenzen</a:t>
            </a:r>
          </a:p>
          <a:p>
            <a:pPr lvl="1"/>
            <a:r>
              <a:rPr lang="de-DE" dirty="0" smtClean="0"/>
              <a:t>Einsicht in den Schreibvorgang an sich: Es muss eine Entscheidung zwischen verschiedenen Möglichkeiten getroffen werden.</a:t>
            </a:r>
          </a:p>
          <a:p>
            <a:pPr lvl="1"/>
            <a:r>
              <a:rPr lang="de-DE" dirty="0" smtClean="0"/>
              <a:t>3.Klässler gaben an weshalb Sie ein Wort so geschrieben haben</a:t>
            </a:r>
          </a:p>
          <a:p>
            <a:pPr lvl="2"/>
            <a:r>
              <a:rPr lang="de-DE" dirty="0" smtClean="0"/>
              <a:t>26% Rechtschreibregeln (eine langes „u“ wird „uh“ geschrieben)</a:t>
            </a:r>
          </a:p>
          <a:p>
            <a:pPr lvl="2"/>
            <a:r>
              <a:rPr lang="de-DE" dirty="0" smtClean="0"/>
              <a:t>22% Hören</a:t>
            </a:r>
          </a:p>
          <a:p>
            <a:pPr lvl="2"/>
            <a:r>
              <a:rPr lang="de-DE" dirty="0" smtClean="0"/>
              <a:t>19% Wissen der Schreibweise</a:t>
            </a:r>
          </a:p>
          <a:p>
            <a:pPr lvl="2"/>
            <a:r>
              <a:rPr lang="de-DE" dirty="0" smtClean="0"/>
              <a:t>18% Ableitungsregeln</a:t>
            </a:r>
          </a:p>
          <a:p>
            <a:r>
              <a:rPr lang="de-DE" dirty="0"/>
              <a:t>All diese Verknüpfungen und Kompetenzen sind für den Erwerb der Schriftsprache bei Normallesern wichtig.</a:t>
            </a:r>
          </a:p>
          <a:p>
            <a:r>
              <a:rPr lang="de-DE" dirty="0"/>
              <a:t>Wie sieht die Entwicklung bei Legasthenikern aus und wie ist die Entwicklung zu erklären?</a:t>
            </a:r>
          </a:p>
          <a:p>
            <a:pPr lvl="2"/>
            <a:endParaRPr lang="de-DE"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title"/>
          </p:nvPr>
        </p:nvSpPr>
        <p:spPr>
          <a:xfrm>
            <a:off x="666314" y="1052736"/>
            <a:ext cx="7543800" cy="478099"/>
          </a:xfrm>
        </p:spPr>
        <p:txBody>
          <a:bodyPr>
            <a:normAutofit fontScale="90000"/>
          </a:bodyPr>
          <a:lstStyle/>
          <a:p>
            <a:r>
              <a:rPr lang="de-DE" sz="2800" b="1" dirty="0" smtClean="0"/>
              <a:t>3. Begriffsbestimmung</a:t>
            </a:r>
            <a:endParaRPr lang="de-DE" sz="2800" b="1" dirty="0"/>
          </a:p>
        </p:txBody>
      </p:sp>
      <p:sp>
        <p:nvSpPr>
          <p:cNvPr id="5" name="Inhaltsplatzhalter 4"/>
          <p:cNvSpPr>
            <a:spLocks noGrp="1"/>
          </p:cNvSpPr>
          <p:nvPr>
            <p:ph idx="1"/>
          </p:nvPr>
        </p:nvSpPr>
        <p:spPr>
          <a:xfrm>
            <a:off x="683568" y="1628800"/>
            <a:ext cx="7543801" cy="4023360"/>
          </a:xfrm>
        </p:spPr>
        <p:txBody>
          <a:bodyPr>
            <a:normAutofit lnSpcReduction="10000"/>
          </a:bodyPr>
          <a:lstStyle/>
          <a:p>
            <a:pPr marL="457200" indent="-457200">
              <a:buFont typeface="+mj-lt"/>
              <a:buAutoNum type="arabicPeriod"/>
            </a:pPr>
            <a:r>
              <a:rPr lang="de-DE" dirty="0" smtClean="0"/>
              <a:t>Legasthenie</a:t>
            </a:r>
          </a:p>
          <a:p>
            <a:pPr marL="457200" indent="-457200">
              <a:buFont typeface="+mj-lt"/>
              <a:buAutoNum type="arabicPeriod"/>
            </a:pPr>
            <a:r>
              <a:rPr lang="de-DE" dirty="0" smtClean="0"/>
              <a:t>Lese-Rechtschreibstörung</a:t>
            </a:r>
          </a:p>
          <a:p>
            <a:pPr marL="457200" indent="-457200">
              <a:buFont typeface="+mj-lt"/>
              <a:buAutoNum type="arabicPeriod"/>
            </a:pPr>
            <a:r>
              <a:rPr lang="de-DE" dirty="0" smtClean="0"/>
              <a:t>Lese-Rechtschreibschwäche </a:t>
            </a:r>
          </a:p>
          <a:p>
            <a:pPr marL="457200" indent="-457200">
              <a:buFont typeface="+mj-lt"/>
              <a:buAutoNum type="arabicPeriod"/>
            </a:pPr>
            <a:r>
              <a:rPr lang="de-DE" dirty="0" smtClean="0"/>
              <a:t>Lese-Rechtschreibschwierigkeiten </a:t>
            </a:r>
          </a:p>
          <a:p>
            <a:pPr marL="457200" indent="-457200">
              <a:buFont typeface="+mj-lt"/>
              <a:buAutoNum type="arabicPeriod"/>
            </a:pPr>
            <a:r>
              <a:rPr lang="de-DE" dirty="0" smtClean="0"/>
              <a:t>LRS</a:t>
            </a:r>
          </a:p>
          <a:p>
            <a:pPr marL="457200" indent="-457200">
              <a:buFont typeface="+mj-lt"/>
              <a:buAutoNum type="arabicPeriod"/>
            </a:pPr>
            <a:r>
              <a:rPr lang="de-DE" dirty="0" smtClean="0"/>
              <a:t>Dyslexie</a:t>
            </a:r>
          </a:p>
          <a:p>
            <a:r>
              <a:rPr lang="de-DE" b="1" dirty="0"/>
              <a:t>Legasthenie</a:t>
            </a:r>
            <a:r>
              <a:rPr lang="de-DE" dirty="0"/>
              <a:t> (</a:t>
            </a:r>
            <a:r>
              <a:rPr lang="de-DE" dirty="0">
                <a:hlinkClick r:id="rId3" tooltip="Latein"/>
              </a:rPr>
              <a:t>lat.</a:t>
            </a:r>
            <a:r>
              <a:rPr lang="de-DE" dirty="0"/>
              <a:t> </a:t>
            </a:r>
            <a:r>
              <a:rPr lang="de-DE" i="1" dirty="0"/>
              <a:t>legere</a:t>
            </a:r>
            <a:r>
              <a:rPr lang="de-DE" dirty="0"/>
              <a:t> „lesen“ und </a:t>
            </a:r>
            <a:r>
              <a:rPr lang="de-DE" dirty="0">
                <a:hlinkClick r:id="rId4" tooltip="Altgriechische Sprache"/>
              </a:rPr>
              <a:t>altgriechisch</a:t>
            </a:r>
            <a:r>
              <a:rPr lang="de-DE" dirty="0"/>
              <a:t> ἀσθένεια </a:t>
            </a:r>
            <a:r>
              <a:rPr lang="de-DE" i="1" dirty="0"/>
              <a:t>asthéneia</a:t>
            </a:r>
            <a:r>
              <a:rPr lang="de-DE" dirty="0"/>
              <a:t> „Schwäche“ also </a:t>
            </a:r>
            <a:r>
              <a:rPr lang="de-DE" i="1" dirty="0"/>
              <a:t>Leseschwäche</a:t>
            </a:r>
            <a:r>
              <a:rPr lang="de-DE" dirty="0"/>
              <a:t>)</a:t>
            </a:r>
            <a:r>
              <a:rPr lang="de-DE" baseline="30000" dirty="0"/>
              <a:t> </a:t>
            </a:r>
            <a:r>
              <a:rPr lang="de-DE" dirty="0"/>
              <a:t>– auch </a:t>
            </a:r>
            <a:r>
              <a:rPr lang="de-DE" i="1" dirty="0"/>
              <a:t>Lese-Rechtschreib-Störung, Lese-Rechtschreib-Schwäche, Lese-Rechtschreib-Schwierigkeit</a:t>
            </a:r>
            <a:r>
              <a:rPr lang="de-DE" dirty="0"/>
              <a:t> und </a:t>
            </a:r>
            <a:r>
              <a:rPr lang="de-DE" i="1" dirty="0"/>
              <a:t>LRS</a:t>
            </a:r>
            <a:r>
              <a:rPr lang="de-DE" dirty="0"/>
              <a:t> genannt.</a:t>
            </a:r>
          </a:p>
          <a:p>
            <a:endParaRPr lang="de-DE" dirty="0" smtClean="0"/>
          </a:p>
          <a:p>
            <a:endParaRPr lang="de-DE" dirty="0" smtClean="0"/>
          </a:p>
          <a:p>
            <a:endParaRPr lang="de-DE" dirty="0" smtClean="0"/>
          </a:p>
          <a:p>
            <a:pPr>
              <a:buNone/>
            </a:pPr>
            <a:endParaRPr lang="de-DE"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260648"/>
            <a:ext cx="7772400" cy="836712"/>
          </a:xfrm>
        </p:spPr>
        <p:txBody>
          <a:bodyPr>
            <a:normAutofit/>
          </a:bodyPr>
          <a:lstStyle/>
          <a:p>
            <a:r>
              <a:rPr lang="de-DE" sz="2800" b="1" dirty="0" smtClean="0"/>
              <a:t>4. Klassifikation</a:t>
            </a:r>
            <a:endParaRPr lang="de-DE" sz="2800" b="1" dirty="0"/>
          </a:p>
        </p:txBody>
      </p:sp>
      <p:graphicFrame>
        <p:nvGraphicFramePr>
          <p:cNvPr id="4" name="Inhaltsplatzhalter 3"/>
          <p:cNvGraphicFramePr>
            <a:graphicFrameLocks noGrp="1"/>
          </p:cNvGraphicFramePr>
          <p:nvPr>
            <p:ph idx="1"/>
          </p:nvPr>
        </p:nvGraphicFramePr>
        <p:xfrm>
          <a:off x="467544" y="836712"/>
          <a:ext cx="8136904" cy="57606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2484114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Inhaltsplatzhalter 3"/>
          <p:cNvGraphicFramePr>
            <a:graphicFrameLocks noGrp="1"/>
          </p:cNvGraphicFramePr>
          <p:nvPr>
            <p:ph idx="1"/>
          </p:nvPr>
        </p:nvGraphicFramePr>
        <p:xfrm>
          <a:off x="467544" y="836712"/>
          <a:ext cx="8136904" cy="57606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323528" y="332656"/>
            <a:ext cx="8640960" cy="5472608"/>
          </a:xfrm>
        </p:spPr>
        <p:txBody>
          <a:bodyPr>
            <a:normAutofit/>
          </a:bodyPr>
          <a:lstStyle/>
          <a:p>
            <a:r>
              <a:rPr lang="de-DE" dirty="0" smtClean="0"/>
              <a:t>ICD-10: F80-F89 Entwicklungsstörungen</a:t>
            </a:r>
          </a:p>
          <a:p>
            <a:pPr lvl="1"/>
            <a:r>
              <a:rPr lang="de-DE" dirty="0" smtClean="0"/>
              <a:t>Die in diesem Abschnitt zusammengefassten Störungen haben folgende Gemeinsamkeiten:</a:t>
            </a:r>
          </a:p>
          <a:p>
            <a:pPr lvl="2"/>
            <a:r>
              <a:rPr lang="de-DE" dirty="0" smtClean="0"/>
              <a:t>Beginn ausnahmslos im Kleinkindalter oder in der Kindheit;</a:t>
            </a:r>
          </a:p>
          <a:p>
            <a:pPr lvl="2"/>
            <a:r>
              <a:rPr lang="de-DE" dirty="0" smtClean="0"/>
              <a:t>eine Entwicklungseinschränkung oder -verzögerung von Funktionen, die eng mit der biologischen Reifung des Zentralnervensystems verknüpft sind;stetiger Verlauf ohne Remissionen und Rezidive.</a:t>
            </a:r>
          </a:p>
          <a:p>
            <a:pPr>
              <a:buNone/>
            </a:pPr>
            <a:endParaRPr lang="de-DE" dirty="0"/>
          </a:p>
        </p:txBody>
      </p:sp>
      <p:sp>
        <p:nvSpPr>
          <p:cNvPr id="5" name="Rechteck 4"/>
          <p:cNvSpPr/>
          <p:nvPr/>
        </p:nvSpPr>
        <p:spPr>
          <a:xfrm>
            <a:off x="539552" y="2636912"/>
            <a:ext cx="7984824" cy="3785652"/>
          </a:xfrm>
          <a:prstGeom prst="rect">
            <a:avLst/>
          </a:prstGeom>
        </p:spPr>
        <p:txBody>
          <a:bodyPr wrap="square">
            <a:spAutoFit/>
          </a:bodyPr>
          <a:lstStyle/>
          <a:p>
            <a:pPr marL="342900" indent="-342900">
              <a:buFont typeface="Arial" panose="020B0604020202020204" pitchFamily="34" charset="0"/>
              <a:buChar char="•"/>
            </a:pPr>
            <a:r>
              <a:rPr lang="de-DE" dirty="0"/>
              <a:t>ICD-10: F81-Umschriebene Entwicklungsstörungen schulischer Fertigkeiten </a:t>
            </a:r>
          </a:p>
          <a:p>
            <a:pPr lvl="1"/>
            <a:r>
              <a:rPr lang="de-DE" dirty="0">
                <a:solidFill>
                  <a:schemeClr val="accent1"/>
                </a:solidFill>
              </a:rPr>
              <a:t>F81.0 Lese und Rechtschreibstörung</a:t>
            </a:r>
          </a:p>
          <a:p>
            <a:pPr lvl="1"/>
            <a:r>
              <a:rPr lang="de-DE" dirty="0">
                <a:solidFill>
                  <a:schemeClr val="accent1"/>
                </a:solidFill>
              </a:rPr>
              <a:t>F81.1 Isolierte Rechtschreibstörung</a:t>
            </a:r>
          </a:p>
          <a:p>
            <a:pPr lvl="1"/>
            <a:r>
              <a:rPr lang="de-DE" dirty="0">
                <a:solidFill>
                  <a:schemeClr val="accent1"/>
                </a:solidFill>
              </a:rPr>
              <a:t>F81.2 Rechenstörung</a:t>
            </a:r>
          </a:p>
          <a:p>
            <a:pPr lvl="1"/>
            <a:r>
              <a:rPr lang="de-DE" dirty="0">
                <a:solidFill>
                  <a:srgbClr val="FF0000"/>
                </a:solidFill>
              </a:rPr>
              <a:t>F81.3 Kombinierte Störungen schulischer Fertigkeiten</a:t>
            </a:r>
          </a:p>
          <a:p>
            <a:pPr lvl="1"/>
            <a:r>
              <a:rPr lang="de-DE" dirty="0"/>
              <a:t>F81.8 Sonstige Entwicklungsstörungen schulischer Fertigkeiten</a:t>
            </a:r>
          </a:p>
          <a:p>
            <a:pPr lvl="1"/>
            <a:r>
              <a:rPr lang="de-DE" dirty="0"/>
              <a:t>F81.9 Entwicklungsstörungen schulischer Fertigkeiten, nicht näher bezeichnet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251520" y="1052736"/>
            <a:ext cx="8640960" cy="5472608"/>
          </a:xfrm>
        </p:spPr>
        <p:txBody>
          <a:bodyPr>
            <a:normAutofit fontScale="85000" lnSpcReduction="10000"/>
          </a:bodyPr>
          <a:lstStyle/>
          <a:p>
            <a:pPr marL="0" indent="0">
              <a:buNone/>
            </a:pPr>
            <a:r>
              <a:rPr lang="de-DE" dirty="0" smtClean="0"/>
              <a:t>ICD-10: F81-Umschriebene Entwicklungsstörungen schulischer Fertigkeiten </a:t>
            </a:r>
          </a:p>
          <a:p>
            <a:pPr lvl="1"/>
            <a:r>
              <a:rPr lang="de-DE" b="1" dirty="0" smtClean="0"/>
              <a:t>F81.0 Lese und Rechtschreibstörung</a:t>
            </a:r>
          </a:p>
          <a:p>
            <a:pPr marL="714375" lvl="1" indent="0">
              <a:buNone/>
            </a:pPr>
            <a:r>
              <a:rPr lang="de-DE" dirty="0" smtClean="0"/>
              <a:t>Das Hauptmerkmal ist eine umschriebene und bedeutsame Beeinträchtigung in der Entwicklung der Lesefertigkeiten, die nicht allein durch das Entwicklungsalter, Visusprobleme oder unangemessene Beschulung erklärbar ist. Das Leseverständnis, die Fähigkeit, gelesene Worte wieder zu erkennen, vorzulesen und Leistungen, für welche Lesefähigkeit nötig ist, können sämtlich betroffen sein. Bei umschriebenen Lesestörungen sind Rechtschreibstörungen häufig und persistieren oft bis in die Adoleszenz, auch wenn einige Fortschritte im Lesen gemacht werden. Umschriebenen Entwicklungsstörungen des Lesens gehen Entwicklungsstörungen des Sprechens oder der Sprache voraus. Während der Schulzeit sind begleitende Störungen im emotionalen und Verhaltensbereich häufig.</a:t>
            </a:r>
          </a:p>
          <a:p>
            <a:pPr lvl="1"/>
            <a:r>
              <a:rPr lang="de-DE" b="1" dirty="0"/>
              <a:t>F81.1 Isolierte Rechtschreibstörung</a:t>
            </a:r>
          </a:p>
          <a:p>
            <a:pPr marL="714375" lvl="1" indent="0">
              <a:buNone/>
            </a:pPr>
            <a:r>
              <a:rPr lang="de-DE" dirty="0"/>
              <a:t>Es handelt sich um eine Störung, deren Hauptmerkmal in einer umschriebenen und bedeutsamen Beeinträchtigung der Entwicklung von Rechtschreibfertigkeiten besteht, ohne Vorgeschichte einer Lesestörung. Sie ist nicht allein durch ein zu niedriges Intelligenzalter, durch Visusprobleme oder unangemessene Beschulung erklärbar. Die Fähigkeiten, mündlich zu buchstabieren und Wörter korrekt zu schreiben, sind beide betroffen. Umschriebene Verzögerung der Rechtschreibfähigkeit (ohne Lesestörung)</a:t>
            </a:r>
          </a:p>
          <a:p>
            <a:pPr lvl="1"/>
            <a:endParaRPr lang="de-DE" dirty="0" smtClean="0"/>
          </a:p>
        </p:txBody>
      </p:sp>
    </p:spTree>
  </p:cSld>
  <p:clrMapOvr>
    <a:masterClrMapping/>
  </p:clrMapOvr>
</p:sld>
</file>

<file path=ppt/theme/theme1.xml><?xml version="1.0" encoding="utf-8"?>
<a:theme xmlns:a="http://schemas.openxmlformats.org/drawingml/2006/main" name="Design2">
  <a:themeElements>
    <a:clrScheme name="ub-cd-neu-v2-4 1">
      <a:dk1>
        <a:srgbClr val="000000"/>
      </a:dk1>
      <a:lt1>
        <a:srgbClr val="C8D0E2"/>
      </a:lt1>
      <a:dk2>
        <a:srgbClr val="00457D"/>
      </a:dk2>
      <a:lt2>
        <a:srgbClr val="808080"/>
      </a:lt2>
      <a:accent1>
        <a:srgbClr val="5D7FAA"/>
      </a:accent1>
      <a:accent2>
        <a:srgbClr val="97BF0D"/>
      </a:accent2>
      <a:accent3>
        <a:srgbClr val="E0E4EE"/>
      </a:accent3>
      <a:accent4>
        <a:srgbClr val="000000"/>
      </a:accent4>
      <a:accent5>
        <a:srgbClr val="B6C0D2"/>
      </a:accent5>
      <a:accent6>
        <a:srgbClr val="88AD0B"/>
      </a:accent6>
      <a:hlink>
        <a:srgbClr val="92A5C5"/>
      </a:hlink>
      <a:folHlink>
        <a:srgbClr val="C6D982"/>
      </a:folHlink>
    </a:clrScheme>
    <a:fontScheme name="Larissa Klassisch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ub-cd-neu-v2-4 1">
        <a:dk1>
          <a:srgbClr val="000000"/>
        </a:dk1>
        <a:lt1>
          <a:srgbClr val="C8D0E2"/>
        </a:lt1>
        <a:dk2>
          <a:srgbClr val="00457D"/>
        </a:dk2>
        <a:lt2>
          <a:srgbClr val="808080"/>
        </a:lt2>
        <a:accent1>
          <a:srgbClr val="5D7FAA"/>
        </a:accent1>
        <a:accent2>
          <a:srgbClr val="97BF0D"/>
        </a:accent2>
        <a:accent3>
          <a:srgbClr val="E0E4EE"/>
        </a:accent3>
        <a:accent4>
          <a:srgbClr val="000000"/>
        </a:accent4>
        <a:accent5>
          <a:srgbClr val="B6C0D2"/>
        </a:accent5>
        <a:accent6>
          <a:srgbClr val="88AD0B"/>
        </a:accent6>
        <a:hlink>
          <a:srgbClr val="92A5C5"/>
        </a:hlink>
        <a:folHlink>
          <a:srgbClr val="C6D982"/>
        </a:folHlink>
      </a:clrScheme>
      <a:clrMap bg1="lt1" tx1="dk1" bg2="lt2" tx2="dk2" accent1="accent1" accent2="accent2" accent3="accent3" accent4="accent4" accent5="accent5" accent6="accent6" hlink="hlink" folHlink="folHlink"/>
    </a:extraClrScheme>
    <a:extraClrScheme>
      <a:clrScheme name="ub-cd-neu-v2-4 2">
        <a:dk1>
          <a:srgbClr val="000000"/>
        </a:dk1>
        <a:lt1>
          <a:srgbClr val="C8D0E2"/>
        </a:lt1>
        <a:dk2>
          <a:srgbClr val="00457D"/>
        </a:dk2>
        <a:lt2>
          <a:srgbClr val="808080"/>
        </a:lt2>
        <a:accent1>
          <a:srgbClr val="5D7FAA"/>
        </a:accent1>
        <a:accent2>
          <a:srgbClr val="FFD300"/>
        </a:accent2>
        <a:accent3>
          <a:srgbClr val="E0E4EE"/>
        </a:accent3>
        <a:accent4>
          <a:srgbClr val="000000"/>
        </a:accent4>
        <a:accent5>
          <a:srgbClr val="B6C0D2"/>
        </a:accent5>
        <a:accent6>
          <a:srgbClr val="E7BF00"/>
        </a:accent6>
        <a:hlink>
          <a:srgbClr val="92A5C5"/>
        </a:hlink>
        <a:folHlink>
          <a:srgbClr val="FFE37D"/>
        </a:folHlink>
      </a:clrScheme>
      <a:clrMap bg1="lt1" tx1="dk1" bg2="lt2" tx2="dk2" accent1="accent1" accent2="accent2" accent3="accent3" accent4="accent4" accent5="accent5" accent6="accent6" hlink="hlink" folHlink="folHlink"/>
    </a:extraClrScheme>
    <a:extraClrScheme>
      <a:clrScheme name="ub-cd-neu-v2-4 3">
        <a:dk1>
          <a:srgbClr val="000000"/>
        </a:dk1>
        <a:lt1>
          <a:srgbClr val="C8D0E2"/>
        </a:lt1>
        <a:dk2>
          <a:srgbClr val="00457D"/>
        </a:dk2>
        <a:lt2>
          <a:srgbClr val="808080"/>
        </a:lt2>
        <a:accent1>
          <a:srgbClr val="5D7FAA"/>
        </a:accent1>
        <a:accent2>
          <a:srgbClr val="E6444F"/>
        </a:accent2>
        <a:accent3>
          <a:srgbClr val="E0E4EE"/>
        </a:accent3>
        <a:accent4>
          <a:srgbClr val="000000"/>
        </a:accent4>
        <a:accent5>
          <a:srgbClr val="B6C0D2"/>
        </a:accent5>
        <a:accent6>
          <a:srgbClr val="D03D47"/>
        </a:accent6>
        <a:hlink>
          <a:srgbClr val="92A5C5"/>
        </a:hlink>
        <a:folHlink>
          <a:srgbClr val="F1998F"/>
        </a:folHlink>
      </a:clrScheme>
      <a:clrMap bg1="lt1" tx1="dk1" bg2="lt2" tx2="dk2" accent1="accent1" accent2="accent2" accent3="accent3" accent4="accent4" accent5="accent5" accent6="accent6" hlink="hlink" folHlink="folHlink"/>
    </a:extraClrScheme>
    <a:extraClrScheme>
      <a:clrScheme name="ub-cd-neu-v2-4 4">
        <a:dk1>
          <a:srgbClr val="000000"/>
        </a:dk1>
        <a:lt1>
          <a:srgbClr val="C8D0E2"/>
        </a:lt1>
        <a:dk2>
          <a:srgbClr val="00457D"/>
        </a:dk2>
        <a:lt2>
          <a:srgbClr val="808080"/>
        </a:lt2>
        <a:accent1>
          <a:srgbClr val="5D7FAA"/>
        </a:accent1>
        <a:accent2>
          <a:srgbClr val="878783"/>
        </a:accent2>
        <a:accent3>
          <a:srgbClr val="E0E4EE"/>
        </a:accent3>
        <a:accent4>
          <a:srgbClr val="000000"/>
        </a:accent4>
        <a:accent5>
          <a:srgbClr val="B6C0D2"/>
        </a:accent5>
        <a:accent6>
          <a:srgbClr val="7A7A76"/>
        </a:accent6>
        <a:hlink>
          <a:srgbClr val="92A5C5"/>
        </a:hlink>
        <a:folHlink>
          <a:srgbClr val="B9BAB7"/>
        </a:folHlink>
      </a:clrScheme>
      <a:clrMap bg1="lt1" tx1="dk1" bg2="lt2" tx2="dk2" accent1="accent1" accent2="accent2" accent3="accent3" accent4="accent4" accent5="accent5" accent6="accent6" hlink="hlink" folHlink="folHlink"/>
    </a:extraClrScheme>
    <a:extraClrScheme>
      <a:clrScheme name="ub-cd-neu-v2-4 5">
        <a:dk1>
          <a:srgbClr val="000000"/>
        </a:dk1>
        <a:lt1>
          <a:srgbClr val="C8D0E2"/>
        </a:lt1>
        <a:dk2>
          <a:srgbClr val="00457D"/>
        </a:dk2>
        <a:lt2>
          <a:srgbClr val="808080"/>
        </a:lt2>
        <a:accent1>
          <a:srgbClr val="5D7FAA"/>
        </a:accent1>
        <a:accent2>
          <a:srgbClr val="00457D"/>
        </a:accent2>
        <a:accent3>
          <a:srgbClr val="E0E4EE"/>
        </a:accent3>
        <a:accent4>
          <a:srgbClr val="000000"/>
        </a:accent4>
        <a:accent5>
          <a:srgbClr val="B6C0D2"/>
        </a:accent5>
        <a:accent6>
          <a:srgbClr val="003E71"/>
        </a:accent6>
        <a:hlink>
          <a:srgbClr val="92A5C5"/>
        </a:hlink>
        <a:folHlink>
          <a:srgbClr val="C8D0E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Design2" id="{F9D240DF-B9A6-4513-B87F-57832E077D49}" vid="{07D69A19-43C4-4563-9950-7C60E8606575}"/>
    </a:ext>
  </a:ext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Design2</Template>
  <TotalTime>0</TotalTime>
  <Words>3209</Words>
  <Application>Microsoft Office PowerPoint</Application>
  <PresentationFormat>Bildschirmpräsentation (4:3)</PresentationFormat>
  <Paragraphs>472</Paragraphs>
  <Slides>47</Slides>
  <Notes>46</Notes>
  <HiddenSlides>0</HiddenSlides>
  <MMClips>0</MMClips>
  <ScaleCrop>false</ScaleCrop>
  <HeadingPairs>
    <vt:vector size="6" baseType="variant">
      <vt:variant>
        <vt:lpstr>Verwendete Schriftarten</vt:lpstr>
      </vt:variant>
      <vt:variant>
        <vt:i4>7</vt:i4>
      </vt:variant>
      <vt:variant>
        <vt:lpstr>Design</vt:lpstr>
      </vt:variant>
      <vt:variant>
        <vt:i4>1</vt:i4>
      </vt:variant>
      <vt:variant>
        <vt:lpstr>Folientitel</vt:lpstr>
      </vt:variant>
      <vt:variant>
        <vt:i4>47</vt:i4>
      </vt:variant>
    </vt:vector>
  </HeadingPairs>
  <TitlesOfParts>
    <vt:vector size="55" baseType="lpstr">
      <vt:lpstr>Arial</vt:lpstr>
      <vt:lpstr>Calibri</vt:lpstr>
      <vt:lpstr>Times New Roman</vt:lpstr>
      <vt:lpstr>UB Scala</vt:lpstr>
      <vt:lpstr>UB Scala Sans</vt:lpstr>
      <vt:lpstr>Wingdings</vt:lpstr>
      <vt:lpstr>Wingdings 2</vt:lpstr>
      <vt:lpstr>Design2</vt:lpstr>
      <vt:lpstr>Entwicklungsstörungen schulischer Fertigkeiten </vt:lpstr>
      <vt:lpstr>AGENDA</vt:lpstr>
      <vt:lpstr>1. Literatur</vt:lpstr>
      <vt:lpstr>2. Seminarablauf:</vt:lpstr>
      <vt:lpstr>3. Begriffsbestimmung</vt:lpstr>
      <vt:lpstr>4. Klassifikation</vt:lpstr>
      <vt:lpstr>PowerPoint-Präsentation</vt:lpstr>
      <vt:lpstr>PowerPoint-Präsentation</vt:lpstr>
      <vt:lpstr>PowerPoint-Präsentation</vt:lpstr>
      <vt:lpstr>PowerPoint-Präsentation</vt:lpstr>
      <vt:lpstr>PowerPoint-Präsentation</vt:lpstr>
      <vt:lpstr>PowerPoint-Präsentation</vt:lpstr>
      <vt:lpstr>5. Epidemiologie</vt:lpstr>
      <vt:lpstr>PowerPoint-Präsentation</vt:lpstr>
      <vt:lpstr>PowerPoint-Präsentation</vt:lpstr>
      <vt:lpstr>PowerPoint-Präsentation</vt:lpstr>
      <vt:lpstr>PowerPoint-Präsentation</vt:lpstr>
      <vt:lpstr>PowerPoint-Präsentation</vt:lpstr>
      <vt:lpstr>6. Verlauf</vt:lpstr>
      <vt:lpstr>PowerPoint-Präsentation</vt:lpstr>
      <vt:lpstr>PowerPoint-Präsentation</vt:lpstr>
      <vt:lpstr>PowerPoint-Präsentation</vt:lpstr>
      <vt:lpstr>PowerPoint-Präsentation</vt:lpstr>
      <vt:lpstr>PowerPoint-Präsentation</vt:lpstr>
      <vt:lpstr>Vorläuferfertigkeiten des Schriftspracherwerbs</vt:lpstr>
      <vt:lpstr>PowerPoint-Präsentation</vt:lpstr>
      <vt:lpstr>Modelle des Lesens</vt:lpstr>
      <vt:lpstr>Modelle des Lesens</vt:lpstr>
      <vt:lpstr>Modelle des Lesens</vt:lpstr>
      <vt:lpstr>Modelle des Lesens</vt:lpstr>
      <vt:lpstr>Modelle des Lesens</vt:lpstr>
      <vt:lpstr>Modelle des Lesens</vt:lpstr>
      <vt:lpstr>Modelle des Lesens</vt:lpstr>
      <vt:lpstr>Modelle des Lesens</vt:lpstr>
      <vt:lpstr>Modelle des Lesens</vt:lpstr>
      <vt:lpstr>Kompetenzentwicklungsmodell (nach Klicpera)</vt:lpstr>
      <vt:lpstr>Modelle des Rechtschreibens</vt:lpstr>
      <vt:lpstr>Modelle des Rechtschreibens</vt:lpstr>
      <vt:lpstr>Modelle des Rechtschreibens</vt:lpstr>
      <vt:lpstr>Modelle des Rechtschreibens</vt:lpstr>
      <vt:lpstr>Modelle des Rechtschreibens</vt:lpstr>
      <vt:lpstr>Modelle des Rechtschreibens</vt:lpstr>
      <vt:lpstr>Modelle des Rechtschreibens</vt:lpstr>
      <vt:lpstr>Modelle des Rechtschreibens</vt:lpstr>
      <vt:lpstr>PowerPoint-Präsentation</vt:lpstr>
      <vt:lpstr>Weitere notwendige Kompetenzen</vt:lpstr>
      <vt:lpstr>Weitere notwendige Kompetenzen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erika.fischer@uni-bamberg.de</dc:creator>
  <cp:lastModifiedBy>Fischer, Erika</cp:lastModifiedBy>
  <cp:revision>108</cp:revision>
  <dcterms:created xsi:type="dcterms:W3CDTF">2011-09-21T06:28:07Z</dcterms:created>
  <dcterms:modified xsi:type="dcterms:W3CDTF">2021-01-16T00:44:50Z</dcterms:modified>
</cp:coreProperties>
</file>