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498" r:id="rId3"/>
    <p:sldId id="499" r:id="rId4"/>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407A"/>
    <a:srgbClr val="2C588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7" autoAdjust="0"/>
    <p:restoredTop sz="94343" autoAdjust="0"/>
  </p:normalViewPr>
  <p:slideViewPr>
    <p:cSldViewPr showGuides="1">
      <p:cViewPr varScale="1">
        <p:scale>
          <a:sx n="111" d="100"/>
          <a:sy n="111" d="100"/>
        </p:scale>
        <p:origin x="1452" y="114"/>
      </p:cViewPr>
      <p:guideLst>
        <p:guide orient="horz" pos="2160"/>
        <p:guide pos="2880"/>
      </p:guideLst>
    </p:cSldViewPr>
  </p:slideViewPr>
  <p:outlineViewPr>
    <p:cViewPr>
      <p:scale>
        <a:sx n="33" d="100"/>
        <a:sy n="33" d="100"/>
      </p:scale>
      <p:origin x="0" y="-11388"/>
    </p:cViewPr>
  </p:outlineViewPr>
  <p:notesTextViewPr>
    <p:cViewPr>
      <p:scale>
        <a:sx n="3" d="2"/>
        <a:sy n="3" d="2"/>
      </p:scale>
      <p:origin x="0" y="0"/>
    </p:cViewPr>
  </p:notesTextViewPr>
  <p:sorterViewPr>
    <p:cViewPr>
      <p:scale>
        <a:sx n="70" d="100"/>
        <a:sy n="70" d="100"/>
      </p:scale>
      <p:origin x="0" y="-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smtClean="0">
                <a:cs typeface="Arial" charset="0"/>
              </a:defRPr>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smtClean="0">
                <a:cs typeface="Arial" charset="0"/>
              </a:defRPr>
            </a:lvl1pPr>
          </a:lstStyle>
          <a:p>
            <a:pPr>
              <a:defRPr/>
            </a:pPr>
            <a:fld id="{072E454A-03B7-48AF-98BB-7CB4188CE751}" type="datetimeFigureOut">
              <a:rPr lang="de-DE"/>
              <a:pPr>
                <a:defRPr/>
              </a:pPr>
              <a:t>09.12.2019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smtClean="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smtClean="0">
                <a:cs typeface="Arial" charset="0"/>
              </a:defRPr>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fld id="{E2EC577C-D815-4002-90C0-85F6DA72AFF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sz="1700" dirty="0">
                <a:solidFill>
                  <a:srgbClr val="000000"/>
                </a:solidFill>
                <a:latin typeface="UB Scala Sans" pitchFamily="2" charset="0"/>
              </a:rPr>
              <a:t>Hinweis:</a:t>
            </a:r>
          </a:p>
          <a:p>
            <a:pPr>
              <a:spcBef>
                <a:spcPct val="0"/>
              </a:spcBef>
            </a:pPr>
            <a:r>
              <a:rPr lang="de-DE" altLang="de-DE" sz="1700" dirty="0">
                <a:solidFill>
                  <a:srgbClr val="000000"/>
                </a:solidFill>
                <a:latin typeface="UB Scala Sans" pitchFamily="2" charset="0"/>
              </a:rPr>
              <a:t> </a:t>
            </a:r>
          </a:p>
          <a:p>
            <a:pPr>
              <a:spcBef>
                <a:spcPct val="0"/>
              </a:spcBef>
            </a:pPr>
            <a:r>
              <a:rPr lang="de-DE" altLang="de-DE" b="1" dirty="0" smtClean="0">
                <a:solidFill>
                  <a:srgbClr val="000000"/>
                </a:solidFill>
                <a:latin typeface="UB Scala Sans" pitchFamily="2" charset="0"/>
              </a:rPr>
              <a:t>Anpassen der Fußzeile:</a:t>
            </a:r>
            <a:r>
              <a:rPr lang="de-DE" altLang="de-DE" dirty="0" smtClean="0">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a:spcBef>
                <a:spcPct val="0"/>
              </a:spcBef>
            </a:pPr>
            <a:endParaRPr lang="de-DE" altLang="de-DE" dirty="0" smtClean="0"/>
          </a:p>
        </p:txBody>
      </p:sp>
      <p:sp>
        <p:nvSpPr>
          <p:cNvPr id="41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anose="02020603050405020304" pitchFamily="18" charset="0"/>
                <a:cs typeface="Arial" panose="020B0604020202020204" pitchFamily="34" charset="0"/>
              </a:defRPr>
            </a:lvl1pPr>
            <a:lvl2pPr marL="804763" indent="-309524" eaLnBrk="0" hangingPunct="0">
              <a:defRPr sz="2600">
                <a:solidFill>
                  <a:schemeClr val="tx1"/>
                </a:solidFill>
                <a:latin typeface="Times New Roman" panose="02020603050405020304" pitchFamily="18" charset="0"/>
                <a:cs typeface="Arial" panose="020B0604020202020204" pitchFamily="34" charset="0"/>
              </a:defRPr>
            </a:lvl2pPr>
            <a:lvl3pPr marL="1238098" indent="-247620" eaLnBrk="0" hangingPunct="0">
              <a:defRPr sz="2600">
                <a:solidFill>
                  <a:schemeClr val="tx1"/>
                </a:solidFill>
                <a:latin typeface="Times New Roman" panose="02020603050405020304" pitchFamily="18" charset="0"/>
                <a:cs typeface="Arial" panose="020B0604020202020204" pitchFamily="34" charset="0"/>
              </a:defRPr>
            </a:lvl3pPr>
            <a:lvl4pPr marL="1733337" indent="-247620" eaLnBrk="0" hangingPunct="0">
              <a:defRPr sz="2600">
                <a:solidFill>
                  <a:schemeClr val="tx1"/>
                </a:solidFill>
                <a:latin typeface="Times New Roman" panose="02020603050405020304" pitchFamily="18" charset="0"/>
                <a:cs typeface="Arial" panose="020B0604020202020204" pitchFamily="34" charset="0"/>
              </a:defRPr>
            </a:lvl4pPr>
            <a:lvl5pPr marL="2228576" indent="-247620" eaLnBrk="0" hangingPunct="0">
              <a:defRPr sz="2600">
                <a:solidFill>
                  <a:schemeClr val="tx1"/>
                </a:solidFill>
                <a:latin typeface="Times New Roman" panose="02020603050405020304" pitchFamily="18" charset="0"/>
                <a:cs typeface="Arial" panose="020B0604020202020204" pitchFamily="34" charset="0"/>
              </a:defRPr>
            </a:lvl5pPr>
            <a:lvl6pPr marL="2723815" indent="-247620"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6pPr>
            <a:lvl7pPr marL="3219054" indent="-247620"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7pPr>
            <a:lvl8pPr marL="3714293" indent="-247620"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8pPr>
            <a:lvl9pPr marL="4209532" indent="-247620"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9pPr>
          </a:lstStyle>
          <a:p>
            <a:pPr eaLnBrk="1" hangingPunct="1"/>
            <a:fld id="{9BBC31EB-CD24-4CA7-8031-8C17FF17E13B}" type="slidenum">
              <a:rPr lang="de-DE" altLang="de-DE" sz="1300"/>
              <a:pPr eaLnBrk="1" hangingPunct="1"/>
              <a:t>1</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en-US" smtClean="0"/>
              <a:t>Click to edit Master title style</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50272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en-US" smtClean="0"/>
              <a:t>Click to edit Master title style</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6162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38200" y="1143000"/>
            <a:ext cx="7467600" cy="1143000"/>
          </a:xfrm>
        </p:spPr>
        <p:txBody>
          <a:bodyPr/>
          <a:lstStyle/>
          <a:p>
            <a:r>
              <a:rPr lang="en-US" smtClean="0"/>
              <a:t>Click to edit Master title style</a:t>
            </a:r>
            <a:endParaRPr lang="de-DE" dirty="0"/>
          </a:p>
        </p:txBody>
      </p:sp>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19671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en-US" smtClean="0"/>
              <a:t>Click to edit Master title style</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8784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66810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3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en-US" smtClean="0"/>
              <a:t>Click to edit Master title style</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37258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5" name="Inhaltsplatzhalter 4"/>
          <p:cNvSpPr>
            <a:spLocks noGrp="1"/>
          </p:cNvSpPr>
          <p:nvPr>
            <p:ph idx="1"/>
          </p:nvPr>
        </p:nvSpPr>
        <p:spPr>
          <a:xfrm>
            <a:off x="838200" y="2590800"/>
            <a:ext cx="7467600" cy="3552825"/>
          </a:xfrm>
        </p:spPr>
        <p:txBody>
          <a:bodyPr/>
          <a:lstStyle/>
          <a:p>
            <a:pPr lvl="0"/>
            <a:r>
              <a:rPr lang="en-US" smtClean="0"/>
              <a:t>Edit Master text styles</a:t>
            </a:r>
          </a:p>
        </p:txBody>
      </p:sp>
    </p:spTree>
    <p:extLst>
      <p:ext uri="{BB962C8B-B14F-4D97-AF65-F5344CB8AC3E}">
        <p14:creationId xmlns:p14="http://schemas.microsoft.com/office/powerpoint/2010/main" val="88030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28913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7" descr="ub-cd-ppt-back02-5.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a:t>
            </a:r>
            <a:br>
              <a:rPr lang="de-DE" altLang="de-DE" smtClean="0"/>
            </a:br>
            <a:r>
              <a:rPr lang="de-DE" altLang="de-DE" smtClean="0"/>
              <a:t>zu bearbeiten</a:t>
            </a:r>
          </a:p>
        </p:txBody>
      </p:sp>
      <p:sp>
        <p:nvSpPr>
          <p:cNvPr id="1029" name="Rectangle 3"/>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23"/>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46676FBB-706B-4A2D-898F-49321D18BEE4}"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dirty="0" smtClean="0">
                <a:solidFill>
                  <a:srgbClr val="00407A"/>
                </a:solidFill>
                <a:latin typeface="Arial" panose="020B0604020202020204" pitchFamily="34" charset="0"/>
              </a:rPr>
              <a:t>Modul 1</a:t>
            </a:r>
            <a:r>
              <a:rPr lang="de-DE" altLang="de-DE" sz="900" baseline="0" dirty="0" smtClean="0">
                <a:solidFill>
                  <a:srgbClr val="00407A"/>
                </a:solidFill>
                <a:latin typeface="Arial" panose="020B0604020202020204" pitchFamily="34" charset="0"/>
              </a:rPr>
              <a:t> Digitale Denkmaltechnologien</a:t>
            </a:r>
            <a:r>
              <a:rPr lang="de-DE" altLang="de-DE" sz="900" dirty="0" smtClean="0">
                <a:solidFill>
                  <a:srgbClr val="00407A"/>
                </a:solidFill>
                <a:latin typeface="Arial" panose="020B0604020202020204" pitchFamily="34" charset="0"/>
              </a:rPr>
              <a:t> </a:t>
            </a:r>
            <a:r>
              <a:rPr lang="de-DE" altLang="de-DE" sz="900" dirty="0">
                <a:solidFill>
                  <a:srgbClr val="00407A"/>
                </a:solidFill>
                <a:latin typeface="Arial" panose="020B0604020202020204" pitchFamily="34" charset="0"/>
              </a:rPr>
              <a:t>| </a:t>
            </a:r>
            <a:r>
              <a:rPr lang="de-DE" altLang="de-DE" sz="900" dirty="0" smtClean="0">
                <a:solidFill>
                  <a:srgbClr val="00407A"/>
                </a:solidFill>
                <a:latin typeface="Arial" panose="020B0604020202020204" pitchFamily="34" charset="0"/>
              </a:rPr>
              <a:t>Prof.Dr.Mona</a:t>
            </a:r>
            <a:r>
              <a:rPr lang="de-DE" altLang="de-DE" sz="900" baseline="0" dirty="0" smtClean="0">
                <a:solidFill>
                  <a:srgbClr val="00407A"/>
                </a:solidFill>
                <a:latin typeface="Arial" panose="020B0604020202020204" pitchFamily="34" charset="0"/>
              </a:rPr>
              <a:t> Hess</a:t>
            </a:r>
            <a:r>
              <a:rPr lang="de-DE" altLang="de-DE" sz="900" dirty="0" smtClean="0">
                <a:solidFill>
                  <a:srgbClr val="00407A"/>
                </a:solidFill>
                <a:latin typeface="Arial" panose="020B0604020202020204" pitchFamily="34" charset="0"/>
              </a:rPr>
              <a:t> </a:t>
            </a:r>
            <a:r>
              <a:rPr lang="de-DE" altLang="de-DE" sz="900" dirty="0">
                <a:solidFill>
                  <a:srgbClr val="00407A"/>
                </a:solidFill>
                <a:latin typeface="Arial" panose="020B0604020202020204" pitchFamily="34" charset="0"/>
              </a:rPr>
              <a:t>| </a:t>
            </a:r>
            <a:r>
              <a:rPr lang="de-DE" altLang="de-DE" sz="900" dirty="0" smtClean="0">
                <a:solidFill>
                  <a:srgbClr val="00407A"/>
                </a:solidFill>
                <a:latin typeface="Arial" panose="020B0604020202020204" pitchFamily="34" charset="0"/>
              </a:rPr>
              <a:t>MSc Digitale</a:t>
            </a:r>
            <a:r>
              <a:rPr lang="de-DE" altLang="de-DE" sz="900" baseline="0" dirty="0" smtClean="0">
                <a:solidFill>
                  <a:srgbClr val="00407A"/>
                </a:solidFill>
                <a:latin typeface="Arial" panose="020B0604020202020204" pitchFamily="34" charset="0"/>
              </a:rPr>
              <a:t> Denkmaltechnologien </a:t>
            </a:r>
            <a:endParaRPr lang="de-DE" altLang="de-DE" sz="900" dirty="0">
              <a:solidFill>
                <a:srgbClr val="00407A"/>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mona.hess@uni-bamberg.d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daten.uni-bamberg.de\Aufgabenbezogen\projekte3.ddt\Modul1\&#220;bung8_Refera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4" descr="ub-cd-ppt-back02-5-g_grau.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Grafik 4" descr="ub-cd-ppt-back02-1-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4804795" y="2708920"/>
            <a:ext cx="3960440" cy="1143000"/>
          </a:xfrm>
        </p:spPr>
        <p:txBody>
          <a:bodyPr/>
          <a:lstStyle/>
          <a:p>
            <a:r>
              <a:rPr lang="de-DE" altLang="de-DE" dirty="0" smtClean="0">
                <a:latin typeface="Arial" panose="020B0604020202020204" pitchFamily="34" charset="0"/>
                <a:cs typeface="Arial" panose="020B0604020202020204" pitchFamily="34" charset="0"/>
              </a:rPr>
              <a:t>Einführung Digitale Denkmaltechnologien</a:t>
            </a:r>
            <a:br>
              <a:rPr lang="de-DE" altLang="de-DE" dirty="0" smtClean="0">
                <a:latin typeface="Arial" panose="020B0604020202020204" pitchFamily="34" charset="0"/>
                <a:cs typeface="Arial" panose="020B0604020202020204" pitchFamily="34" charset="0"/>
              </a:rPr>
            </a:br>
            <a:r>
              <a:rPr lang="de-DE" altLang="de-DE" dirty="0" smtClean="0">
                <a:latin typeface="Arial" panose="020B0604020202020204" pitchFamily="34" charset="0"/>
                <a:cs typeface="Arial" panose="020B0604020202020204" pitchFamily="34" charset="0"/>
              </a:rPr>
              <a:t>Vorlesung – </a:t>
            </a:r>
            <a:br>
              <a:rPr lang="de-DE" altLang="de-DE" dirty="0" smtClean="0">
                <a:latin typeface="Arial" panose="020B0604020202020204" pitchFamily="34" charset="0"/>
                <a:cs typeface="Arial" panose="020B0604020202020204" pitchFamily="34" charset="0"/>
              </a:rPr>
            </a:br>
            <a:r>
              <a:rPr lang="de-DE" altLang="de-DE" b="1" dirty="0" err="1" smtClean="0">
                <a:latin typeface="Arial" panose="020B0604020202020204" pitchFamily="34" charset="0"/>
                <a:cs typeface="Arial" panose="020B0604020202020204" pitchFamily="34" charset="0"/>
              </a:rPr>
              <a:t>Crowd</a:t>
            </a:r>
            <a:r>
              <a:rPr lang="de-DE" altLang="de-DE" b="1" dirty="0" smtClean="0">
                <a:latin typeface="Arial" panose="020B0604020202020204" pitchFamily="34" charset="0"/>
                <a:cs typeface="Arial" panose="020B0604020202020204" pitchFamily="34" charset="0"/>
              </a:rPr>
              <a:t> </a:t>
            </a:r>
            <a:r>
              <a:rPr lang="de-DE" altLang="de-DE" b="1" dirty="0" err="1" smtClean="0">
                <a:latin typeface="Arial" panose="020B0604020202020204" pitchFamily="34" charset="0"/>
                <a:cs typeface="Arial" panose="020B0604020202020204" pitchFamily="34" charset="0"/>
              </a:rPr>
              <a:t>sourcing</a:t>
            </a:r>
            <a:r>
              <a:rPr lang="de-DE" altLang="de-DE" b="1" dirty="0" smtClean="0">
                <a:latin typeface="Arial" panose="020B0604020202020204" pitchFamily="34" charset="0"/>
                <a:cs typeface="Arial" panose="020B0604020202020204" pitchFamily="34" charset="0"/>
              </a:rPr>
              <a:t>/ </a:t>
            </a:r>
            <a:r>
              <a:rPr lang="de-DE" altLang="de-DE" b="1" dirty="0" err="1" smtClean="0">
                <a:latin typeface="Arial" panose="020B0604020202020204" pitchFamily="34" charset="0"/>
                <a:cs typeface="Arial" panose="020B0604020202020204" pitchFamily="34" charset="0"/>
              </a:rPr>
              <a:t>Citizen</a:t>
            </a:r>
            <a:r>
              <a:rPr lang="de-DE" altLang="de-DE" b="1" dirty="0" smtClean="0">
                <a:latin typeface="Arial" panose="020B0604020202020204" pitchFamily="34" charset="0"/>
                <a:cs typeface="Arial" panose="020B0604020202020204" pitchFamily="34" charset="0"/>
              </a:rPr>
              <a:t> Science/ Bürgerforscher</a:t>
            </a:r>
          </a:p>
        </p:txBody>
      </p:sp>
      <p:sp>
        <p:nvSpPr>
          <p:cNvPr id="2053" name="Rectangle 3"/>
          <p:cNvSpPr>
            <a:spLocks noGrp="1" noChangeArrowheads="1"/>
          </p:cNvSpPr>
          <p:nvPr>
            <p:ph type="subTitle" idx="1"/>
          </p:nvPr>
        </p:nvSpPr>
        <p:spPr>
          <a:xfrm>
            <a:off x="2634123" y="5901723"/>
            <a:ext cx="5748338" cy="428625"/>
          </a:xfrm>
        </p:spPr>
        <p:txBody>
          <a:bodyPr anchor="ctr"/>
          <a:lstStyle/>
          <a:p>
            <a:pPr algn="l"/>
            <a:r>
              <a:rPr lang="de-DE" altLang="de-DE" sz="1400" dirty="0" smtClean="0">
                <a:solidFill>
                  <a:srgbClr val="00407A"/>
                </a:solidFill>
                <a:latin typeface="Arial" panose="020B0604020202020204" pitchFamily="34" charset="0"/>
                <a:cs typeface="Arial" panose="020B0604020202020204" pitchFamily="34" charset="0"/>
              </a:rPr>
              <a:t>Prof. Dr. Mona Hess</a:t>
            </a:r>
          </a:p>
          <a:p>
            <a:pPr algn="l"/>
            <a:r>
              <a:rPr lang="de-DE" altLang="de-DE" sz="1400" dirty="0" smtClean="0">
                <a:solidFill>
                  <a:srgbClr val="00407A"/>
                </a:solidFill>
                <a:latin typeface="Arial" panose="020B0604020202020204" pitchFamily="34" charset="0"/>
                <a:cs typeface="Arial" panose="020B0604020202020204" pitchFamily="34" charset="0"/>
              </a:rPr>
              <a:t>Kontakt: </a:t>
            </a:r>
            <a:r>
              <a:rPr lang="de-DE" altLang="de-DE" sz="1400" dirty="0" smtClean="0">
                <a:solidFill>
                  <a:srgbClr val="00407A"/>
                </a:solidFill>
                <a:latin typeface="Arial" panose="020B0604020202020204" pitchFamily="34" charset="0"/>
                <a:cs typeface="Arial" panose="020B0604020202020204" pitchFamily="34" charset="0"/>
                <a:hlinkClick r:id="rId5"/>
              </a:rPr>
              <a:t>mona.hess@uni-bamberg.de</a:t>
            </a:r>
            <a:endParaRPr lang="de-DE" altLang="de-DE" sz="1400" dirty="0" smtClean="0">
              <a:solidFill>
                <a:srgbClr val="00407A"/>
              </a:solidFill>
              <a:latin typeface="Arial" panose="020B0604020202020204" pitchFamily="34" charset="0"/>
              <a:cs typeface="Arial" panose="020B0604020202020204" pitchFamily="34" charset="0"/>
            </a:endParaRPr>
          </a:p>
          <a:p>
            <a:pPr algn="l"/>
            <a:r>
              <a:rPr lang="de-DE" altLang="de-DE" sz="1400" dirty="0" smtClean="0">
                <a:solidFill>
                  <a:srgbClr val="00407A"/>
                </a:solidFill>
                <a:latin typeface="Arial" panose="020B0604020202020204" pitchFamily="34" charset="0"/>
                <a:cs typeface="Arial" panose="020B0604020202020204" pitchFamily="34" charset="0"/>
              </a:rPr>
              <a:t>Twitter: @Mona3Dimaging</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3181" y="5158903"/>
            <a:ext cx="24907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2153" y="5877272"/>
            <a:ext cx="2232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nhaltsplatzhalter 7"/>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266573" y="1953037"/>
            <a:ext cx="430542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Studentische Präsentationen</a:t>
            </a:r>
            <a:endParaRPr lang="de-DE" dirty="0"/>
          </a:p>
        </p:txBody>
      </p:sp>
      <p:sp>
        <p:nvSpPr>
          <p:cNvPr id="3" name="Inhaltsplatzhalter 2"/>
          <p:cNvSpPr>
            <a:spLocks noGrp="1"/>
          </p:cNvSpPr>
          <p:nvPr>
            <p:ph idx="1"/>
          </p:nvPr>
        </p:nvSpPr>
        <p:spPr/>
        <p:txBody>
          <a:bodyPr/>
          <a:lstStyle/>
          <a:p>
            <a:pPr marL="457200" lvl="0" indent="-457200">
              <a:lnSpc>
                <a:spcPct val="150000"/>
              </a:lnSpc>
              <a:buFont typeface="Arial"/>
              <a:buAutoNum type="arabicPeriod"/>
            </a:pPr>
            <a:r>
              <a:rPr lang="de-DE" dirty="0"/>
              <a:t>Vorstellung der Webseite | des Projektes</a:t>
            </a:r>
          </a:p>
          <a:p>
            <a:pPr marL="457200" lvl="0" indent="-457200">
              <a:lnSpc>
                <a:spcPct val="150000"/>
              </a:lnSpc>
              <a:buFont typeface="Arial"/>
              <a:buAutoNum type="arabicPeriod"/>
            </a:pPr>
            <a:r>
              <a:rPr lang="de-DE" dirty="0"/>
              <a:t>Ziel der Forschungsarbeit</a:t>
            </a:r>
          </a:p>
          <a:p>
            <a:pPr marL="457200" lvl="0" indent="-457200">
              <a:lnSpc>
                <a:spcPct val="150000"/>
              </a:lnSpc>
              <a:buAutoNum type="arabicPeriod"/>
            </a:pPr>
            <a:r>
              <a:rPr lang="de-DE" dirty="0">
                <a:cs typeface="Arial"/>
              </a:rPr>
              <a:t>Datenerfassung</a:t>
            </a:r>
          </a:p>
          <a:p>
            <a:pPr marL="457200" lvl="0" indent="-457200">
              <a:lnSpc>
                <a:spcPct val="150000"/>
              </a:lnSpc>
              <a:buFont typeface="Arial"/>
              <a:buAutoNum type="arabicPeriod"/>
            </a:pPr>
            <a:r>
              <a:rPr lang="de-DE" dirty="0">
                <a:cs typeface="Arial"/>
              </a:rPr>
              <a:t>Mitarbeit und </a:t>
            </a:r>
            <a:r>
              <a:rPr lang="de-DE" dirty="0" err="1">
                <a:cs typeface="Arial"/>
              </a:rPr>
              <a:t>Social</a:t>
            </a:r>
            <a:r>
              <a:rPr lang="de-DE" dirty="0">
                <a:cs typeface="Arial"/>
              </a:rPr>
              <a:t> Media</a:t>
            </a:r>
          </a:p>
          <a:p>
            <a:pPr marL="457200" lvl="0" indent="-457200">
              <a:lnSpc>
                <a:spcPct val="150000"/>
              </a:lnSpc>
              <a:buFont typeface="Arial"/>
              <a:buAutoNum type="arabicPeriod"/>
            </a:pPr>
            <a:r>
              <a:rPr lang="de-DE" dirty="0" err="1">
                <a:cs typeface="Arial"/>
              </a:rPr>
              <a:t>Rewards</a:t>
            </a:r>
            <a:r>
              <a:rPr lang="de-DE" dirty="0">
                <a:cs typeface="Arial"/>
              </a:rPr>
              <a:t> für freiwillige Mitglieder</a:t>
            </a:r>
          </a:p>
          <a:p>
            <a:pPr marL="457200" lvl="0" indent="-457200">
              <a:lnSpc>
                <a:spcPct val="150000"/>
              </a:lnSpc>
              <a:buFont typeface="Arial"/>
              <a:buAutoNum type="arabicPeriod"/>
            </a:pPr>
            <a:r>
              <a:rPr lang="de-DE" dirty="0"/>
              <a:t>Weiterführende Links und Artikel</a:t>
            </a:r>
          </a:p>
          <a:p>
            <a:endParaRPr lang="de-DE" dirty="0"/>
          </a:p>
        </p:txBody>
      </p:sp>
    </p:spTree>
    <p:extLst>
      <p:ext uri="{BB962C8B-B14F-4D97-AF65-F5344CB8AC3E}">
        <p14:creationId xmlns:p14="http://schemas.microsoft.com/office/powerpoint/2010/main" val="313136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Thema</a:t>
            </a:r>
            <a:endParaRPr lang="de-DE" dirty="0"/>
          </a:p>
        </p:txBody>
      </p:sp>
      <p:sp>
        <p:nvSpPr>
          <p:cNvPr id="3" name="Inhaltsplatzhalter 2"/>
          <p:cNvSpPr>
            <a:spLocks noGrp="1"/>
          </p:cNvSpPr>
          <p:nvPr>
            <p:ph idx="1"/>
          </p:nvPr>
        </p:nvSpPr>
        <p:spPr/>
        <p:txBody>
          <a:bodyPr/>
          <a:lstStyle/>
          <a:p>
            <a:r>
              <a:rPr lang="de-DE" dirty="0" smtClean="0"/>
              <a:t>Ihr Name</a:t>
            </a:r>
          </a:p>
          <a:p>
            <a:r>
              <a:rPr lang="de-DE" dirty="0" smtClean="0"/>
              <a:t>Bitte speichern mit Ihrem Nachnamen </a:t>
            </a:r>
            <a:r>
              <a:rPr lang="de-DE" dirty="0"/>
              <a:t>unter </a:t>
            </a:r>
            <a:r>
              <a:rPr lang="de-DE" dirty="0">
                <a:hlinkClick r:id="rId2" action="ppaction://hlinkfile"/>
              </a:rPr>
              <a:t>\\</a:t>
            </a:r>
            <a:r>
              <a:rPr lang="de-DE" dirty="0" smtClean="0">
                <a:hlinkClick r:id="rId2" action="ppaction://hlinkfile"/>
              </a:rPr>
              <a:t>daten.uni-bamberg.de\Aufgabenbezogen\projekte3.ddt\Modul1\Übung8_Referate</a:t>
            </a:r>
            <a:r>
              <a:rPr lang="de-DE" dirty="0" smtClean="0"/>
              <a:t> </a:t>
            </a:r>
            <a:endParaRPr lang="de-DE" dirty="0"/>
          </a:p>
        </p:txBody>
      </p:sp>
    </p:spTree>
    <p:extLst>
      <p:ext uri="{BB962C8B-B14F-4D97-AF65-F5344CB8AC3E}">
        <p14:creationId xmlns:p14="http://schemas.microsoft.com/office/powerpoint/2010/main" val="2134131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_ohne_Titelbild_deutsch">
  <a:themeElements>
    <a:clrScheme name="Benutzerdefiniert 16">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00457D"/>
      </a:hlink>
      <a:folHlink>
        <a:srgbClr val="00457D"/>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DDT_Modul1Template</Template>
  <TotalTime>0</TotalTime>
  <Words>140</Words>
  <Application>Microsoft Office PowerPoint</Application>
  <PresentationFormat>Bildschirmpräsentation (4:3)</PresentationFormat>
  <Paragraphs>18</Paragraphs>
  <Slides>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Arial</vt:lpstr>
      <vt:lpstr>Calibri</vt:lpstr>
      <vt:lpstr>Times New Roman</vt:lpstr>
      <vt:lpstr>UB Scala</vt:lpstr>
      <vt:lpstr>UB Scala Sans</vt:lpstr>
      <vt:lpstr>Wingdings</vt:lpstr>
      <vt:lpstr>Vorlage_ohne_Titelbild_deutsch</vt:lpstr>
      <vt:lpstr>Einführung Digitale Denkmaltechnologien Vorlesung –  Crowd sourcing/ Citizen Science/ Bürgerforscher</vt:lpstr>
      <vt:lpstr>Studentische Präsentationen</vt:lpstr>
      <vt:lpstr>Thema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Digitale Denkmaltechnologien Vorlesung</dc:title>
  <dc:creator>Prof. Dr.;Mona Hess</dc:creator>
  <cp:lastModifiedBy>Mona Hess</cp:lastModifiedBy>
  <cp:revision>177</cp:revision>
  <cp:lastPrinted>2017-11-20T11:58:30Z</cp:lastPrinted>
  <dcterms:created xsi:type="dcterms:W3CDTF">2017-10-17T06:53:24Z</dcterms:created>
  <dcterms:modified xsi:type="dcterms:W3CDTF">2019-12-09T12:00:26Z</dcterms:modified>
</cp:coreProperties>
</file>